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5" autoAdjust="0"/>
    <p:restoredTop sz="94660"/>
  </p:normalViewPr>
  <p:slideViewPr>
    <p:cSldViewPr snapToGrid="0">
      <p:cViewPr varScale="1">
        <p:scale>
          <a:sx n="47" d="100"/>
          <a:sy n="47" d="100"/>
        </p:scale>
        <p:origin x="1046"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0B0434C-72DC-05C5-4CAE-2C89713488E4}"/>
              </a:ext>
            </a:extLst>
          </p:cNvPr>
          <p:cNvSpPr>
            <a:spLocks noGrp="1"/>
          </p:cNvSpPr>
          <p:nvPr>
            <p:ph type="ctrTitle"/>
          </p:nvPr>
        </p:nvSpPr>
        <p:spPr>
          <a:xfrm>
            <a:off x="1524000" y="1122363"/>
            <a:ext cx="9144000" cy="2387600"/>
          </a:xfrm>
        </p:spPr>
        <p:txBody>
          <a:bodyPr anchor="b"/>
          <a:lstStyle>
            <a:lvl1pPr algn="ctr">
              <a:defRPr sz="6000"/>
            </a:lvl1pPr>
          </a:lstStyle>
          <a:p>
            <a:r>
              <a:rPr lang="he-IL"/>
              <a:t>לחץ כדי לערוך סגנון כותרת של תבנית בסיס</a:t>
            </a:r>
          </a:p>
        </p:txBody>
      </p:sp>
      <p:sp>
        <p:nvSpPr>
          <p:cNvPr id="3" name="כותרת משנה 2">
            <a:extLst>
              <a:ext uri="{FF2B5EF4-FFF2-40B4-BE49-F238E27FC236}">
                <a16:creationId xmlns:a16="http://schemas.microsoft.com/office/drawing/2014/main" id="{B4D0C633-E533-6AA6-EA06-A5E38F12D6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a:t>לחץ כדי לערוך סגנון כותרת משנה של תבנית בסיס</a:t>
            </a:r>
          </a:p>
        </p:txBody>
      </p:sp>
      <p:sp>
        <p:nvSpPr>
          <p:cNvPr id="4" name="מציין מיקום של תאריך 3">
            <a:extLst>
              <a:ext uri="{FF2B5EF4-FFF2-40B4-BE49-F238E27FC236}">
                <a16:creationId xmlns:a16="http://schemas.microsoft.com/office/drawing/2014/main" id="{46BD2039-9460-FD5D-2020-E2BF11AEBE74}"/>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5" name="מציין מיקום של כותרת תחתונה 4">
            <a:extLst>
              <a:ext uri="{FF2B5EF4-FFF2-40B4-BE49-F238E27FC236}">
                <a16:creationId xmlns:a16="http://schemas.microsoft.com/office/drawing/2014/main" id="{AB2DD244-F859-1888-02EA-21402E18149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7C1511DB-579B-5366-9E67-E565188BBC07}"/>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3834193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B029BEF-5781-5344-093E-D2145F8935FF}"/>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240C54D1-1677-4696-D18D-E1F011F4E007}"/>
              </a:ext>
            </a:extLst>
          </p:cNvPr>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BBBEB196-C419-616C-E926-923BCAFC8C2E}"/>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5" name="מציין מיקום של כותרת תחתונה 4">
            <a:extLst>
              <a:ext uri="{FF2B5EF4-FFF2-40B4-BE49-F238E27FC236}">
                <a16:creationId xmlns:a16="http://schemas.microsoft.com/office/drawing/2014/main" id="{F1D140F9-6650-9649-45D1-FC416F9297FA}"/>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C77AFDE9-FE47-F4E9-4E0C-DD9D69D86423}"/>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432615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a:extLst>
              <a:ext uri="{FF2B5EF4-FFF2-40B4-BE49-F238E27FC236}">
                <a16:creationId xmlns:a16="http://schemas.microsoft.com/office/drawing/2014/main" id="{8D0C439E-25CE-3FB3-F763-8B40A46CB43A}"/>
              </a:ext>
            </a:extLst>
          </p:cNvPr>
          <p:cNvSpPr>
            <a:spLocks noGrp="1"/>
          </p:cNvSpPr>
          <p:nvPr>
            <p:ph type="title" orient="vert"/>
          </p:nvPr>
        </p:nvSpPr>
        <p:spPr>
          <a:xfrm>
            <a:off x="8724900" y="365125"/>
            <a:ext cx="2628900" cy="5811838"/>
          </a:xfrm>
        </p:spPr>
        <p:txBody>
          <a:bodyPr vert="eaVert"/>
          <a:lstStyle/>
          <a:p>
            <a:r>
              <a:rPr lang="he-IL"/>
              <a:t>לחץ כדי לערוך סגנון כותרת של תבנית בסיס</a:t>
            </a:r>
          </a:p>
        </p:txBody>
      </p:sp>
      <p:sp>
        <p:nvSpPr>
          <p:cNvPr id="3" name="מציין מיקום של טקסט אנכי 2">
            <a:extLst>
              <a:ext uri="{FF2B5EF4-FFF2-40B4-BE49-F238E27FC236}">
                <a16:creationId xmlns:a16="http://schemas.microsoft.com/office/drawing/2014/main" id="{E2969C10-8CBB-5955-CB88-3F7301F138F9}"/>
              </a:ext>
            </a:extLst>
          </p:cNvPr>
          <p:cNvSpPr>
            <a:spLocks noGrp="1"/>
          </p:cNvSpPr>
          <p:nvPr>
            <p:ph type="body" orient="vert" idx="1"/>
          </p:nvPr>
        </p:nvSpPr>
        <p:spPr>
          <a:xfrm>
            <a:off x="838200" y="365125"/>
            <a:ext cx="7734300" cy="5811838"/>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C289D478-A651-865E-7887-9214AE8FE90D}"/>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5" name="מציין מיקום של כותרת תחתונה 4">
            <a:extLst>
              <a:ext uri="{FF2B5EF4-FFF2-40B4-BE49-F238E27FC236}">
                <a16:creationId xmlns:a16="http://schemas.microsoft.com/office/drawing/2014/main" id="{BE4BA606-44D4-9DCA-1920-C6C6C1F53AAB}"/>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0F1BFCF1-1DAA-1EB7-E0D7-E86034CCA865}"/>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1506909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A39F8539-41EE-1922-3265-6115E898E5FC}"/>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669A0681-687E-0EFA-AD36-BCF6942DDF8D}"/>
              </a:ext>
            </a:extLst>
          </p:cNvPr>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2F48A21A-E251-CAA8-092D-9F097FE909D5}"/>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5" name="מציין מיקום של כותרת תחתונה 4">
            <a:extLst>
              <a:ext uri="{FF2B5EF4-FFF2-40B4-BE49-F238E27FC236}">
                <a16:creationId xmlns:a16="http://schemas.microsoft.com/office/drawing/2014/main" id="{9E6B00BA-C0DB-5623-31E2-A25A5A318E55}"/>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B32C4E97-AB1B-4F69-5436-8301751C0BA0}"/>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412946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EE8B42D-8511-98EF-5E14-B1E361F447AE}"/>
              </a:ext>
            </a:extLst>
          </p:cNvPr>
          <p:cNvSpPr>
            <a:spLocks noGrp="1"/>
          </p:cNvSpPr>
          <p:nvPr>
            <p:ph type="title"/>
          </p:nvPr>
        </p:nvSpPr>
        <p:spPr>
          <a:xfrm>
            <a:off x="831850" y="1709738"/>
            <a:ext cx="10515600" cy="2852737"/>
          </a:xfrm>
        </p:spPr>
        <p:txBody>
          <a:bodyPr anchor="b"/>
          <a:lstStyle>
            <a:lvl1pPr>
              <a:defRPr sz="6000"/>
            </a:lvl1p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19CCC950-8737-BD81-439A-0C7826A705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a:extLst>
              <a:ext uri="{FF2B5EF4-FFF2-40B4-BE49-F238E27FC236}">
                <a16:creationId xmlns:a16="http://schemas.microsoft.com/office/drawing/2014/main" id="{0028F4BD-6A36-3A06-AFB8-9BA55992133D}"/>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5" name="מציין מיקום של כותרת תחתונה 4">
            <a:extLst>
              <a:ext uri="{FF2B5EF4-FFF2-40B4-BE49-F238E27FC236}">
                <a16:creationId xmlns:a16="http://schemas.microsoft.com/office/drawing/2014/main" id="{8317321A-DB0F-409D-FE26-CB3BA6A6D5C3}"/>
              </a:ext>
            </a:extLst>
          </p:cNvPr>
          <p:cNvSpPr>
            <a:spLocks noGrp="1"/>
          </p:cNvSpPr>
          <p:nvPr>
            <p:ph type="ftr" sz="quarter" idx="11"/>
          </p:nvPr>
        </p:nvSpPr>
        <p:spPr/>
        <p:txBody>
          <a:bodyPr/>
          <a:lstStyle/>
          <a:p>
            <a:endParaRPr lang="he-IL"/>
          </a:p>
        </p:txBody>
      </p:sp>
      <p:sp>
        <p:nvSpPr>
          <p:cNvPr id="6" name="מציין מיקום של מספר שקופית 5">
            <a:extLst>
              <a:ext uri="{FF2B5EF4-FFF2-40B4-BE49-F238E27FC236}">
                <a16:creationId xmlns:a16="http://schemas.microsoft.com/office/drawing/2014/main" id="{A55E33E1-E548-09D3-B60F-EEFA10F3FF43}"/>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1208608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662BCA8-2D5B-63F0-1FF8-F6C7FF44995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F1031618-98D0-AB15-A3F3-9CC87A309A11}"/>
              </a:ext>
            </a:extLst>
          </p:cNvPr>
          <p:cNvSpPr>
            <a:spLocks noGrp="1"/>
          </p:cNvSpPr>
          <p:nvPr>
            <p:ph sz="half" idx="1"/>
          </p:nvPr>
        </p:nvSpPr>
        <p:spPr>
          <a:xfrm>
            <a:off x="838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a:extLst>
              <a:ext uri="{FF2B5EF4-FFF2-40B4-BE49-F238E27FC236}">
                <a16:creationId xmlns:a16="http://schemas.microsoft.com/office/drawing/2014/main" id="{8962479A-A357-9C56-D825-DDA6BA46AC07}"/>
              </a:ext>
            </a:extLst>
          </p:cNvPr>
          <p:cNvSpPr>
            <a:spLocks noGrp="1"/>
          </p:cNvSpPr>
          <p:nvPr>
            <p:ph sz="half" idx="2"/>
          </p:nvPr>
        </p:nvSpPr>
        <p:spPr>
          <a:xfrm>
            <a:off x="6172200" y="1825625"/>
            <a:ext cx="5181600" cy="435133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a:extLst>
              <a:ext uri="{FF2B5EF4-FFF2-40B4-BE49-F238E27FC236}">
                <a16:creationId xmlns:a16="http://schemas.microsoft.com/office/drawing/2014/main" id="{E6A567E0-5295-62A4-9E37-E2CFD89D5050}"/>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6" name="מציין מיקום של כותרת תחתונה 5">
            <a:extLst>
              <a:ext uri="{FF2B5EF4-FFF2-40B4-BE49-F238E27FC236}">
                <a16:creationId xmlns:a16="http://schemas.microsoft.com/office/drawing/2014/main" id="{61E9B45D-D1AD-0150-D3A0-7AFF1065FCE5}"/>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4C057864-94E0-E5CB-628B-C5589FA5B49E}"/>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260537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C703E09-65E6-8E92-164E-832076F77944}"/>
              </a:ext>
            </a:extLst>
          </p:cNvPr>
          <p:cNvSpPr>
            <a:spLocks noGrp="1"/>
          </p:cNvSpPr>
          <p:nvPr>
            <p:ph type="title"/>
          </p:nvPr>
        </p:nvSpPr>
        <p:spPr>
          <a:xfrm>
            <a:off x="839788" y="365125"/>
            <a:ext cx="10515600" cy="1325563"/>
          </a:xfrm>
        </p:spPr>
        <p:txBody>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68BC0C37-CE6B-4F05-4A60-BA673CEF36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a:extLst>
              <a:ext uri="{FF2B5EF4-FFF2-40B4-BE49-F238E27FC236}">
                <a16:creationId xmlns:a16="http://schemas.microsoft.com/office/drawing/2014/main" id="{84B5E51A-4A79-1FD9-BFB1-2A031C418844}"/>
              </a:ext>
            </a:extLst>
          </p:cNvPr>
          <p:cNvSpPr>
            <a:spLocks noGrp="1"/>
          </p:cNvSpPr>
          <p:nvPr>
            <p:ph sz="half" idx="2"/>
          </p:nvPr>
        </p:nvSpPr>
        <p:spPr>
          <a:xfrm>
            <a:off x="839788" y="2505075"/>
            <a:ext cx="5157787"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a:extLst>
              <a:ext uri="{FF2B5EF4-FFF2-40B4-BE49-F238E27FC236}">
                <a16:creationId xmlns:a16="http://schemas.microsoft.com/office/drawing/2014/main" id="{A165D3B2-B6E0-A92F-91A8-54A140D572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a:extLst>
              <a:ext uri="{FF2B5EF4-FFF2-40B4-BE49-F238E27FC236}">
                <a16:creationId xmlns:a16="http://schemas.microsoft.com/office/drawing/2014/main" id="{2F2E28EC-4A5E-12CD-CC15-77C1B6E53663}"/>
              </a:ext>
            </a:extLst>
          </p:cNvPr>
          <p:cNvSpPr>
            <a:spLocks noGrp="1"/>
          </p:cNvSpPr>
          <p:nvPr>
            <p:ph sz="quarter" idx="4"/>
          </p:nvPr>
        </p:nvSpPr>
        <p:spPr>
          <a:xfrm>
            <a:off x="6172200" y="2505075"/>
            <a:ext cx="5183188" cy="3684588"/>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a:extLst>
              <a:ext uri="{FF2B5EF4-FFF2-40B4-BE49-F238E27FC236}">
                <a16:creationId xmlns:a16="http://schemas.microsoft.com/office/drawing/2014/main" id="{717AE03A-4CA3-E4F6-B903-4E1621382A59}"/>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8" name="מציין מיקום של כותרת תחתונה 7">
            <a:extLst>
              <a:ext uri="{FF2B5EF4-FFF2-40B4-BE49-F238E27FC236}">
                <a16:creationId xmlns:a16="http://schemas.microsoft.com/office/drawing/2014/main" id="{4024EEC3-0BA5-8CE9-6F7E-CC2A07BA3A33}"/>
              </a:ext>
            </a:extLst>
          </p:cNvPr>
          <p:cNvSpPr>
            <a:spLocks noGrp="1"/>
          </p:cNvSpPr>
          <p:nvPr>
            <p:ph type="ftr" sz="quarter" idx="11"/>
          </p:nvPr>
        </p:nvSpPr>
        <p:spPr/>
        <p:txBody>
          <a:bodyPr/>
          <a:lstStyle/>
          <a:p>
            <a:endParaRPr lang="he-IL"/>
          </a:p>
        </p:txBody>
      </p:sp>
      <p:sp>
        <p:nvSpPr>
          <p:cNvPr id="9" name="מציין מיקום של מספר שקופית 8">
            <a:extLst>
              <a:ext uri="{FF2B5EF4-FFF2-40B4-BE49-F238E27FC236}">
                <a16:creationId xmlns:a16="http://schemas.microsoft.com/office/drawing/2014/main" id="{A78B5C63-5210-393B-ED17-04AF2E27EC63}"/>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1778439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38674E7-A66F-E98E-FD25-8CA81E21E76D}"/>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id="{367B1610-9D7F-2EA6-D3D7-CC4D748F1471}"/>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4" name="מציין מיקום של כותרת תחתונה 3">
            <a:extLst>
              <a:ext uri="{FF2B5EF4-FFF2-40B4-BE49-F238E27FC236}">
                <a16:creationId xmlns:a16="http://schemas.microsoft.com/office/drawing/2014/main" id="{E1C9310E-C183-46C0-2D90-6559B619C313}"/>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id="{E7EBC23E-0881-E268-4794-CD440D8F7FB5}"/>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663460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a:extLst>
              <a:ext uri="{FF2B5EF4-FFF2-40B4-BE49-F238E27FC236}">
                <a16:creationId xmlns:a16="http://schemas.microsoft.com/office/drawing/2014/main" id="{EA497E72-ABEC-5DD8-DA49-5002A4F5039C}"/>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3" name="מציין מיקום של כותרת תחתונה 2">
            <a:extLst>
              <a:ext uri="{FF2B5EF4-FFF2-40B4-BE49-F238E27FC236}">
                <a16:creationId xmlns:a16="http://schemas.microsoft.com/office/drawing/2014/main" id="{741A7003-BBDE-3A87-2B6C-019A08DDE0C0}"/>
              </a:ext>
            </a:extLst>
          </p:cNvPr>
          <p:cNvSpPr>
            <a:spLocks noGrp="1"/>
          </p:cNvSpPr>
          <p:nvPr>
            <p:ph type="ftr" sz="quarter" idx="11"/>
          </p:nvPr>
        </p:nvSpPr>
        <p:spPr/>
        <p:txBody>
          <a:bodyPr/>
          <a:lstStyle/>
          <a:p>
            <a:endParaRPr lang="he-IL"/>
          </a:p>
        </p:txBody>
      </p:sp>
      <p:sp>
        <p:nvSpPr>
          <p:cNvPr id="4" name="מציין מיקום של מספר שקופית 3">
            <a:extLst>
              <a:ext uri="{FF2B5EF4-FFF2-40B4-BE49-F238E27FC236}">
                <a16:creationId xmlns:a16="http://schemas.microsoft.com/office/drawing/2014/main" id="{D2B32DEB-0C67-DEDD-CDD4-935D9E508F69}"/>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58867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F7BBE21C-DBF6-607B-E9AB-A3201221D2AF}"/>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תוכן 2">
            <a:extLst>
              <a:ext uri="{FF2B5EF4-FFF2-40B4-BE49-F238E27FC236}">
                <a16:creationId xmlns:a16="http://schemas.microsoft.com/office/drawing/2014/main" id="{57E9D43B-B714-3D64-F8D9-EEDC2C461A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a:extLst>
              <a:ext uri="{FF2B5EF4-FFF2-40B4-BE49-F238E27FC236}">
                <a16:creationId xmlns:a16="http://schemas.microsoft.com/office/drawing/2014/main" id="{8007BAA8-F4FB-28A8-BA09-0CA4EBB021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0DD42336-DDA2-C1E2-6E9C-C44E2955595A}"/>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6" name="מציין מיקום של כותרת תחתונה 5">
            <a:extLst>
              <a:ext uri="{FF2B5EF4-FFF2-40B4-BE49-F238E27FC236}">
                <a16:creationId xmlns:a16="http://schemas.microsoft.com/office/drawing/2014/main" id="{217D1327-C206-DE87-BDAC-33031A2E707C}"/>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9D05AC87-4699-1A65-474F-BC95EFBA0A13}"/>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3000051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17FA51C0-FC2B-6666-F92E-472E874FDAD7}"/>
              </a:ext>
            </a:extLst>
          </p:cNvPr>
          <p:cNvSpPr>
            <a:spLocks noGrp="1"/>
          </p:cNvSpPr>
          <p:nvPr>
            <p:ph type="title"/>
          </p:nvPr>
        </p:nvSpPr>
        <p:spPr>
          <a:xfrm>
            <a:off x="839788" y="457200"/>
            <a:ext cx="3932237" cy="1600200"/>
          </a:xfrm>
        </p:spPr>
        <p:txBody>
          <a:bodyPr anchor="b"/>
          <a:lstStyle>
            <a:lvl1pPr>
              <a:defRPr sz="3200"/>
            </a:lvl1pPr>
          </a:lstStyle>
          <a:p>
            <a:r>
              <a:rPr lang="he-IL"/>
              <a:t>לחץ כדי לערוך סגנון כותרת של תבנית בסיס</a:t>
            </a:r>
          </a:p>
        </p:txBody>
      </p:sp>
      <p:sp>
        <p:nvSpPr>
          <p:cNvPr id="3" name="מציין מיקום של תמונה 2">
            <a:extLst>
              <a:ext uri="{FF2B5EF4-FFF2-40B4-BE49-F238E27FC236}">
                <a16:creationId xmlns:a16="http://schemas.microsoft.com/office/drawing/2014/main" id="{4A005E1F-4B86-318F-20A3-8B81176C68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a:extLst>
              <a:ext uri="{FF2B5EF4-FFF2-40B4-BE49-F238E27FC236}">
                <a16:creationId xmlns:a16="http://schemas.microsoft.com/office/drawing/2014/main" id="{EC402CC5-6285-B82E-B7A0-EF385538FA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a:t>לחץ כדי לערוך סגנונות טקסט של תבנית בסיס</a:t>
            </a:r>
          </a:p>
        </p:txBody>
      </p:sp>
      <p:sp>
        <p:nvSpPr>
          <p:cNvPr id="5" name="מציין מיקום של תאריך 4">
            <a:extLst>
              <a:ext uri="{FF2B5EF4-FFF2-40B4-BE49-F238E27FC236}">
                <a16:creationId xmlns:a16="http://schemas.microsoft.com/office/drawing/2014/main" id="{B3B3B05A-1B9C-2D05-C88E-A1424706B0E7}"/>
              </a:ext>
            </a:extLst>
          </p:cNvPr>
          <p:cNvSpPr>
            <a:spLocks noGrp="1"/>
          </p:cNvSpPr>
          <p:nvPr>
            <p:ph type="dt" sz="half" idx="10"/>
          </p:nvPr>
        </p:nvSpPr>
        <p:spPr/>
        <p:txBody>
          <a:bodyPr/>
          <a:lstStyle/>
          <a:p>
            <a:fld id="{A3BE4507-A981-4F6B-A7CC-9A4C681AD07F}" type="datetimeFigureOut">
              <a:rPr lang="he-IL" smtClean="0"/>
              <a:t>ז'/אלול/תשפ"ד</a:t>
            </a:fld>
            <a:endParaRPr lang="he-IL"/>
          </a:p>
        </p:txBody>
      </p:sp>
      <p:sp>
        <p:nvSpPr>
          <p:cNvPr id="6" name="מציין מיקום של כותרת תחתונה 5">
            <a:extLst>
              <a:ext uri="{FF2B5EF4-FFF2-40B4-BE49-F238E27FC236}">
                <a16:creationId xmlns:a16="http://schemas.microsoft.com/office/drawing/2014/main" id="{E05B6F3D-E6BC-AB41-1629-363CCB6C9C3E}"/>
              </a:ext>
            </a:extLst>
          </p:cNvPr>
          <p:cNvSpPr>
            <a:spLocks noGrp="1"/>
          </p:cNvSpPr>
          <p:nvPr>
            <p:ph type="ftr" sz="quarter" idx="11"/>
          </p:nvPr>
        </p:nvSpPr>
        <p:spPr/>
        <p:txBody>
          <a:bodyPr/>
          <a:lstStyle/>
          <a:p>
            <a:endParaRPr lang="he-IL"/>
          </a:p>
        </p:txBody>
      </p:sp>
      <p:sp>
        <p:nvSpPr>
          <p:cNvPr id="7" name="מציין מיקום של מספר שקופית 6">
            <a:extLst>
              <a:ext uri="{FF2B5EF4-FFF2-40B4-BE49-F238E27FC236}">
                <a16:creationId xmlns:a16="http://schemas.microsoft.com/office/drawing/2014/main" id="{A27F44B6-4A88-CF0E-FF2B-619138352C8C}"/>
              </a:ext>
            </a:extLst>
          </p:cNvPr>
          <p:cNvSpPr>
            <a:spLocks noGrp="1"/>
          </p:cNvSpPr>
          <p:nvPr>
            <p:ph type="sldNum" sz="quarter" idx="12"/>
          </p:nvPr>
        </p:nvSpPr>
        <p:spPr/>
        <p:txBody>
          <a:bodyPr/>
          <a:lstStyle/>
          <a:p>
            <a:fld id="{2D15E85B-902F-4357-B579-9E9611172C5A}" type="slidenum">
              <a:rPr lang="he-IL" smtClean="0"/>
              <a:t>‹#›</a:t>
            </a:fld>
            <a:endParaRPr lang="he-IL"/>
          </a:p>
        </p:txBody>
      </p:sp>
    </p:spTree>
    <p:extLst>
      <p:ext uri="{BB962C8B-B14F-4D97-AF65-F5344CB8AC3E}">
        <p14:creationId xmlns:p14="http://schemas.microsoft.com/office/powerpoint/2010/main" val="2116237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a:extLst>
              <a:ext uri="{FF2B5EF4-FFF2-40B4-BE49-F238E27FC236}">
                <a16:creationId xmlns:a16="http://schemas.microsoft.com/office/drawing/2014/main" id="{2B4D615C-555B-D90E-A897-4F8088C0B796}"/>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a:extLst>
              <a:ext uri="{FF2B5EF4-FFF2-40B4-BE49-F238E27FC236}">
                <a16:creationId xmlns:a16="http://schemas.microsoft.com/office/drawing/2014/main" id="{65EBB3A8-6DBB-E954-1421-659D5581F53F}"/>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a:extLst>
              <a:ext uri="{FF2B5EF4-FFF2-40B4-BE49-F238E27FC236}">
                <a16:creationId xmlns:a16="http://schemas.microsoft.com/office/drawing/2014/main" id="{14A940C4-C85B-3A06-F15F-461BE2202053}"/>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3BE4507-A981-4F6B-A7CC-9A4C681AD07F}" type="datetimeFigureOut">
              <a:rPr lang="he-IL" smtClean="0"/>
              <a:t>ז'/אלול/תשפ"ד</a:t>
            </a:fld>
            <a:endParaRPr lang="he-IL"/>
          </a:p>
        </p:txBody>
      </p:sp>
      <p:sp>
        <p:nvSpPr>
          <p:cNvPr id="5" name="מציין מיקום של כותרת תחתונה 4">
            <a:extLst>
              <a:ext uri="{FF2B5EF4-FFF2-40B4-BE49-F238E27FC236}">
                <a16:creationId xmlns:a16="http://schemas.microsoft.com/office/drawing/2014/main" id="{B0F1D049-87C4-CE69-1DF2-0134E83923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a:extLst>
              <a:ext uri="{FF2B5EF4-FFF2-40B4-BE49-F238E27FC236}">
                <a16:creationId xmlns:a16="http://schemas.microsoft.com/office/drawing/2014/main" id="{F196E503-E81C-C8AF-8960-7128F93E2D8E}"/>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D15E85B-902F-4357-B579-9E9611172C5A}" type="slidenum">
              <a:rPr lang="he-IL" smtClean="0"/>
              <a:t>‹#›</a:t>
            </a:fld>
            <a:endParaRPr lang="he-IL"/>
          </a:p>
        </p:txBody>
      </p:sp>
    </p:spTree>
    <p:extLst>
      <p:ext uri="{BB962C8B-B14F-4D97-AF65-F5344CB8AC3E}">
        <p14:creationId xmlns:p14="http://schemas.microsoft.com/office/powerpoint/2010/main" val="4140523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B2F38DB2-506A-CEDD-2B3A-8BDDBEA4098F}"/>
              </a:ext>
            </a:extLst>
          </p:cNvPr>
          <p:cNvSpPr>
            <a:spLocks noGrp="1"/>
          </p:cNvSpPr>
          <p:nvPr>
            <p:ph type="ctrTitle"/>
          </p:nvPr>
        </p:nvSpPr>
        <p:spPr/>
        <p:txBody>
          <a:bodyPr/>
          <a:lstStyle/>
          <a:p>
            <a:r>
              <a:rPr lang="he-IL" dirty="0">
                <a:latin typeface="Calibri" panose="020F0502020204030204" pitchFamily="34" charset="0"/>
                <a:ea typeface="Calibri" panose="020F0502020204030204" pitchFamily="34" charset="0"/>
                <a:cs typeface="Calibri" panose="020F0502020204030204" pitchFamily="34" charset="0"/>
              </a:rPr>
              <a:t>מחוון להצגת דמות הגיבור/ה שלי</a:t>
            </a:r>
          </a:p>
        </p:txBody>
      </p:sp>
      <p:sp>
        <p:nvSpPr>
          <p:cNvPr id="3" name="כותרת משנה 2">
            <a:extLst>
              <a:ext uri="{FF2B5EF4-FFF2-40B4-BE49-F238E27FC236}">
                <a16:creationId xmlns:a16="http://schemas.microsoft.com/office/drawing/2014/main" id="{1FC52FF5-2AED-C3DC-3CD8-6076F4E728CD}"/>
              </a:ext>
            </a:extLst>
          </p:cNvPr>
          <p:cNvSpPr>
            <a:spLocks noGrp="1"/>
          </p:cNvSpPr>
          <p:nvPr>
            <p:ph type="subTitle" idx="1"/>
          </p:nvPr>
        </p:nvSpPr>
        <p:spPr/>
        <p:txBody>
          <a:bodyPr/>
          <a:lstStyle/>
          <a:p>
            <a:r>
              <a:rPr lang="he-IL" sz="4000" dirty="0">
                <a:latin typeface="Calibri" panose="020F0502020204030204" pitchFamily="34" charset="0"/>
                <a:ea typeface="Calibri" panose="020F0502020204030204" pitchFamily="34" charset="0"/>
                <a:cs typeface="Calibri" panose="020F0502020204030204" pitchFamily="34" charset="0"/>
              </a:rPr>
              <a:t>שמות התלמידות והתלמידים בקבוצה</a:t>
            </a:r>
            <a:r>
              <a:rPr lang="he-IL" dirty="0"/>
              <a:t>.</a:t>
            </a:r>
          </a:p>
        </p:txBody>
      </p:sp>
    </p:spTree>
    <p:extLst>
      <p:ext uri="{BB962C8B-B14F-4D97-AF65-F5344CB8AC3E}">
        <p14:creationId xmlns:p14="http://schemas.microsoft.com/office/powerpoint/2010/main" val="42210622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E30B6E5A-F5E5-D930-4F54-C5A19D172390}"/>
              </a:ext>
            </a:extLst>
          </p:cNvPr>
          <p:cNvSpPr>
            <a:spLocks noGrp="1"/>
          </p:cNvSpPr>
          <p:nvPr>
            <p:ph idx="1"/>
          </p:nvPr>
        </p:nvSpPr>
        <p:spPr>
          <a:xfrm>
            <a:off x="121763" y="985435"/>
            <a:ext cx="4638773" cy="4351338"/>
          </a:xfrm>
          <a:ln w="57150">
            <a:solidFill>
              <a:schemeClr val="accent1">
                <a:lumMod val="60000"/>
                <a:lumOff val="40000"/>
              </a:schemeClr>
            </a:solidFill>
          </a:ln>
        </p:spPr>
        <p:txBody>
          <a:bodyPr vert="horz" lIns="91440" tIns="45720" rIns="91440" bIns="45720" rtlCol="1">
            <a:normAutofit/>
          </a:bodyPr>
          <a:lstStyle/>
          <a:p>
            <a:pPr marL="0" indent="0">
              <a:buNone/>
            </a:pPr>
            <a:r>
              <a:rPr lang="he-IL" dirty="0"/>
              <a:t>תמונה</a:t>
            </a:r>
          </a:p>
        </p:txBody>
      </p:sp>
      <p:sp>
        <p:nvSpPr>
          <p:cNvPr id="4" name="תיבת טקסט 3">
            <a:extLst>
              <a:ext uri="{FF2B5EF4-FFF2-40B4-BE49-F238E27FC236}">
                <a16:creationId xmlns:a16="http://schemas.microsoft.com/office/drawing/2014/main" id="{CC975ECB-4678-57DF-F71B-B9303D4EA109}"/>
              </a:ext>
            </a:extLst>
          </p:cNvPr>
          <p:cNvSpPr txBox="1"/>
          <p:nvPr/>
        </p:nvSpPr>
        <p:spPr>
          <a:xfrm>
            <a:off x="5087723" y="1458497"/>
            <a:ext cx="6781799" cy="1200329"/>
          </a:xfrm>
          <a:prstGeom prst="rect">
            <a:avLst/>
          </a:prstGeom>
          <a:noFill/>
          <a:ln w="38100">
            <a:solidFill>
              <a:schemeClr val="accent1">
                <a:lumMod val="60000"/>
                <a:lumOff val="40000"/>
              </a:schemeClr>
            </a:solidFill>
          </a:ln>
        </p:spPr>
        <p:txBody>
          <a:bodyPr wrap="square" rtlCol="1">
            <a:spAutoFit/>
          </a:bodyPr>
          <a:lstStyle/>
          <a:p>
            <a:r>
              <a:rPr lang="he-IL" dirty="0">
                <a:latin typeface="Calibri" panose="020F0502020204030204" pitchFamily="34" charset="0"/>
                <a:ea typeface="Calibri" panose="020F0502020204030204" pitchFamily="34" charset="0"/>
                <a:cs typeface="Calibri" panose="020F0502020204030204" pitchFamily="34" charset="0"/>
              </a:rPr>
              <a:t>רקע כללי – תיאור קצר של הדמות (מי היא, מאיפה היא, מה הגיל שלה וכדו', אם מדובר בדמות היסטורית או עכשווית יש לציין זאת. אם היא מקומית או ממקום אחר בארץ גם חשוב לציין זאת ובנוסף אם יש קשר משפחתי לאחד או אחת מהתלמידים בקבוצה). </a:t>
            </a:r>
          </a:p>
        </p:txBody>
      </p:sp>
      <p:sp>
        <p:nvSpPr>
          <p:cNvPr id="8" name="תיבת טקסט 7">
            <a:extLst>
              <a:ext uri="{FF2B5EF4-FFF2-40B4-BE49-F238E27FC236}">
                <a16:creationId xmlns:a16="http://schemas.microsoft.com/office/drawing/2014/main" id="{64D7B253-54C0-3BF8-1343-2649F69B2597}"/>
              </a:ext>
            </a:extLst>
          </p:cNvPr>
          <p:cNvSpPr txBox="1"/>
          <p:nvPr/>
        </p:nvSpPr>
        <p:spPr>
          <a:xfrm>
            <a:off x="6881567" y="283149"/>
            <a:ext cx="4783317" cy="923330"/>
          </a:xfrm>
          <a:prstGeom prst="rect">
            <a:avLst/>
          </a:prstGeom>
          <a:noFill/>
        </p:spPr>
        <p:txBody>
          <a:bodyPr wrap="square" rtlCol="1">
            <a:spAutoFit/>
          </a:bodyPr>
          <a:lstStyle/>
          <a:p>
            <a:pPr>
              <a:lnSpc>
                <a:spcPct val="90000"/>
              </a:lnSpc>
              <a:spcBef>
                <a:spcPct val="0"/>
              </a:spcBef>
            </a:pPr>
            <a:r>
              <a:rPr lang="he-IL" sz="6000" b="1" dirty="0">
                <a:latin typeface="Calibri" panose="020F0502020204030204" pitchFamily="34" charset="0"/>
                <a:ea typeface="Calibri" panose="020F0502020204030204" pitchFamily="34" charset="0"/>
                <a:cs typeface="Calibri" panose="020F0502020204030204" pitchFamily="34" charset="0"/>
              </a:rPr>
              <a:t>שם הדמות</a:t>
            </a:r>
          </a:p>
        </p:txBody>
      </p:sp>
      <p:sp>
        <p:nvSpPr>
          <p:cNvPr id="9" name="תיבת טקסט 8">
            <a:extLst>
              <a:ext uri="{FF2B5EF4-FFF2-40B4-BE49-F238E27FC236}">
                <a16:creationId xmlns:a16="http://schemas.microsoft.com/office/drawing/2014/main" id="{702A35F9-ED81-0205-7D55-F1286D397447}"/>
              </a:ext>
            </a:extLst>
          </p:cNvPr>
          <p:cNvSpPr txBox="1"/>
          <p:nvPr/>
        </p:nvSpPr>
        <p:spPr>
          <a:xfrm>
            <a:off x="5087722" y="3056877"/>
            <a:ext cx="6781799" cy="646331"/>
          </a:xfrm>
          <a:prstGeom prst="rect">
            <a:avLst/>
          </a:prstGeom>
          <a:noFill/>
          <a:ln w="38100">
            <a:solidFill>
              <a:schemeClr val="accent1">
                <a:lumMod val="60000"/>
                <a:lumOff val="40000"/>
              </a:schemeClr>
            </a:solidFill>
          </a:ln>
        </p:spPr>
        <p:txBody>
          <a:bodyPr wrap="square" rtlCol="1">
            <a:spAutoFit/>
          </a:bodyPr>
          <a:lstStyle>
            <a:defPPr>
              <a:defRPr lang="he-IL"/>
            </a:defPPr>
            <a:lvl1pPr>
              <a:defRPr>
                <a:latin typeface="Arial Black" panose="020B0A04020102020204" pitchFamily="34" charset="0"/>
              </a:defRPr>
            </a:lvl1pPr>
          </a:lstStyle>
          <a:p>
            <a:r>
              <a:rPr lang="he-IL" dirty="0">
                <a:latin typeface="Calibri" panose="020F0502020204030204" pitchFamily="34" charset="0"/>
                <a:ea typeface="Calibri" panose="020F0502020204030204" pitchFamily="34" charset="0"/>
                <a:cs typeface="Calibri" panose="020F0502020204030204" pitchFamily="34" charset="0"/>
              </a:rPr>
              <a:t>תכונות הגיבור/ה – יש לכלול לפחות 3 תכונות חיוביות שמאפיינות את הדמות, כל תכונה צריכה להיות מלווה במשפט קצר</a:t>
            </a:r>
          </a:p>
        </p:txBody>
      </p:sp>
      <p:sp>
        <p:nvSpPr>
          <p:cNvPr id="11" name="תיבת טקסט 10">
            <a:extLst>
              <a:ext uri="{FF2B5EF4-FFF2-40B4-BE49-F238E27FC236}">
                <a16:creationId xmlns:a16="http://schemas.microsoft.com/office/drawing/2014/main" id="{122413AA-762F-97CE-42DC-176ECCAE50A7}"/>
              </a:ext>
            </a:extLst>
          </p:cNvPr>
          <p:cNvSpPr txBox="1"/>
          <p:nvPr/>
        </p:nvSpPr>
        <p:spPr>
          <a:xfrm>
            <a:off x="5087723" y="4433567"/>
            <a:ext cx="6781799" cy="646331"/>
          </a:xfrm>
          <a:prstGeom prst="rect">
            <a:avLst/>
          </a:prstGeom>
          <a:noFill/>
          <a:ln w="38100">
            <a:solidFill>
              <a:schemeClr val="accent1">
                <a:lumMod val="60000"/>
                <a:lumOff val="40000"/>
              </a:schemeClr>
            </a:solidFill>
          </a:ln>
        </p:spPr>
        <p:txBody>
          <a:bodyPr wrap="square" rtlCol="1">
            <a:spAutoFit/>
          </a:bodyPr>
          <a:lstStyle>
            <a:defPPr>
              <a:defRPr lang="he-IL"/>
            </a:defPPr>
            <a:lvl1pPr>
              <a:defRPr>
                <a:latin typeface="Arial Black" panose="020B0A04020102020204" pitchFamily="34" charset="0"/>
              </a:defRPr>
            </a:lvl1pPr>
          </a:lstStyle>
          <a:p>
            <a:r>
              <a:rPr lang="he-IL" dirty="0">
                <a:latin typeface="Calibri" panose="020F0502020204030204" pitchFamily="34" charset="0"/>
                <a:ea typeface="Calibri" panose="020F0502020204030204" pitchFamily="34" charset="0"/>
                <a:cs typeface="Calibri" panose="020F0502020204030204" pitchFamily="34" charset="0"/>
              </a:rPr>
              <a:t>מעשה גבורה – יש לתאר עד 2 מעשי גבורה של הדמות, לכל מעשה יש להוסיף הסבר קצר כולל מה ההשפעה שלו.</a:t>
            </a:r>
          </a:p>
        </p:txBody>
      </p:sp>
      <p:sp>
        <p:nvSpPr>
          <p:cNvPr id="14" name="תיבת טקסט 13">
            <a:extLst>
              <a:ext uri="{FF2B5EF4-FFF2-40B4-BE49-F238E27FC236}">
                <a16:creationId xmlns:a16="http://schemas.microsoft.com/office/drawing/2014/main" id="{F070A20B-AADE-E7DF-3579-0CD20E042E6C}"/>
              </a:ext>
            </a:extLst>
          </p:cNvPr>
          <p:cNvSpPr txBox="1"/>
          <p:nvPr/>
        </p:nvSpPr>
        <p:spPr>
          <a:xfrm>
            <a:off x="5087723" y="5485805"/>
            <a:ext cx="6781799" cy="646331"/>
          </a:xfrm>
          <a:prstGeom prst="rect">
            <a:avLst/>
          </a:prstGeom>
          <a:noFill/>
          <a:ln w="38100">
            <a:solidFill>
              <a:schemeClr val="accent1">
                <a:lumMod val="60000"/>
                <a:lumOff val="40000"/>
              </a:schemeClr>
            </a:solidFill>
          </a:ln>
        </p:spPr>
        <p:txBody>
          <a:bodyPr wrap="square" rtlCol="1">
            <a:spAutoFit/>
          </a:bodyPr>
          <a:lstStyle>
            <a:defPPr>
              <a:defRPr lang="he-IL"/>
            </a:defPPr>
            <a:lvl1pPr>
              <a:defRPr>
                <a:latin typeface="Arial Black" panose="020B0A04020102020204" pitchFamily="34" charset="0"/>
              </a:defRPr>
            </a:lvl1pPr>
          </a:lstStyle>
          <a:p>
            <a:r>
              <a:rPr lang="he-IL" dirty="0">
                <a:latin typeface="Calibri" panose="020F0502020204030204" pitchFamily="34" charset="0"/>
                <a:ea typeface="Calibri" panose="020F0502020204030204" pitchFamily="34" charset="0"/>
                <a:cs typeface="Calibri" panose="020F0502020204030204" pitchFamily="34" charset="0"/>
              </a:rPr>
              <a:t>השראה- איך הדמות מהווה עבורכם/ן השראה ולמה בחרתם/ן דווקא אותה</a:t>
            </a:r>
            <a:r>
              <a:rPr lang="he-IL" dirty="0"/>
              <a:t>.</a:t>
            </a:r>
          </a:p>
          <a:p>
            <a:endParaRPr lang="he-IL" dirty="0"/>
          </a:p>
        </p:txBody>
      </p:sp>
    </p:spTree>
    <p:extLst>
      <p:ext uri="{BB962C8B-B14F-4D97-AF65-F5344CB8AC3E}">
        <p14:creationId xmlns:p14="http://schemas.microsoft.com/office/powerpoint/2010/main" val="3906694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E42BBE2A-BEC6-9D26-6773-F04C9FBD636A}"/>
              </a:ext>
            </a:extLst>
          </p:cNvPr>
          <p:cNvSpPr>
            <a:spLocks noGrp="1"/>
          </p:cNvSpPr>
          <p:nvPr>
            <p:ph type="title"/>
          </p:nvPr>
        </p:nvSpPr>
        <p:spPr/>
        <p:txBody>
          <a:bodyPr/>
          <a:lstStyle/>
          <a:p>
            <a:r>
              <a:rPr lang="he-IL" sz="6000" b="1" dirty="0">
                <a:latin typeface="Calibri" panose="020F0502020204030204" pitchFamily="34" charset="0"/>
                <a:ea typeface="Calibri" panose="020F0502020204030204" pitchFamily="34" charset="0"/>
                <a:cs typeface="Calibri" panose="020F0502020204030204" pitchFamily="34" charset="0"/>
              </a:rPr>
              <a:t>הערות ודגשים</a:t>
            </a:r>
          </a:p>
        </p:txBody>
      </p:sp>
      <p:sp>
        <p:nvSpPr>
          <p:cNvPr id="4" name="תיבת טקסט 3">
            <a:extLst>
              <a:ext uri="{FF2B5EF4-FFF2-40B4-BE49-F238E27FC236}">
                <a16:creationId xmlns:a16="http://schemas.microsoft.com/office/drawing/2014/main" id="{15B57907-BD90-EE6E-D3F0-DE63B51D635F}"/>
              </a:ext>
            </a:extLst>
          </p:cNvPr>
          <p:cNvSpPr txBox="1"/>
          <p:nvPr/>
        </p:nvSpPr>
        <p:spPr>
          <a:xfrm>
            <a:off x="4713400" y="1690688"/>
            <a:ext cx="6901597" cy="646331"/>
          </a:xfrm>
          <a:prstGeom prst="rect">
            <a:avLst/>
          </a:prstGeom>
          <a:noFill/>
          <a:ln w="57150">
            <a:solidFill>
              <a:schemeClr val="accent6"/>
            </a:solidFill>
          </a:ln>
        </p:spPr>
        <p:txBody>
          <a:bodyPr wrap="square" rtlCol="1">
            <a:spAutoFit/>
          </a:bodyPr>
          <a:lstStyle/>
          <a:p>
            <a:r>
              <a:rPr lang="he-IL" dirty="0">
                <a:latin typeface="Calibri" panose="020F0502020204030204" pitchFamily="34" charset="0"/>
                <a:ea typeface="Calibri" panose="020F0502020204030204" pitchFamily="34" charset="0"/>
                <a:cs typeface="Calibri" panose="020F0502020204030204" pitchFamily="34" charset="0"/>
              </a:rPr>
              <a:t>עיצוב ונראות – יש להקפיד על שימוש בצבעים ברורים וקריאים וטקסט בגודל מתאים וקריא. </a:t>
            </a:r>
          </a:p>
        </p:txBody>
      </p:sp>
      <p:sp>
        <p:nvSpPr>
          <p:cNvPr id="5" name="תיבת טקסט 4">
            <a:extLst>
              <a:ext uri="{FF2B5EF4-FFF2-40B4-BE49-F238E27FC236}">
                <a16:creationId xmlns:a16="http://schemas.microsoft.com/office/drawing/2014/main" id="{29AD5B5B-DDE5-A068-714E-D1C60B9FC804}"/>
              </a:ext>
            </a:extLst>
          </p:cNvPr>
          <p:cNvSpPr txBox="1"/>
          <p:nvPr/>
        </p:nvSpPr>
        <p:spPr>
          <a:xfrm>
            <a:off x="4713401" y="2782669"/>
            <a:ext cx="6901597" cy="646331"/>
          </a:xfrm>
          <a:prstGeom prst="rect">
            <a:avLst/>
          </a:prstGeom>
          <a:noFill/>
          <a:ln w="57150">
            <a:solidFill>
              <a:schemeClr val="accent6"/>
            </a:solidFill>
          </a:ln>
        </p:spPr>
        <p:txBody>
          <a:bodyPr wrap="square" rtlCol="1">
            <a:spAutoFit/>
          </a:bodyPr>
          <a:lstStyle>
            <a:defPPr>
              <a:defRPr lang="he-IL"/>
            </a:defPPr>
            <a:lvl1pPr>
              <a:defRPr>
                <a:latin typeface="Arial Black" panose="020B0A04020102020204" pitchFamily="34" charset="0"/>
              </a:defRPr>
            </a:lvl1pPr>
          </a:lstStyle>
          <a:p>
            <a:r>
              <a:rPr lang="he-IL" dirty="0">
                <a:latin typeface="Calibri" panose="020F0502020204030204" pitchFamily="34" charset="0"/>
                <a:ea typeface="Calibri" panose="020F0502020204030204" pitchFamily="34" charset="0"/>
                <a:cs typeface="Calibri" panose="020F0502020204030204" pitchFamily="34" charset="0"/>
              </a:rPr>
              <a:t>סדר וארגון – ניתן לכתוב את המצגת על יותר משקופית אחת אבל לא יותר משלוש, להקפיד שאין עומס בכל שקופית ושהמידע מאורגן ומסודר בצורה ברורה ולוגית.</a:t>
            </a:r>
          </a:p>
        </p:txBody>
      </p:sp>
      <p:sp>
        <p:nvSpPr>
          <p:cNvPr id="6" name="תיבת טקסט 5">
            <a:extLst>
              <a:ext uri="{FF2B5EF4-FFF2-40B4-BE49-F238E27FC236}">
                <a16:creationId xmlns:a16="http://schemas.microsoft.com/office/drawing/2014/main" id="{19040F52-9560-F199-6834-A159B143C955}"/>
              </a:ext>
            </a:extLst>
          </p:cNvPr>
          <p:cNvSpPr txBox="1"/>
          <p:nvPr/>
        </p:nvSpPr>
        <p:spPr>
          <a:xfrm>
            <a:off x="9935852" y="4567987"/>
            <a:ext cx="1679145" cy="369332"/>
          </a:xfrm>
          <a:prstGeom prst="rect">
            <a:avLst/>
          </a:prstGeom>
          <a:noFill/>
          <a:ln w="57150">
            <a:solidFill>
              <a:schemeClr val="accent6"/>
            </a:solidFill>
          </a:ln>
        </p:spPr>
        <p:txBody>
          <a:bodyPr wrap="square" rtlCol="1">
            <a:spAutoFit/>
          </a:bodyPr>
          <a:lstStyle>
            <a:defPPr>
              <a:defRPr lang="he-IL"/>
            </a:defPPr>
            <a:lvl1pPr>
              <a:defRPr>
                <a:latin typeface="Arial Black" panose="020B0A04020102020204" pitchFamily="34" charset="0"/>
              </a:defRPr>
            </a:lvl1pPr>
          </a:lstStyle>
          <a:p>
            <a:r>
              <a:rPr lang="he-IL" dirty="0">
                <a:latin typeface="Calibri" panose="020F0502020204030204" pitchFamily="34" charset="0"/>
                <a:ea typeface="Calibri" panose="020F0502020204030204" pitchFamily="34" charset="0"/>
                <a:cs typeface="Calibri" panose="020F0502020204030204" pitchFamily="34" charset="0"/>
              </a:rPr>
              <a:t>בהצלחה</a:t>
            </a:r>
          </a:p>
        </p:txBody>
      </p:sp>
    </p:spTree>
    <p:extLst>
      <p:ext uri="{BB962C8B-B14F-4D97-AF65-F5344CB8AC3E}">
        <p14:creationId xmlns:p14="http://schemas.microsoft.com/office/powerpoint/2010/main" val="2532237074"/>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172</Words>
  <Application>Microsoft Office PowerPoint</Application>
  <PresentationFormat>מסך רחב</PresentationFormat>
  <Paragraphs>12</Paragraphs>
  <Slides>3</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3</vt:i4>
      </vt:variant>
    </vt:vector>
  </HeadingPairs>
  <TitlesOfParts>
    <vt:vector size="7" baseType="lpstr">
      <vt:lpstr>Arial</vt:lpstr>
      <vt:lpstr>Calibri</vt:lpstr>
      <vt:lpstr>Calibri Light</vt:lpstr>
      <vt:lpstr>ערכת נושא Office</vt:lpstr>
      <vt:lpstr>מחוון להצגת דמות הגיבור/ה שלי</vt:lpstr>
      <vt:lpstr>מצגת של PowerPoint‏</vt:lpstr>
      <vt:lpstr>הערות ודגשים</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נעה קליין</dc:creator>
  <cp:lastModifiedBy>Ziv Goldfisher</cp:lastModifiedBy>
  <cp:revision>3</cp:revision>
  <dcterms:created xsi:type="dcterms:W3CDTF">2024-06-25T07:24:39Z</dcterms:created>
  <dcterms:modified xsi:type="dcterms:W3CDTF">2024-09-10T05:32:22Z</dcterms:modified>
</cp:coreProperties>
</file>