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Lst>
  <p:notesMasterIdLst>
    <p:notesMasterId r:id="rId15"/>
  </p:notesMasterIdLst>
  <p:sldIdLst>
    <p:sldId id="256" r:id="rId2"/>
    <p:sldId id="259" r:id="rId3"/>
    <p:sldId id="268" r:id="rId4"/>
    <p:sldId id="262" r:id="rId5"/>
    <p:sldId id="260" r:id="rId6"/>
    <p:sldId id="266" r:id="rId7"/>
    <p:sldId id="285" r:id="rId8"/>
    <p:sldId id="294" r:id="rId9"/>
    <p:sldId id="293" r:id="rId10"/>
    <p:sldId id="292" r:id="rId11"/>
    <p:sldId id="258" r:id="rId12"/>
    <p:sldId id="275" r:id="rId13"/>
    <p:sldId id="291" r:id="rId14"/>
  </p:sldIdLst>
  <p:sldSz cx="9144000" cy="5143500" type="screen16x9"/>
  <p:notesSz cx="6858000" cy="9144000"/>
  <p:embeddedFontLst>
    <p:embeddedFont>
      <p:font typeface="Nunito" pitchFamily="2" charset="0"/>
      <p:regular r:id="rId16"/>
      <p:bold r:id="rId17"/>
      <p:italic r:id="rId18"/>
      <p:boldItalic r:id="rId19"/>
    </p:embeddedFont>
    <p:embeddedFont>
      <p:font typeface="Playfair Display" panose="00000500000000000000" pitchFamily="2" charset="0"/>
      <p:regular r:id="rId20"/>
      <p:bold r:id="rId21"/>
      <p:italic r:id="rId22"/>
      <p:boldItalic r:id="rId23"/>
    </p:embeddedFont>
    <p:embeddedFont>
      <p:font typeface="Poppins" panose="00000500000000000000" pitchFamily="2" charset="0"/>
      <p:regular r:id="rId24"/>
      <p:bold r:id="rId25"/>
      <p:italic r:id="rId26"/>
      <p:boldItalic r:id="rId27"/>
    </p:embeddedFont>
    <p:embeddedFont>
      <p:font typeface="Raleway Medium" pitchFamily="2"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1044975-B9B4-409A-AC4C-FFD999C4989D}">
  <a:tblStyle styleId="{71044975-B9B4-409A-AC4C-FFD999C4989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9"/>
  </p:normalViewPr>
  <p:slideViewPr>
    <p:cSldViewPr snapToGrid="0">
      <p:cViewPr varScale="1">
        <p:scale>
          <a:sx n="100" d="100"/>
          <a:sy n="100" d="100"/>
        </p:scale>
        <p:origin x="9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font" Target="fonts/font1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font" Target="fonts/font13.fntdata"/><Relationship Id="rId10" Type="http://schemas.openxmlformats.org/officeDocument/2006/relationships/slide" Target="slides/slide9.xml"/><Relationship Id="rId19" Type="http://schemas.openxmlformats.org/officeDocument/2006/relationships/font" Target="fonts/font4.fntdata"/><Relationship Id="rId31" Type="http://schemas.openxmlformats.org/officeDocument/2006/relationships/font" Target="fonts/font1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font" Target="fonts/font15.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1"/>
        <p:cNvGrpSpPr/>
        <p:nvPr/>
      </p:nvGrpSpPr>
      <p:grpSpPr>
        <a:xfrm>
          <a:off x="0" y="0"/>
          <a:ext cx="0" cy="0"/>
          <a:chOff x="0" y="0"/>
          <a:chExt cx="0" cy="0"/>
        </a:xfrm>
      </p:grpSpPr>
      <p:sp>
        <p:nvSpPr>
          <p:cNvPr id="792" name="Google Shape;79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3" name="Google Shape;79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1"/>
        <p:cNvGrpSpPr/>
        <p:nvPr/>
      </p:nvGrpSpPr>
      <p:grpSpPr>
        <a:xfrm>
          <a:off x="0" y="0"/>
          <a:ext cx="0" cy="0"/>
          <a:chOff x="0" y="0"/>
          <a:chExt cx="0" cy="0"/>
        </a:xfrm>
      </p:grpSpPr>
      <p:sp>
        <p:nvSpPr>
          <p:cNvPr id="2342" name="Google Shape;2342;gdbcb00b704_0_4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3" name="Google Shape;2343;gdbcb00b704_0_4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4"/>
        <p:cNvGrpSpPr/>
        <p:nvPr/>
      </p:nvGrpSpPr>
      <p:grpSpPr>
        <a:xfrm>
          <a:off x="0" y="0"/>
          <a:ext cx="0" cy="0"/>
          <a:chOff x="0" y="0"/>
          <a:chExt cx="0" cy="0"/>
        </a:xfrm>
      </p:grpSpPr>
      <p:sp>
        <p:nvSpPr>
          <p:cNvPr id="865" name="Google Shape;865;gb1c2217c3f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6" name="Google Shape;866;gb1c2217c3f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8"/>
        <p:cNvGrpSpPr/>
        <p:nvPr/>
      </p:nvGrpSpPr>
      <p:grpSpPr>
        <a:xfrm>
          <a:off x="0" y="0"/>
          <a:ext cx="0" cy="0"/>
          <a:chOff x="0" y="0"/>
          <a:chExt cx="0" cy="0"/>
        </a:xfrm>
      </p:grpSpPr>
      <p:sp>
        <p:nvSpPr>
          <p:cNvPr id="1079" name="Google Shape;1079;gdecc04aab0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0" name="Google Shape;1080;gdecc04aab0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gd96d257566_1_3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4" name="Google Shape;944;gd96d257566_1_3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4"/>
        <p:cNvGrpSpPr/>
        <p:nvPr/>
      </p:nvGrpSpPr>
      <p:grpSpPr>
        <a:xfrm>
          <a:off x="0" y="0"/>
          <a:ext cx="0" cy="0"/>
          <a:chOff x="0" y="0"/>
          <a:chExt cx="0" cy="0"/>
        </a:xfrm>
      </p:grpSpPr>
      <p:sp>
        <p:nvSpPr>
          <p:cNvPr id="1025" name="Google Shape;1025;gdecc04aab0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6" name="Google Shape;1026;gdecc04aab0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7"/>
        <p:cNvGrpSpPr/>
        <p:nvPr/>
      </p:nvGrpSpPr>
      <p:grpSpPr>
        <a:xfrm>
          <a:off x="0" y="0"/>
          <a:ext cx="0" cy="0"/>
          <a:chOff x="0" y="0"/>
          <a:chExt cx="0" cy="0"/>
        </a:xfrm>
      </p:grpSpPr>
      <p:sp>
        <p:nvSpPr>
          <p:cNvPr id="2028" name="Google Shape;2028;gdef2b6d5f1_0_21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9" name="Google Shape;2029;gdef2b6d5f1_0_21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3" name="Google Shape;843;gb1c2217c3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4" name="Google Shape;844;gb1c2217c3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4"/>
        <p:cNvGrpSpPr/>
        <p:nvPr/>
      </p:nvGrpSpPr>
      <p:grpSpPr>
        <a:xfrm>
          <a:off x="0" y="0"/>
          <a:ext cx="0" cy="0"/>
          <a:chOff x="0" y="0"/>
          <a:chExt cx="0" cy="0"/>
        </a:xfrm>
      </p:grpSpPr>
      <p:sp>
        <p:nvSpPr>
          <p:cNvPr id="1385" name="Google Shape;1385;gdecc04aab0_0_4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6" name="Google Shape;1386;gdecc04aab0_0_4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1225700" y="-1271500"/>
            <a:ext cx="2742900" cy="28203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a:off x="2013050" y="505416"/>
            <a:ext cx="969226" cy="969226"/>
            <a:chOff x="2046850" y="539706"/>
            <a:chExt cx="969226" cy="969226"/>
          </a:xfrm>
        </p:grpSpPr>
        <p:sp>
          <p:nvSpPr>
            <p:cNvPr id="11" name="Google Shape;11;p2"/>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 name="Google Shape;13;p2"/>
          <p:cNvSpPr/>
          <p:nvPr/>
        </p:nvSpPr>
        <p:spPr>
          <a:xfrm>
            <a:off x="6929961" y="167711"/>
            <a:ext cx="434771" cy="434188"/>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7617350" y="-669751"/>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86150" y="3768690"/>
            <a:ext cx="1781601" cy="177913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840170">
            <a:off x="7640957" y="347389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 name="Google Shape;17;p2"/>
          <p:cNvGrpSpPr/>
          <p:nvPr/>
        </p:nvGrpSpPr>
        <p:grpSpPr>
          <a:xfrm>
            <a:off x="162175" y="341825"/>
            <a:ext cx="815500" cy="648050"/>
            <a:chOff x="539375" y="662400"/>
            <a:chExt cx="815500" cy="648050"/>
          </a:xfrm>
        </p:grpSpPr>
        <p:sp>
          <p:nvSpPr>
            <p:cNvPr id="18" name="Google Shape;18;p2"/>
            <p:cNvSpPr/>
            <p:nvPr/>
          </p:nvSpPr>
          <p:spPr>
            <a:xfrm>
              <a:off x="974100" y="662400"/>
              <a:ext cx="380775" cy="471850"/>
            </a:xfrm>
            <a:custGeom>
              <a:avLst/>
              <a:gdLst/>
              <a:ahLst/>
              <a:cxnLst/>
              <a:rect l="l" t="t" r="r" b="b"/>
              <a:pathLst>
                <a:path w="15231" h="18874" extrusionOk="0">
                  <a:moveTo>
                    <a:pt x="7345" y="0"/>
                  </a:moveTo>
                  <a:cubicBezTo>
                    <a:pt x="3705" y="0"/>
                    <a:pt x="0" y="2959"/>
                    <a:pt x="1217" y="7563"/>
                  </a:cubicBezTo>
                  <a:cubicBezTo>
                    <a:pt x="2277" y="11587"/>
                    <a:pt x="5027" y="15719"/>
                    <a:pt x="10944" y="18874"/>
                  </a:cubicBezTo>
                  <a:cubicBezTo>
                    <a:pt x="10944" y="18874"/>
                    <a:pt x="15231" y="12004"/>
                    <a:pt x="13088" y="4420"/>
                  </a:cubicBezTo>
                  <a:cubicBezTo>
                    <a:pt x="12216" y="1340"/>
                    <a:pt x="9795" y="0"/>
                    <a:pt x="73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539375" y="971075"/>
              <a:ext cx="520175" cy="339375"/>
            </a:xfrm>
            <a:custGeom>
              <a:avLst/>
              <a:gdLst/>
              <a:ahLst/>
              <a:cxnLst/>
              <a:rect l="l" t="t" r="r" b="b"/>
              <a:pathLst>
                <a:path w="20807" h="13575" extrusionOk="0">
                  <a:moveTo>
                    <a:pt x="8950" y="1"/>
                  </a:moveTo>
                  <a:cubicBezTo>
                    <a:pt x="3467" y="1"/>
                    <a:pt x="0" y="8157"/>
                    <a:pt x="5912" y="11503"/>
                  </a:cubicBezTo>
                  <a:cubicBezTo>
                    <a:pt x="8119" y="12748"/>
                    <a:pt x="10784" y="13575"/>
                    <a:pt x="13970" y="13575"/>
                  </a:cubicBezTo>
                  <a:cubicBezTo>
                    <a:pt x="16026" y="13575"/>
                    <a:pt x="18299" y="13230"/>
                    <a:pt x="20807" y="12432"/>
                  </a:cubicBezTo>
                  <a:cubicBezTo>
                    <a:pt x="20807" y="12432"/>
                    <a:pt x="18878" y="4562"/>
                    <a:pt x="11960" y="811"/>
                  </a:cubicBezTo>
                  <a:cubicBezTo>
                    <a:pt x="10922" y="248"/>
                    <a:pt x="9906" y="1"/>
                    <a:pt x="895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1013800" y="3548113"/>
            <a:ext cx="503400" cy="423975"/>
            <a:chOff x="4849700" y="2127775"/>
            <a:chExt cx="503400" cy="423975"/>
          </a:xfrm>
        </p:grpSpPr>
        <p:sp>
          <p:nvSpPr>
            <p:cNvPr id="21" name="Google Shape;21;p2"/>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Google Shape;24;p2"/>
          <p:cNvSpPr/>
          <p:nvPr/>
        </p:nvSpPr>
        <p:spPr>
          <a:xfrm>
            <a:off x="6984900" y="4070118"/>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7519348" y="3601361"/>
            <a:ext cx="434771" cy="434188"/>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7550348" y="3291338"/>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7" name="Google Shape;27;p2"/>
          <p:cNvCxnSpPr/>
          <p:nvPr/>
        </p:nvCxnSpPr>
        <p:spPr>
          <a:xfrm>
            <a:off x="378600" y="4554725"/>
            <a:ext cx="669600" cy="0"/>
          </a:xfrm>
          <a:prstGeom prst="straightConnector1">
            <a:avLst/>
          </a:prstGeom>
          <a:noFill/>
          <a:ln w="19050" cap="flat" cmpd="sng">
            <a:solidFill>
              <a:schemeClr val="dk1"/>
            </a:solidFill>
            <a:prstDash val="dash"/>
            <a:round/>
            <a:headEnd type="none" w="med" len="med"/>
            <a:tailEnd type="none" w="med" len="med"/>
          </a:ln>
        </p:spPr>
      </p:cxnSp>
      <p:sp>
        <p:nvSpPr>
          <p:cNvPr id="28" name="Google Shape;28;p2"/>
          <p:cNvSpPr/>
          <p:nvPr/>
        </p:nvSpPr>
        <p:spPr>
          <a:xfrm>
            <a:off x="6115175" y="256950"/>
            <a:ext cx="1018897" cy="282746"/>
          </a:xfrm>
          <a:custGeom>
            <a:avLst/>
            <a:gdLst/>
            <a:ahLst/>
            <a:cxnLst/>
            <a:rect l="l" t="t" r="r" b="b"/>
            <a:pathLst>
              <a:path w="58032" h="16104" extrusionOk="0">
                <a:moveTo>
                  <a:pt x="35136" y="0"/>
                </a:moveTo>
                <a:cubicBezTo>
                  <a:pt x="28135" y="0"/>
                  <a:pt x="26349" y="4608"/>
                  <a:pt x="26051" y="8477"/>
                </a:cubicBezTo>
                <a:cubicBezTo>
                  <a:pt x="25364" y="8113"/>
                  <a:pt x="24591" y="7923"/>
                  <a:pt x="23830" y="7923"/>
                </a:cubicBezTo>
                <a:cubicBezTo>
                  <a:pt x="21928" y="7923"/>
                  <a:pt x="20107" y="9112"/>
                  <a:pt x="19920" y="11740"/>
                </a:cubicBezTo>
                <a:cubicBezTo>
                  <a:pt x="14693" y="11787"/>
                  <a:pt x="7680" y="11763"/>
                  <a:pt x="3036" y="12776"/>
                </a:cubicBezTo>
                <a:cubicBezTo>
                  <a:pt x="1215" y="13168"/>
                  <a:pt x="489" y="13799"/>
                  <a:pt x="227" y="14323"/>
                </a:cubicBezTo>
                <a:cubicBezTo>
                  <a:pt x="0" y="14764"/>
                  <a:pt x="155" y="15300"/>
                  <a:pt x="584" y="15562"/>
                </a:cubicBezTo>
                <a:cubicBezTo>
                  <a:pt x="1326" y="16019"/>
                  <a:pt x="2277" y="16103"/>
                  <a:pt x="3198" y="16103"/>
                </a:cubicBezTo>
                <a:cubicBezTo>
                  <a:pt x="3356" y="16103"/>
                  <a:pt x="3513" y="16101"/>
                  <a:pt x="3668" y="16097"/>
                </a:cubicBezTo>
                <a:cubicBezTo>
                  <a:pt x="10603" y="15944"/>
                  <a:pt x="17913" y="15918"/>
                  <a:pt x="25296" y="15918"/>
                </a:cubicBezTo>
                <a:cubicBezTo>
                  <a:pt x="29006" y="15918"/>
                  <a:pt x="32734" y="15924"/>
                  <a:pt x="36444" y="15924"/>
                </a:cubicBezTo>
                <a:cubicBezTo>
                  <a:pt x="43080" y="15924"/>
                  <a:pt x="49654" y="15904"/>
                  <a:pt x="55948" y="15788"/>
                </a:cubicBezTo>
                <a:cubicBezTo>
                  <a:pt x="57198" y="15764"/>
                  <a:pt x="58031" y="14454"/>
                  <a:pt x="57472" y="13335"/>
                </a:cubicBezTo>
                <a:lnTo>
                  <a:pt x="57460" y="13323"/>
                </a:lnTo>
                <a:cubicBezTo>
                  <a:pt x="57305" y="13002"/>
                  <a:pt x="57079" y="12728"/>
                  <a:pt x="56817" y="12490"/>
                </a:cubicBezTo>
                <a:cubicBezTo>
                  <a:pt x="56436" y="12216"/>
                  <a:pt x="56007" y="12037"/>
                  <a:pt x="55567" y="11942"/>
                </a:cubicBezTo>
                <a:cubicBezTo>
                  <a:pt x="54789" y="11767"/>
                  <a:pt x="53909" y="11713"/>
                  <a:pt x="53048" y="11713"/>
                </a:cubicBezTo>
                <a:cubicBezTo>
                  <a:pt x="52564" y="11713"/>
                  <a:pt x="52087" y="11730"/>
                  <a:pt x="51638" y="11752"/>
                </a:cubicBezTo>
                <a:cubicBezTo>
                  <a:pt x="51685" y="9644"/>
                  <a:pt x="50828" y="7584"/>
                  <a:pt x="48435" y="6691"/>
                </a:cubicBezTo>
                <a:cubicBezTo>
                  <a:pt x="47740" y="6432"/>
                  <a:pt x="46994" y="6299"/>
                  <a:pt x="46253" y="6299"/>
                </a:cubicBezTo>
                <a:cubicBezTo>
                  <a:pt x="44886" y="6299"/>
                  <a:pt x="43533" y="6750"/>
                  <a:pt x="42530" y="7692"/>
                </a:cubicBezTo>
                <a:cubicBezTo>
                  <a:pt x="42351" y="5632"/>
                  <a:pt x="41756" y="3382"/>
                  <a:pt x="39970" y="1810"/>
                </a:cubicBezTo>
                <a:cubicBezTo>
                  <a:pt x="38612" y="667"/>
                  <a:pt x="36910" y="24"/>
                  <a:pt x="35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9" name="Google Shape;29;p2"/>
          <p:cNvCxnSpPr/>
          <p:nvPr/>
        </p:nvCxnSpPr>
        <p:spPr>
          <a:xfrm>
            <a:off x="8526054"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30" name="Google Shape;30;p2"/>
          <p:cNvCxnSpPr/>
          <p:nvPr/>
        </p:nvCxnSpPr>
        <p:spPr>
          <a:xfrm>
            <a:off x="8146938" y="4368445"/>
            <a:ext cx="2039400" cy="0"/>
          </a:xfrm>
          <a:prstGeom prst="straightConnector1">
            <a:avLst/>
          </a:prstGeom>
          <a:noFill/>
          <a:ln w="19050" cap="flat" cmpd="sng">
            <a:solidFill>
              <a:schemeClr val="dk1"/>
            </a:solidFill>
            <a:prstDash val="dash"/>
            <a:round/>
            <a:headEnd type="none" w="med" len="med"/>
            <a:tailEnd type="none" w="med" len="med"/>
          </a:ln>
        </p:spPr>
      </p:cxnSp>
      <p:cxnSp>
        <p:nvCxnSpPr>
          <p:cNvPr id="31" name="Google Shape;31;p2"/>
          <p:cNvCxnSpPr/>
          <p:nvPr/>
        </p:nvCxnSpPr>
        <p:spPr>
          <a:xfrm>
            <a:off x="439450" y="4439750"/>
            <a:ext cx="473400" cy="0"/>
          </a:xfrm>
          <a:prstGeom prst="straightConnector1">
            <a:avLst/>
          </a:prstGeom>
          <a:noFill/>
          <a:ln w="19050" cap="flat" cmpd="sng">
            <a:solidFill>
              <a:schemeClr val="dk1"/>
            </a:solidFill>
            <a:prstDash val="dash"/>
            <a:round/>
            <a:headEnd type="none" w="med" len="med"/>
            <a:tailEnd type="none" w="med" len="med"/>
          </a:ln>
        </p:spPr>
      </p:cxnSp>
      <p:sp>
        <p:nvSpPr>
          <p:cNvPr id="32" name="Google Shape;32;p2"/>
          <p:cNvSpPr/>
          <p:nvPr/>
        </p:nvSpPr>
        <p:spPr>
          <a:xfrm>
            <a:off x="1584473" y="4709475"/>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3" name="Google Shape;33;p2"/>
          <p:cNvCxnSpPr/>
          <p:nvPr/>
        </p:nvCxnSpPr>
        <p:spPr>
          <a:xfrm>
            <a:off x="3672650" y="684323"/>
            <a:ext cx="669600" cy="0"/>
          </a:xfrm>
          <a:prstGeom prst="straightConnector1">
            <a:avLst/>
          </a:prstGeom>
          <a:noFill/>
          <a:ln w="19050" cap="flat" cmpd="sng">
            <a:solidFill>
              <a:schemeClr val="dk1"/>
            </a:solidFill>
            <a:prstDash val="dash"/>
            <a:round/>
            <a:headEnd type="none" w="med" len="med"/>
            <a:tailEnd type="none" w="med" len="med"/>
          </a:ln>
        </p:spPr>
      </p:cxnSp>
      <p:cxnSp>
        <p:nvCxnSpPr>
          <p:cNvPr id="34" name="Google Shape;34;p2"/>
          <p:cNvCxnSpPr/>
          <p:nvPr/>
        </p:nvCxnSpPr>
        <p:spPr>
          <a:xfrm>
            <a:off x="3733500" y="569348"/>
            <a:ext cx="473400" cy="0"/>
          </a:xfrm>
          <a:prstGeom prst="straightConnector1">
            <a:avLst/>
          </a:prstGeom>
          <a:noFill/>
          <a:ln w="19050" cap="flat" cmpd="sng">
            <a:solidFill>
              <a:schemeClr val="dk1"/>
            </a:solidFill>
            <a:prstDash val="dash"/>
            <a:round/>
            <a:headEnd type="none" w="med" len="med"/>
            <a:tailEnd type="none" w="med" len="med"/>
          </a:ln>
        </p:spPr>
      </p:cxnSp>
      <p:sp>
        <p:nvSpPr>
          <p:cNvPr id="35" name="Google Shape;35;p2"/>
          <p:cNvSpPr/>
          <p:nvPr/>
        </p:nvSpPr>
        <p:spPr>
          <a:xfrm rot="-131863">
            <a:off x="3288876" y="4245969"/>
            <a:ext cx="35340" cy="298558"/>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445154" y="4140122"/>
            <a:ext cx="35142" cy="298295"/>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txBox="1">
            <a:spLocks noGrp="1"/>
          </p:cNvSpPr>
          <p:nvPr>
            <p:ph type="ctrTitle"/>
          </p:nvPr>
        </p:nvSpPr>
        <p:spPr>
          <a:xfrm>
            <a:off x="906175" y="1405675"/>
            <a:ext cx="7331700" cy="1148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lt2"/>
              </a:buClr>
              <a:buSzPts val="5200"/>
              <a:buNone/>
              <a:defRPr sz="3500"/>
            </a:lvl1pPr>
            <a:lvl2pPr lvl="1" algn="ctr">
              <a:spcBef>
                <a:spcPts val="0"/>
              </a:spcBef>
              <a:spcAft>
                <a:spcPts val="0"/>
              </a:spcAft>
              <a:buClr>
                <a:schemeClr val="lt2"/>
              </a:buClr>
              <a:buSzPts val="5200"/>
              <a:buNone/>
              <a:defRPr sz="5200">
                <a:solidFill>
                  <a:schemeClr val="lt2"/>
                </a:solidFill>
              </a:defRPr>
            </a:lvl2pPr>
            <a:lvl3pPr lvl="2" algn="ctr">
              <a:spcBef>
                <a:spcPts val="0"/>
              </a:spcBef>
              <a:spcAft>
                <a:spcPts val="0"/>
              </a:spcAft>
              <a:buClr>
                <a:schemeClr val="lt2"/>
              </a:buClr>
              <a:buSzPts val="5200"/>
              <a:buNone/>
              <a:defRPr sz="5200">
                <a:solidFill>
                  <a:schemeClr val="lt2"/>
                </a:solidFill>
              </a:defRPr>
            </a:lvl3pPr>
            <a:lvl4pPr lvl="3" algn="ctr">
              <a:spcBef>
                <a:spcPts val="0"/>
              </a:spcBef>
              <a:spcAft>
                <a:spcPts val="0"/>
              </a:spcAft>
              <a:buClr>
                <a:schemeClr val="lt2"/>
              </a:buClr>
              <a:buSzPts val="5200"/>
              <a:buNone/>
              <a:defRPr sz="5200">
                <a:solidFill>
                  <a:schemeClr val="lt2"/>
                </a:solidFill>
              </a:defRPr>
            </a:lvl4pPr>
            <a:lvl5pPr lvl="4" algn="ctr">
              <a:spcBef>
                <a:spcPts val="0"/>
              </a:spcBef>
              <a:spcAft>
                <a:spcPts val="0"/>
              </a:spcAft>
              <a:buClr>
                <a:schemeClr val="lt2"/>
              </a:buClr>
              <a:buSzPts val="5200"/>
              <a:buNone/>
              <a:defRPr sz="5200">
                <a:solidFill>
                  <a:schemeClr val="lt2"/>
                </a:solidFill>
              </a:defRPr>
            </a:lvl5pPr>
            <a:lvl6pPr lvl="5" algn="ctr">
              <a:spcBef>
                <a:spcPts val="0"/>
              </a:spcBef>
              <a:spcAft>
                <a:spcPts val="0"/>
              </a:spcAft>
              <a:buClr>
                <a:schemeClr val="lt2"/>
              </a:buClr>
              <a:buSzPts val="5200"/>
              <a:buNone/>
              <a:defRPr sz="5200">
                <a:solidFill>
                  <a:schemeClr val="lt2"/>
                </a:solidFill>
              </a:defRPr>
            </a:lvl6pPr>
            <a:lvl7pPr lvl="6" algn="ctr">
              <a:spcBef>
                <a:spcPts val="0"/>
              </a:spcBef>
              <a:spcAft>
                <a:spcPts val="0"/>
              </a:spcAft>
              <a:buClr>
                <a:schemeClr val="lt2"/>
              </a:buClr>
              <a:buSzPts val="5200"/>
              <a:buNone/>
              <a:defRPr sz="5200">
                <a:solidFill>
                  <a:schemeClr val="lt2"/>
                </a:solidFill>
              </a:defRPr>
            </a:lvl7pPr>
            <a:lvl8pPr lvl="7" algn="ctr">
              <a:spcBef>
                <a:spcPts val="0"/>
              </a:spcBef>
              <a:spcAft>
                <a:spcPts val="0"/>
              </a:spcAft>
              <a:buClr>
                <a:schemeClr val="lt2"/>
              </a:buClr>
              <a:buSzPts val="5200"/>
              <a:buNone/>
              <a:defRPr sz="5200">
                <a:solidFill>
                  <a:schemeClr val="lt2"/>
                </a:solidFill>
              </a:defRPr>
            </a:lvl8pPr>
            <a:lvl9pPr lvl="8" algn="ctr">
              <a:spcBef>
                <a:spcPts val="0"/>
              </a:spcBef>
              <a:spcAft>
                <a:spcPts val="0"/>
              </a:spcAft>
              <a:buClr>
                <a:schemeClr val="lt2"/>
              </a:buClr>
              <a:buSzPts val="5200"/>
              <a:buNone/>
              <a:defRPr sz="5200">
                <a:solidFill>
                  <a:schemeClr val="lt2"/>
                </a:solidFill>
              </a:defRPr>
            </a:lvl9pPr>
          </a:lstStyle>
          <a:p>
            <a:endParaRPr/>
          </a:p>
        </p:txBody>
      </p:sp>
      <p:sp>
        <p:nvSpPr>
          <p:cNvPr id="38" name="Google Shape;38;p2"/>
          <p:cNvSpPr txBox="1">
            <a:spLocks noGrp="1"/>
          </p:cNvSpPr>
          <p:nvPr>
            <p:ph type="subTitle" idx="1"/>
          </p:nvPr>
        </p:nvSpPr>
        <p:spPr>
          <a:xfrm>
            <a:off x="1395450" y="2456968"/>
            <a:ext cx="6353100" cy="5220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dk1"/>
              </a:buClr>
              <a:buSzPts val="2800"/>
              <a:buNone/>
              <a:defRPr sz="1600">
                <a:solidFill>
                  <a:schemeClr val="dk1"/>
                </a:solidFill>
                <a:latin typeface="Raleway Medium"/>
                <a:ea typeface="Raleway Medium"/>
                <a:cs typeface="Raleway Medium"/>
                <a:sym typeface="Raleway Medium"/>
              </a:defRPr>
            </a:lvl1pPr>
            <a:lvl2pPr lvl="1" algn="ctr">
              <a:lnSpc>
                <a:spcPct val="100000"/>
              </a:lnSpc>
              <a:spcBef>
                <a:spcPts val="0"/>
              </a:spcBef>
              <a:spcAft>
                <a:spcPts val="0"/>
              </a:spcAft>
              <a:buClr>
                <a:schemeClr val="dk1"/>
              </a:buClr>
              <a:buSzPts val="2800"/>
              <a:buNone/>
              <a:defRPr sz="2800">
                <a:solidFill>
                  <a:schemeClr val="dk1"/>
                </a:solidFill>
              </a:defRPr>
            </a:lvl2pPr>
            <a:lvl3pPr lvl="2" algn="ctr">
              <a:lnSpc>
                <a:spcPct val="100000"/>
              </a:lnSpc>
              <a:spcBef>
                <a:spcPts val="0"/>
              </a:spcBef>
              <a:spcAft>
                <a:spcPts val="0"/>
              </a:spcAft>
              <a:buClr>
                <a:schemeClr val="dk1"/>
              </a:buClr>
              <a:buSzPts val="2800"/>
              <a:buNone/>
              <a:defRPr sz="2800">
                <a:solidFill>
                  <a:schemeClr val="dk1"/>
                </a:solidFill>
              </a:defRPr>
            </a:lvl3pPr>
            <a:lvl4pPr lvl="3" algn="ctr">
              <a:lnSpc>
                <a:spcPct val="100000"/>
              </a:lnSpc>
              <a:spcBef>
                <a:spcPts val="0"/>
              </a:spcBef>
              <a:spcAft>
                <a:spcPts val="0"/>
              </a:spcAft>
              <a:buClr>
                <a:schemeClr val="dk1"/>
              </a:buClr>
              <a:buSzPts val="2800"/>
              <a:buNone/>
              <a:defRPr sz="2800">
                <a:solidFill>
                  <a:schemeClr val="dk1"/>
                </a:solidFill>
              </a:defRPr>
            </a:lvl4pPr>
            <a:lvl5pPr lvl="4" algn="ctr">
              <a:lnSpc>
                <a:spcPct val="100000"/>
              </a:lnSpc>
              <a:spcBef>
                <a:spcPts val="0"/>
              </a:spcBef>
              <a:spcAft>
                <a:spcPts val="0"/>
              </a:spcAft>
              <a:buClr>
                <a:schemeClr val="dk1"/>
              </a:buClr>
              <a:buSzPts val="2800"/>
              <a:buNone/>
              <a:defRPr sz="2800">
                <a:solidFill>
                  <a:schemeClr val="dk1"/>
                </a:solidFill>
              </a:defRPr>
            </a:lvl5pPr>
            <a:lvl6pPr lvl="5" algn="ctr">
              <a:lnSpc>
                <a:spcPct val="100000"/>
              </a:lnSpc>
              <a:spcBef>
                <a:spcPts val="0"/>
              </a:spcBef>
              <a:spcAft>
                <a:spcPts val="0"/>
              </a:spcAft>
              <a:buClr>
                <a:schemeClr val="dk1"/>
              </a:buClr>
              <a:buSzPts val="2800"/>
              <a:buNone/>
              <a:defRPr sz="2800">
                <a:solidFill>
                  <a:schemeClr val="dk1"/>
                </a:solidFill>
              </a:defRPr>
            </a:lvl6pPr>
            <a:lvl7pPr lvl="6" algn="ctr">
              <a:lnSpc>
                <a:spcPct val="100000"/>
              </a:lnSpc>
              <a:spcBef>
                <a:spcPts val="0"/>
              </a:spcBef>
              <a:spcAft>
                <a:spcPts val="0"/>
              </a:spcAft>
              <a:buClr>
                <a:schemeClr val="dk1"/>
              </a:buClr>
              <a:buSzPts val="2800"/>
              <a:buNone/>
              <a:defRPr sz="2800">
                <a:solidFill>
                  <a:schemeClr val="dk1"/>
                </a:solidFill>
              </a:defRPr>
            </a:lvl7pPr>
            <a:lvl8pPr lvl="7" algn="ctr">
              <a:lnSpc>
                <a:spcPct val="100000"/>
              </a:lnSpc>
              <a:spcBef>
                <a:spcPts val="0"/>
              </a:spcBef>
              <a:spcAft>
                <a:spcPts val="0"/>
              </a:spcAft>
              <a:buClr>
                <a:schemeClr val="dk1"/>
              </a:buClr>
              <a:buSzPts val="2800"/>
              <a:buNone/>
              <a:defRPr sz="2800">
                <a:solidFill>
                  <a:schemeClr val="dk1"/>
                </a:solidFill>
              </a:defRPr>
            </a:lvl8pPr>
            <a:lvl9pPr lvl="8" algn="ctr">
              <a:lnSpc>
                <a:spcPct val="100000"/>
              </a:lnSpc>
              <a:spcBef>
                <a:spcPts val="0"/>
              </a:spcBef>
              <a:spcAft>
                <a:spcPts val="0"/>
              </a:spcAft>
              <a:buClr>
                <a:schemeClr val="dk1"/>
              </a:buClr>
              <a:buSzPts val="2800"/>
              <a:buNone/>
              <a:defRPr sz="2800">
                <a:solidFill>
                  <a:schemeClr val="dk1"/>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hree columns 1">
  <p:cSld name="CUSTOM_2">
    <p:spTree>
      <p:nvGrpSpPr>
        <p:cNvPr id="1" name="Shape 498"/>
        <p:cNvGrpSpPr/>
        <p:nvPr/>
      </p:nvGrpSpPr>
      <p:grpSpPr>
        <a:xfrm>
          <a:off x="0" y="0"/>
          <a:ext cx="0" cy="0"/>
          <a:chOff x="0" y="0"/>
          <a:chExt cx="0" cy="0"/>
        </a:xfrm>
      </p:grpSpPr>
      <p:grpSp>
        <p:nvGrpSpPr>
          <p:cNvPr id="499" name="Google Shape;499;p26"/>
          <p:cNvGrpSpPr/>
          <p:nvPr/>
        </p:nvGrpSpPr>
        <p:grpSpPr>
          <a:xfrm>
            <a:off x="-1610397" y="-1518651"/>
            <a:ext cx="12282383" cy="8024751"/>
            <a:chOff x="-1610397" y="-1518651"/>
            <a:chExt cx="12282383" cy="8024751"/>
          </a:xfrm>
        </p:grpSpPr>
        <p:sp>
          <p:nvSpPr>
            <p:cNvPr id="500" name="Google Shape;500;p26"/>
            <p:cNvSpPr/>
            <p:nvPr/>
          </p:nvSpPr>
          <p:spPr>
            <a:xfrm flipH="1">
              <a:off x="-22984" y="-608933"/>
              <a:ext cx="1724195" cy="1724287"/>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6"/>
            <p:cNvSpPr/>
            <p:nvPr/>
          </p:nvSpPr>
          <p:spPr>
            <a:xfrm rot="840254">
              <a:off x="-1298182" y="3491189"/>
              <a:ext cx="1953770"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6"/>
            <p:cNvSpPr/>
            <p:nvPr/>
          </p:nvSpPr>
          <p:spPr>
            <a:xfrm>
              <a:off x="3375363" y="-1518651"/>
              <a:ext cx="2310862" cy="230764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3" name="Google Shape;503;p26"/>
            <p:cNvGrpSpPr/>
            <p:nvPr/>
          </p:nvGrpSpPr>
          <p:grpSpPr>
            <a:xfrm>
              <a:off x="-759810" y="1560076"/>
              <a:ext cx="1279498" cy="2277129"/>
              <a:chOff x="8475365" y="1548226"/>
              <a:chExt cx="1279498" cy="2277129"/>
            </a:xfrm>
          </p:grpSpPr>
          <p:sp>
            <p:nvSpPr>
              <p:cNvPr id="504" name="Google Shape;504;p26"/>
              <p:cNvSpPr/>
              <p:nvPr/>
            </p:nvSpPr>
            <p:spPr>
              <a:xfrm flipH="1">
                <a:off x="8475365" y="2545810"/>
                <a:ext cx="1279498" cy="127954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6"/>
              <p:cNvSpPr/>
              <p:nvPr/>
            </p:nvSpPr>
            <p:spPr>
              <a:xfrm flipH="1">
                <a:off x="8541873" y="1957499"/>
                <a:ext cx="573952" cy="573203"/>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6"/>
              <p:cNvSpPr/>
              <p:nvPr/>
            </p:nvSpPr>
            <p:spPr>
              <a:xfrm flipH="1">
                <a:off x="8813250" y="15482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7" name="Google Shape;507;p26"/>
            <p:cNvSpPr/>
            <p:nvPr/>
          </p:nvSpPr>
          <p:spPr>
            <a:xfrm flipH="1">
              <a:off x="-119350" y="14553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6"/>
            <p:cNvSpPr/>
            <p:nvPr/>
          </p:nvSpPr>
          <p:spPr>
            <a:xfrm>
              <a:off x="7806124" y="4143704"/>
              <a:ext cx="2561014" cy="746349"/>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9" name="Google Shape;509;p26"/>
            <p:cNvGrpSpPr/>
            <p:nvPr/>
          </p:nvGrpSpPr>
          <p:grpSpPr>
            <a:xfrm>
              <a:off x="8585125" y="2987048"/>
              <a:ext cx="422896" cy="699223"/>
              <a:chOff x="4284300" y="4188273"/>
              <a:chExt cx="422896" cy="699223"/>
            </a:xfrm>
          </p:grpSpPr>
          <p:grpSp>
            <p:nvGrpSpPr>
              <p:cNvPr id="510" name="Google Shape;510;p26"/>
              <p:cNvGrpSpPr/>
              <p:nvPr/>
            </p:nvGrpSpPr>
            <p:grpSpPr>
              <a:xfrm>
                <a:off x="4284300" y="4547630"/>
                <a:ext cx="403537" cy="339865"/>
                <a:chOff x="5004225" y="2283605"/>
                <a:chExt cx="403537" cy="339865"/>
              </a:xfrm>
            </p:grpSpPr>
            <p:sp>
              <p:nvSpPr>
                <p:cNvPr id="511" name="Google Shape;511;p26"/>
                <p:cNvSpPr/>
                <p:nvPr/>
              </p:nvSpPr>
              <p:spPr>
                <a:xfrm>
                  <a:off x="5004225" y="2411263"/>
                  <a:ext cx="148196" cy="126753"/>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6"/>
                <p:cNvSpPr/>
                <p:nvPr/>
              </p:nvSpPr>
              <p:spPr>
                <a:xfrm>
                  <a:off x="5208721" y="2283605"/>
                  <a:ext cx="99519" cy="85070"/>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6"/>
                <p:cNvSpPr/>
                <p:nvPr/>
              </p:nvSpPr>
              <p:spPr>
                <a:xfrm>
                  <a:off x="5308243" y="2538140"/>
                  <a:ext cx="99519" cy="8533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4" name="Google Shape;514;p26"/>
              <p:cNvSpPr/>
              <p:nvPr/>
            </p:nvSpPr>
            <p:spPr>
              <a:xfrm>
                <a:off x="4607678" y="4356122"/>
                <a:ext cx="99519" cy="85070"/>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6"/>
              <p:cNvSpPr/>
              <p:nvPr/>
            </p:nvSpPr>
            <p:spPr>
              <a:xfrm>
                <a:off x="4436309" y="4188273"/>
                <a:ext cx="171364" cy="146484"/>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6" name="Google Shape;516;p26"/>
            <p:cNvGrpSpPr/>
            <p:nvPr/>
          </p:nvGrpSpPr>
          <p:grpSpPr>
            <a:xfrm>
              <a:off x="7794550" y="-1317213"/>
              <a:ext cx="2877437" cy="2877340"/>
              <a:chOff x="2046850" y="539706"/>
              <a:chExt cx="969226" cy="969226"/>
            </a:xfrm>
          </p:grpSpPr>
          <p:sp>
            <p:nvSpPr>
              <p:cNvPr id="517" name="Google Shape;517;p26"/>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6"/>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 name="Google Shape;519;p26"/>
            <p:cNvSpPr/>
            <p:nvPr/>
          </p:nvSpPr>
          <p:spPr>
            <a:xfrm rot="5252242">
              <a:off x="4156099" y="4425070"/>
              <a:ext cx="57997" cy="549493"/>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6"/>
            <p:cNvSpPr/>
            <p:nvPr/>
          </p:nvSpPr>
          <p:spPr>
            <a:xfrm rot="5400000">
              <a:off x="4358134" y="4586623"/>
              <a:ext cx="57657" cy="549222"/>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1" name="Google Shape;521;p26"/>
          <p:cNvSpPr txBox="1">
            <a:spLocks noGrp="1"/>
          </p:cNvSpPr>
          <p:nvPr>
            <p:ph type="title"/>
          </p:nvPr>
        </p:nvSpPr>
        <p:spPr>
          <a:xfrm>
            <a:off x="975350" y="446225"/>
            <a:ext cx="71931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522" name="Google Shape;522;p26"/>
          <p:cNvSpPr txBox="1">
            <a:spLocks noGrp="1"/>
          </p:cNvSpPr>
          <p:nvPr>
            <p:ph type="title" idx="2" hasCustomPrompt="1"/>
          </p:nvPr>
        </p:nvSpPr>
        <p:spPr>
          <a:xfrm>
            <a:off x="3955501" y="1759650"/>
            <a:ext cx="12333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23" name="Google Shape;523;p26"/>
          <p:cNvSpPr txBox="1">
            <a:spLocks noGrp="1"/>
          </p:cNvSpPr>
          <p:nvPr>
            <p:ph type="title" idx="3"/>
          </p:nvPr>
        </p:nvSpPr>
        <p:spPr>
          <a:xfrm>
            <a:off x="3341475" y="2398737"/>
            <a:ext cx="2461200" cy="5316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24" name="Google Shape;524;p26"/>
          <p:cNvSpPr txBox="1">
            <a:spLocks noGrp="1"/>
          </p:cNvSpPr>
          <p:nvPr>
            <p:ph type="title" idx="4"/>
          </p:nvPr>
        </p:nvSpPr>
        <p:spPr>
          <a:xfrm>
            <a:off x="3341387" y="2860394"/>
            <a:ext cx="2461200" cy="875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525" name="Google Shape;525;p26"/>
          <p:cNvSpPr txBox="1">
            <a:spLocks noGrp="1"/>
          </p:cNvSpPr>
          <p:nvPr>
            <p:ph type="title" idx="5" hasCustomPrompt="1"/>
          </p:nvPr>
        </p:nvSpPr>
        <p:spPr>
          <a:xfrm>
            <a:off x="1206418" y="1759650"/>
            <a:ext cx="12333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26" name="Google Shape;526;p26"/>
          <p:cNvSpPr txBox="1">
            <a:spLocks noGrp="1"/>
          </p:cNvSpPr>
          <p:nvPr>
            <p:ph type="title" idx="6"/>
          </p:nvPr>
        </p:nvSpPr>
        <p:spPr>
          <a:xfrm>
            <a:off x="592438" y="2398737"/>
            <a:ext cx="2461200" cy="5316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27" name="Google Shape;527;p26"/>
          <p:cNvSpPr txBox="1">
            <a:spLocks noGrp="1"/>
          </p:cNvSpPr>
          <p:nvPr>
            <p:ph type="title" idx="7"/>
          </p:nvPr>
        </p:nvSpPr>
        <p:spPr>
          <a:xfrm>
            <a:off x="592263" y="2860394"/>
            <a:ext cx="2461200" cy="875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528" name="Google Shape;528;p26"/>
          <p:cNvSpPr txBox="1">
            <a:spLocks noGrp="1"/>
          </p:cNvSpPr>
          <p:nvPr>
            <p:ph type="title" idx="8" hasCustomPrompt="1"/>
          </p:nvPr>
        </p:nvSpPr>
        <p:spPr>
          <a:xfrm>
            <a:off x="6704585" y="1759650"/>
            <a:ext cx="12333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29" name="Google Shape;529;p26"/>
          <p:cNvSpPr txBox="1">
            <a:spLocks noGrp="1"/>
          </p:cNvSpPr>
          <p:nvPr>
            <p:ph type="title" idx="9"/>
          </p:nvPr>
        </p:nvSpPr>
        <p:spPr>
          <a:xfrm>
            <a:off x="6090562" y="2398737"/>
            <a:ext cx="2461200" cy="5316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30" name="Google Shape;530;p26"/>
          <p:cNvSpPr txBox="1">
            <a:spLocks noGrp="1"/>
          </p:cNvSpPr>
          <p:nvPr>
            <p:ph type="title" idx="13"/>
          </p:nvPr>
        </p:nvSpPr>
        <p:spPr>
          <a:xfrm>
            <a:off x="6090500" y="2860394"/>
            <a:ext cx="2461200" cy="875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hree columns 3">
  <p:cSld name="CUSTOM_12">
    <p:spTree>
      <p:nvGrpSpPr>
        <p:cNvPr id="1" name="Shape 558"/>
        <p:cNvGrpSpPr/>
        <p:nvPr/>
      </p:nvGrpSpPr>
      <p:grpSpPr>
        <a:xfrm>
          <a:off x="0" y="0"/>
          <a:ext cx="0" cy="0"/>
          <a:chOff x="0" y="0"/>
          <a:chExt cx="0" cy="0"/>
        </a:xfrm>
      </p:grpSpPr>
      <p:grpSp>
        <p:nvGrpSpPr>
          <p:cNvPr id="559" name="Google Shape;559;p28"/>
          <p:cNvGrpSpPr/>
          <p:nvPr/>
        </p:nvGrpSpPr>
        <p:grpSpPr>
          <a:xfrm>
            <a:off x="-1610397" y="-1518651"/>
            <a:ext cx="12282383" cy="8024751"/>
            <a:chOff x="-1610397" y="-1518651"/>
            <a:chExt cx="12282383" cy="8024751"/>
          </a:xfrm>
        </p:grpSpPr>
        <p:sp>
          <p:nvSpPr>
            <p:cNvPr id="560" name="Google Shape;560;p28"/>
            <p:cNvSpPr/>
            <p:nvPr/>
          </p:nvSpPr>
          <p:spPr>
            <a:xfrm flipH="1">
              <a:off x="-22984" y="-608933"/>
              <a:ext cx="1724195" cy="1724287"/>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28"/>
            <p:cNvSpPr/>
            <p:nvPr/>
          </p:nvSpPr>
          <p:spPr>
            <a:xfrm rot="840254">
              <a:off x="-1298182" y="3491189"/>
              <a:ext cx="1953770"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28"/>
            <p:cNvSpPr/>
            <p:nvPr/>
          </p:nvSpPr>
          <p:spPr>
            <a:xfrm>
              <a:off x="3375363" y="-1518651"/>
              <a:ext cx="2310862" cy="230764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3" name="Google Shape;563;p28"/>
            <p:cNvGrpSpPr/>
            <p:nvPr/>
          </p:nvGrpSpPr>
          <p:grpSpPr>
            <a:xfrm>
              <a:off x="-759810" y="1560076"/>
              <a:ext cx="1279498" cy="2277129"/>
              <a:chOff x="8475365" y="1548226"/>
              <a:chExt cx="1279498" cy="2277129"/>
            </a:xfrm>
          </p:grpSpPr>
          <p:sp>
            <p:nvSpPr>
              <p:cNvPr id="564" name="Google Shape;564;p28"/>
              <p:cNvSpPr/>
              <p:nvPr/>
            </p:nvSpPr>
            <p:spPr>
              <a:xfrm flipH="1">
                <a:off x="8475365" y="2545810"/>
                <a:ext cx="1279498" cy="127954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8"/>
              <p:cNvSpPr/>
              <p:nvPr/>
            </p:nvSpPr>
            <p:spPr>
              <a:xfrm flipH="1">
                <a:off x="8541873" y="1957499"/>
                <a:ext cx="573952" cy="573203"/>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28"/>
              <p:cNvSpPr/>
              <p:nvPr/>
            </p:nvSpPr>
            <p:spPr>
              <a:xfrm flipH="1">
                <a:off x="8813250" y="15482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7" name="Google Shape;567;p28"/>
            <p:cNvSpPr/>
            <p:nvPr/>
          </p:nvSpPr>
          <p:spPr>
            <a:xfrm flipH="1">
              <a:off x="-119350" y="14553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8"/>
            <p:cNvSpPr/>
            <p:nvPr/>
          </p:nvSpPr>
          <p:spPr>
            <a:xfrm>
              <a:off x="7806124" y="4143704"/>
              <a:ext cx="2561014" cy="746349"/>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9" name="Google Shape;569;p28"/>
            <p:cNvGrpSpPr/>
            <p:nvPr/>
          </p:nvGrpSpPr>
          <p:grpSpPr>
            <a:xfrm>
              <a:off x="8585125" y="2987048"/>
              <a:ext cx="422896" cy="699223"/>
              <a:chOff x="4284300" y="4188273"/>
              <a:chExt cx="422896" cy="699223"/>
            </a:xfrm>
          </p:grpSpPr>
          <p:grpSp>
            <p:nvGrpSpPr>
              <p:cNvPr id="570" name="Google Shape;570;p28"/>
              <p:cNvGrpSpPr/>
              <p:nvPr/>
            </p:nvGrpSpPr>
            <p:grpSpPr>
              <a:xfrm>
                <a:off x="4284300" y="4547630"/>
                <a:ext cx="403537" cy="339865"/>
                <a:chOff x="5004225" y="2283605"/>
                <a:chExt cx="403537" cy="339865"/>
              </a:xfrm>
            </p:grpSpPr>
            <p:sp>
              <p:nvSpPr>
                <p:cNvPr id="571" name="Google Shape;571;p28"/>
                <p:cNvSpPr/>
                <p:nvPr/>
              </p:nvSpPr>
              <p:spPr>
                <a:xfrm>
                  <a:off x="5004225" y="2411263"/>
                  <a:ext cx="148196" cy="126753"/>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8"/>
                <p:cNvSpPr/>
                <p:nvPr/>
              </p:nvSpPr>
              <p:spPr>
                <a:xfrm>
                  <a:off x="5208721" y="2283605"/>
                  <a:ext cx="99519" cy="85070"/>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8"/>
                <p:cNvSpPr/>
                <p:nvPr/>
              </p:nvSpPr>
              <p:spPr>
                <a:xfrm>
                  <a:off x="5308243" y="2538140"/>
                  <a:ext cx="99519" cy="8533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4" name="Google Shape;574;p28"/>
              <p:cNvSpPr/>
              <p:nvPr/>
            </p:nvSpPr>
            <p:spPr>
              <a:xfrm>
                <a:off x="4607678" y="4356122"/>
                <a:ext cx="99519" cy="85070"/>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28"/>
              <p:cNvSpPr/>
              <p:nvPr/>
            </p:nvSpPr>
            <p:spPr>
              <a:xfrm>
                <a:off x="4436309" y="4188273"/>
                <a:ext cx="171364" cy="146484"/>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6" name="Google Shape;576;p28"/>
            <p:cNvGrpSpPr/>
            <p:nvPr/>
          </p:nvGrpSpPr>
          <p:grpSpPr>
            <a:xfrm>
              <a:off x="7794550" y="-1317213"/>
              <a:ext cx="2877437" cy="2877340"/>
              <a:chOff x="2046850" y="539706"/>
              <a:chExt cx="969226" cy="969226"/>
            </a:xfrm>
          </p:grpSpPr>
          <p:sp>
            <p:nvSpPr>
              <p:cNvPr id="577" name="Google Shape;577;p28"/>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28"/>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9" name="Google Shape;579;p28"/>
            <p:cNvSpPr/>
            <p:nvPr/>
          </p:nvSpPr>
          <p:spPr>
            <a:xfrm rot="5252242">
              <a:off x="4156099" y="4425070"/>
              <a:ext cx="57997" cy="549493"/>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28"/>
            <p:cNvSpPr/>
            <p:nvPr/>
          </p:nvSpPr>
          <p:spPr>
            <a:xfrm rot="5400000">
              <a:off x="4358134" y="4586623"/>
              <a:ext cx="57657" cy="549222"/>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1" name="Google Shape;581;p28"/>
          <p:cNvSpPr txBox="1">
            <a:spLocks noGrp="1"/>
          </p:cNvSpPr>
          <p:nvPr>
            <p:ph type="title"/>
          </p:nvPr>
        </p:nvSpPr>
        <p:spPr>
          <a:xfrm>
            <a:off x="975350" y="446225"/>
            <a:ext cx="71931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582" name="Google Shape;582;p28"/>
          <p:cNvSpPr txBox="1">
            <a:spLocks noGrp="1"/>
          </p:cNvSpPr>
          <p:nvPr>
            <p:ph type="title" idx="2"/>
          </p:nvPr>
        </p:nvSpPr>
        <p:spPr>
          <a:xfrm>
            <a:off x="1713175" y="1233100"/>
            <a:ext cx="2600700" cy="5316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83" name="Google Shape;583;p28"/>
          <p:cNvSpPr txBox="1">
            <a:spLocks noGrp="1"/>
          </p:cNvSpPr>
          <p:nvPr>
            <p:ph type="title" idx="3"/>
          </p:nvPr>
        </p:nvSpPr>
        <p:spPr>
          <a:xfrm>
            <a:off x="1713131" y="1645828"/>
            <a:ext cx="26637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584" name="Google Shape;584;p28"/>
          <p:cNvSpPr txBox="1">
            <a:spLocks noGrp="1"/>
          </p:cNvSpPr>
          <p:nvPr>
            <p:ph type="title" idx="4"/>
          </p:nvPr>
        </p:nvSpPr>
        <p:spPr>
          <a:xfrm>
            <a:off x="1713175" y="2377798"/>
            <a:ext cx="2663700" cy="5316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85" name="Google Shape;585;p28"/>
          <p:cNvSpPr txBox="1">
            <a:spLocks noGrp="1"/>
          </p:cNvSpPr>
          <p:nvPr>
            <p:ph type="title" idx="5"/>
          </p:nvPr>
        </p:nvSpPr>
        <p:spPr>
          <a:xfrm>
            <a:off x="1713131" y="2790520"/>
            <a:ext cx="26637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586" name="Google Shape;586;p28"/>
          <p:cNvSpPr txBox="1">
            <a:spLocks noGrp="1"/>
          </p:cNvSpPr>
          <p:nvPr>
            <p:ph type="title" idx="6"/>
          </p:nvPr>
        </p:nvSpPr>
        <p:spPr>
          <a:xfrm>
            <a:off x="1713175" y="3522476"/>
            <a:ext cx="2663700" cy="5316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587" name="Google Shape;587;p28"/>
          <p:cNvSpPr txBox="1">
            <a:spLocks noGrp="1"/>
          </p:cNvSpPr>
          <p:nvPr>
            <p:ph type="title" idx="7"/>
          </p:nvPr>
        </p:nvSpPr>
        <p:spPr>
          <a:xfrm>
            <a:off x="1713131" y="3935212"/>
            <a:ext cx="26637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CUSTOM_5_1">
    <p:spTree>
      <p:nvGrpSpPr>
        <p:cNvPr id="1" name="Shape 752"/>
        <p:cNvGrpSpPr/>
        <p:nvPr/>
      </p:nvGrpSpPr>
      <p:grpSpPr>
        <a:xfrm>
          <a:off x="0" y="0"/>
          <a:ext cx="0" cy="0"/>
          <a:chOff x="0" y="0"/>
          <a:chExt cx="0" cy="0"/>
        </a:xfrm>
      </p:grpSpPr>
      <p:grpSp>
        <p:nvGrpSpPr>
          <p:cNvPr id="753" name="Google Shape;753;p36"/>
          <p:cNvGrpSpPr/>
          <p:nvPr/>
        </p:nvGrpSpPr>
        <p:grpSpPr>
          <a:xfrm>
            <a:off x="-819566" y="-669751"/>
            <a:ext cx="11006095" cy="7401889"/>
            <a:chOff x="-819566" y="-669751"/>
            <a:chExt cx="11006095" cy="7401889"/>
          </a:xfrm>
        </p:grpSpPr>
        <p:sp>
          <p:nvSpPr>
            <p:cNvPr id="754" name="Google Shape;754;p36"/>
            <p:cNvSpPr/>
            <p:nvPr/>
          </p:nvSpPr>
          <p:spPr>
            <a:xfrm>
              <a:off x="1068998" y="4753100"/>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6"/>
            <p:cNvSpPr/>
            <p:nvPr/>
          </p:nvSpPr>
          <p:spPr>
            <a:xfrm flipH="1">
              <a:off x="-636225" y="-12"/>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6"/>
            <p:cNvSpPr/>
            <p:nvPr/>
          </p:nvSpPr>
          <p:spPr>
            <a:xfrm>
              <a:off x="7617350" y="-669751"/>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6"/>
            <p:cNvSpPr/>
            <p:nvPr/>
          </p:nvSpPr>
          <p:spPr>
            <a:xfrm rot="839903">
              <a:off x="8217668" y="3560789"/>
              <a:ext cx="1651959"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58" name="Google Shape;758;p36"/>
            <p:cNvCxnSpPr/>
            <p:nvPr/>
          </p:nvCxnSpPr>
          <p:spPr>
            <a:xfrm>
              <a:off x="8836530" y="4085700"/>
              <a:ext cx="1350000" cy="0"/>
            </a:xfrm>
            <a:prstGeom prst="straightConnector1">
              <a:avLst/>
            </a:prstGeom>
            <a:noFill/>
            <a:ln w="19050" cap="flat" cmpd="sng">
              <a:solidFill>
                <a:schemeClr val="dk1"/>
              </a:solidFill>
              <a:prstDash val="dash"/>
              <a:round/>
              <a:headEnd type="none" w="med" len="med"/>
              <a:tailEnd type="none" w="med" len="med"/>
            </a:ln>
          </p:spPr>
        </p:cxnSp>
        <p:cxnSp>
          <p:nvCxnSpPr>
            <p:cNvPr id="759" name="Google Shape;759;p36"/>
            <p:cNvCxnSpPr/>
            <p:nvPr/>
          </p:nvCxnSpPr>
          <p:spPr>
            <a:xfrm>
              <a:off x="8528301" y="4368450"/>
              <a:ext cx="1658100" cy="0"/>
            </a:xfrm>
            <a:prstGeom prst="straightConnector1">
              <a:avLst/>
            </a:prstGeom>
            <a:noFill/>
            <a:ln w="19050" cap="flat" cmpd="sng">
              <a:solidFill>
                <a:schemeClr val="dk1"/>
              </a:solidFill>
              <a:prstDash val="dash"/>
              <a:round/>
              <a:headEnd type="none" w="med" len="med"/>
              <a:tailEnd type="none" w="med" len="med"/>
            </a:ln>
          </p:spPr>
        </p:cxnSp>
        <p:grpSp>
          <p:nvGrpSpPr>
            <p:cNvPr id="760" name="Google Shape;760;p36"/>
            <p:cNvGrpSpPr/>
            <p:nvPr/>
          </p:nvGrpSpPr>
          <p:grpSpPr>
            <a:xfrm>
              <a:off x="204683" y="4457150"/>
              <a:ext cx="503400" cy="423975"/>
              <a:chOff x="4849700" y="2127775"/>
              <a:chExt cx="503400" cy="423975"/>
            </a:xfrm>
          </p:grpSpPr>
          <p:sp>
            <p:nvSpPr>
              <p:cNvPr id="761" name="Google Shape;761;p36"/>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6"/>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6"/>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4" name="Google Shape;764;p36"/>
            <p:cNvSpPr/>
            <p:nvPr/>
          </p:nvSpPr>
          <p:spPr>
            <a:xfrm>
              <a:off x="-819566" y="4040890"/>
              <a:ext cx="1781601" cy="177913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6"/>
            <p:cNvSpPr/>
            <p:nvPr/>
          </p:nvSpPr>
          <p:spPr>
            <a:xfrm rot="-131980">
              <a:off x="139343" y="2403023"/>
              <a:ext cx="58799" cy="496722"/>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6"/>
            <p:cNvSpPr/>
            <p:nvPr/>
          </p:nvSpPr>
          <p:spPr>
            <a:xfrm>
              <a:off x="350601" y="2226927"/>
              <a:ext cx="58470" cy="496287"/>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6"/>
            <p:cNvSpPr/>
            <p:nvPr/>
          </p:nvSpPr>
          <p:spPr>
            <a:xfrm rot="3367687">
              <a:off x="1416385" y="4660074"/>
              <a:ext cx="1651961" cy="1780429"/>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2">
  <p:cSld name="CUSTOM_5_1_1">
    <p:spTree>
      <p:nvGrpSpPr>
        <p:cNvPr id="1" name="Shape 768"/>
        <p:cNvGrpSpPr/>
        <p:nvPr/>
      </p:nvGrpSpPr>
      <p:grpSpPr>
        <a:xfrm>
          <a:off x="0" y="0"/>
          <a:ext cx="0" cy="0"/>
          <a:chOff x="0" y="0"/>
          <a:chExt cx="0" cy="0"/>
        </a:xfrm>
      </p:grpSpPr>
      <p:grpSp>
        <p:nvGrpSpPr>
          <p:cNvPr id="769" name="Google Shape;769;p37"/>
          <p:cNvGrpSpPr/>
          <p:nvPr/>
        </p:nvGrpSpPr>
        <p:grpSpPr>
          <a:xfrm>
            <a:off x="-1835947" y="-786999"/>
            <a:ext cx="12560190" cy="7326210"/>
            <a:chOff x="-1835947" y="-786999"/>
            <a:chExt cx="12560190" cy="7326210"/>
          </a:xfrm>
        </p:grpSpPr>
        <p:grpSp>
          <p:nvGrpSpPr>
            <p:cNvPr id="770" name="Google Shape;770;p37"/>
            <p:cNvGrpSpPr/>
            <p:nvPr/>
          </p:nvGrpSpPr>
          <p:grpSpPr>
            <a:xfrm>
              <a:off x="7826773" y="-786999"/>
              <a:ext cx="2214777" cy="2214680"/>
              <a:chOff x="2046850" y="539706"/>
              <a:chExt cx="969226" cy="969226"/>
            </a:xfrm>
          </p:grpSpPr>
          <p:sp>
            <p:nvSpPr>
              <p:cNvPr id="771" name="Google Shape;771;p37"/>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7"/>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3" name="Google Shape;773;p37"/>
            <p:cNvSpPr/>
            <p:nvPr/>
          </p:nvSpPr>
          <p:spPr>
            <a:xfrm>
              <a:off x="-1395000" y="-669751"/>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7"/>
            <p:cNvSpPr/>
            <p:nvPr/>
          </p:nvSpPr>
          <p:spPr>
            <a:xfrm rot="840170">
              <a:off x="-1529918" y="347389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5" name="Google Shape;775;p37"/>
            <p:cNvGrpSpPr/>
            <p:nvPr/>
          </p:nvGrpSpPr>
          <p:grpSpPr>
            <a:xfrm>
              <a:off x="-1423337" y="4085695"/>
              <a:ext cx="2039615" cy="282750"/>
              <a:chOff x="-1423337" y="4085695"/>
              <a:chExt cx="2039615" cy="282750"/>
            </a:xfrm>
          </p:grpSpPr>
          <p:cxnSp>
            <p:nvCxnSpPr>
              <p:cNvPr id="776" name="Google Shape;776;p37"/>
              <p:cNvCxnSpPr/>
              <p:nvPr/>
            </p:nvCxnSpPr>
            <p:spPr>
              <a:xfrm>
                <a:off x="-1044221"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777" name="Google Shape;777;p37"/>
              <p:cNvCxnSpPr/>
              <p:nvPr/>
            </p:nvCxnSpPr>
            <p:spPr>
              <a:xfrm>
                <a:off x="-1423337" y="4368445"/>
                <a:ext cx="2039400" cy="0"/>
              </a:xfrm>
              <a:prstGeom prst="straightConnector1">
                <a:avLst/>
              </a:prstGeom>
              <a:noFill/>
              <a:ln w="19050" cap="flat" cmpd="sng">
                <a:solidFill>
                  <a:schemeClr val="dk1"/>
                </a:solidFill>
                <a:prstDash val="dash"/>
                <a:round/>
                <a:headEnd type="none" w="med" len="med"/>
                <a:tailEnd type="none" w="med" len="med"/>
              </a:ln>
            </p:spPr>
          </p:cxnSp>
        </p:grpSp>
        <p:sp>
          <p:nvSpPr>
            <p:cNvPr id="778" name="Google Shape;778;p37"/>
            <p:cNvSpPr/>
            <p:nvPr/>
          </p:nvSpPr>
          <p:spPr>
            <a:xfrm rot="-131837">
              <a:off x="7561385" y="4797774"/>
              <a:ext cx="57986" cy="489863"/>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7"/>
            <p:cNvSpPr/>
            <p:nvPr/>
          </p:nvSpPr>
          <p:spPr>
            <a:xfrm>
              <a:off x="7817789" y="4624104"/>
              <a:ext cx="57657" cy="489440"/>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0" name="Google Shape;780;p37"/>
            <p:cNvGrpSpPr/>
            <p:nvPr/>
          </p:nvGrpSpPr>
          <p:grpSpPr>
            <a:xfrm>
              <a:off x="210000" y="1991413"/>
              <a:ext cx="503400" cy="423975"/>
              <a:chOff x="4804325" y="1883925"/>
              <a:chExt cx="503400" cy="423975"/>
            </a:xfrm>
          </p:grpSpPr>
          <p:sp>
            <p:nvSpPr>
              <p:cNvPr id="781" name="Google Shape;781;p37"/>
              <p:cNvSpPr/>
              <p:nvPr/>
            </p:nvSpPr>
            <p:spPr>
              <a:xfrm>
                <a:off x="4804325" y="204317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7"/>
              <p:cNvSpPr/>
              <p:nvPr/>
            </p:nvSpPr>
            <p:spPr>
              <a:xfrm>
                <a:off x="5059425" y="188392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7"/>
              <p:cNvSpPr/>
              <p:nvPr/>
            </p:nvSpPr>
            <p:spPr>
              <a:xfrm>
                <a:off x="5183575" y="220145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784" name="Google Shape;784;p37"/>
            <p:cNvCxnSpPr/>
            <p:nvPr/>
          </p:nvCxnSpPr>
          <p:spPr>
            <a:xfrm>
              <a:off x="8514600" y="3039313"/>
              <a:ext cx="1648500" cy="0"/>
            </a:xfrm>
            <a:prstGeom prst="straightConnector1">
              <a:avLst/>
            </a:prstGeom>
            <a:noFill/>
            <a:ln w="19050" cap="flat" cmpd="sng">
              <a:solidFill>
                <a:schemeClr val="dk1"/>
              </a:solidFill>
              <a:prstDash val="dash"/>
              <a:round/>
              <a:headEnd type="none" w="med" len="med"/>
              <a:tailEnd type="none" w="med" len="med"/>
            </a:ln>
          </p:spPr>
        </p:cxnSp>
        <p:cxnSp>
          <p:nvCxnSpPr>
            <p:cNvPr id="785" name="Google Shape;785;p37"/>
            <p:cNvCxnSpPr/>
            <p:nvPr/>
          </p:nvCxnSpPr>
          <p:spPr>
            <a:xfrm>
              <a:off x="8664416" y="2756238"/>
              <a:ext cx="1165500" cy="0"/>
            </a:xfrm>
            <a:prstGeom prst="straightConnector1">
              <a:avLst/>
            </a:prstGeom>
            <a:noFill/>
            <a:ln w="19050" cap="flat" cmpd="sng">
              <a:solidFill>
                <a:schemeClr val="dk1"/>
              </a:solidFill>
              <a:prstDash val="dash"/>
              <a:round/>
              <a:headEnd type="none" w="med" len="med"/>
              <a:tailEnd type="none" w="med" len="med"/>
            </a:ln>
          </p:spPr>
        </p:cxnSp>
        <p:sp>
          <p:nvSpPr>
            <p:cNvPr id="786" name="Google Shape;786;p37"/>
            <p:cNvSpPr/>
            <p:nvPr/>
          </p:nvSpPr>
          <p:spPr>
            <a:xfrm>
              <a:off x="8160627" y="4229300"/>
              <a:ext cx="2563616" cy="747054"/>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1"/>
        <p:cNvGrpSpPr/>
        <p:nvPr/>
      </p:nvGrpSpPr>
      <p:grpSpPr>
        <a:xfrm>
          <a:off x="0" y="0"/>
          <a:ext cx="0" cy="0"/>
          <a:chOff x="0" y="0"/>
          <a:chExt cx="0" cy="0"/>
        </a:xfrm>
      </p:grpSpPr>
      <p:grpSp>
        <p:nvGrpSpPr>
          <p:cNvPr id="112" name="Google Shape;112;p6"/>
          <p:cNvGrpSpPr/>
          <p:nvPr/>
        </p:nvGrpSpPr>
        <p:grpSpPr>
          <a:xfrm>
            <a:off x="-819566" y="-669751"/>
            <a:ext cx="11006095" cy="7401889"/>
            <a:chOff x="-819566" y="-669751"/>
            <a:chExt cx="11006095" cy="7401889"/>
          </a:xfrm>
        </p:grpSpPr>
        <p:sp>
          <p:nvSpPr>
            <p:cNvPr id="113" name="Google Shape;113;p6"/>
            <p:cNvSpPr/>
            <p:nvPr/>
          </p:nvSpPr>
          <p:spPr>
            <a:xfrm>
              <a:off x="1068998" y="4753100"/>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6"/>
            <p:cNvSpPr/>
            <p:nvPr/>
          </p:nvSpPr>
          <p:spPr>
            <a:xfrm flipH="1">
              <a:off x="-636225" y="-12"/>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6"/>
            <p:cNvSpPr/>
            <p:nvPr/>
          </p:nvSpPr>
          <p:spPr>
            <a:xfrm>
              <a:off x="7617350" y="-669751"/>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6"/>
            <p:cNvSpPr/>
            <p:nvPr/>
          </p:nvSpPr>
          <p:spPr>
            <a:xfrm rot="839903">
              <a:off x="8217668" y="3560789"/>
              <a:ext cx="1651959"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7" name="Google Shape;117;p6"/>
            <p:cNvCxnSpPr/>
            <p:nvPr/>
          </p:nvCxnSpPr>
          <p:spPr>
            <a:xfrm>
              <a:off x="8836530" y="4085700"/>
              <a:ext cx="1350000" cy="0"/>
            </a:xfrm>
            <a:prstGeom prst="straightConnector1">
              <a:avLst/>
            </a:prstGeom>
            <a:noFill/>
            <a:ln w="19050" cap="flat" cmpd="sng">
              <a:solidFill>
                <a:schemeClr val="dk1"/>
              </a:solidFill>
              <a:prstDash val="dash"/>
              <a:round/>
              <a:headEnd type="none" w="med" len="med"/>
              <a:tailEnd type="none" w="med" len="med"/>
            </a:ln>
          </p:spPr>
        </p:cxnSp>
        <p:cxnSp>
          <p:nvCxnSpPr>
            <p:cNvPr id="118" name="Google Shape;118;p6"/>
            <p:cNvCxnSpPr/>
            <p:nvPr/>
          </p:nvCxnSpPr>
          <p:spPr>
            <a:xfrm>
              <a:off x="8528301" y="4368450"/>
              <a:ext cx="1658100" cy="0"/>
            </a:xfrm>
            <a:prstGeom prst="straightConnector1">
              <a:avLst/>
            </a:prstGeom>
            <a:noFill/>
            <a:ln w="19050" cap="flat" cmpd="sng">
              <a:solidFill>
                <a:schemeClr val="dk1"/>
              </a:solidFill>
              <a:prstDash val="dash"/>
              <a:round/>
              <a:headEnd type="none" w="med" len="med"/>
              <a:tailEnd type="none" w="med" len="med"/>
            </a:ln>
          </p:spPr>
        </p:cxnSp>
        <p:grpSp>
          <p:nvGrpSpPr>
            <p:cNvPr id="119" name="Google Shape;119;p6"/>
            <p:cNvGrpSpPr/>
            <p:nvPr/>
          </p:nvGrpSpPr>
          <p:grpSpPr>
            <a:xfrm>
              <a:off x="204683" y="4457150"/>
              <a:ext cx="503400" cy="423975"/>
              <a:chOff x="4849700" y="2127775"/>
              <a:chExt cx="503400" cy="423975"/>
            </a:xfrm>
          </p:grpSpPr>
          <p:sp>
            <p:nvSpPr>
              <p:cNvPr id="120" name="Google Shape;120;p6"/>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6"/>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6"/>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 name="Google Shape;123;p6"/>
            <p:cNvSpPr/>
            <p:nvPr/>
          </p:nvSpPr>
          <p:spPr>
            <a:xfrm>
              <a:off x="-819566" y="4040890"/>
              <a:ext cx="1781601" cy="177913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6"/>
            <p:cNvSpPr/>
            <p:nvPr/>
          </p:nvSpPr>
          <p:spPr>
            <a:xfrm rot="-131980">
              <a:off x="139343" y="2403023"/>
              <a:ext cx="58799" cy="496722"/>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6"/>
            <p:cNvSpPr/>
            <p:nvPr/>
          </p:nvSpPr>
          <p:spPr>
            <a:xfrm>
              <a:off x="350601" y="2226927"/>
              <a:ext cx="58470" cy="496287"/>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6"/>
            <p:cNvSpPr/>
            <p:nvPr/>
          </p:nvSpPr>
          <p:spPr>
            <a:xfrm rot="3367687">
              <a:off x="1416385" y="4660074"/>
              <a:ext cx="1651961" cy="1780429"/>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 name="Google Shape;127;p6"/>
          <p:cNvSpPr/>
          <p:nvPr/>
        </p:nvSpPr>
        <p:spPr>
          <a:xfrm>
            <a:off x="7900950" y="561549"/>
            <a:ext cx="1801541" cy="524980"/>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6"/>
          <p:cNvSpPr/>
          <p:nvPr/>
        </p:nvSpPr>
        <p:spPr>
          <a:xfrm>
            <a:off x="-69175" y="754877"/>
            <a:ext cx="1138187" cy="331675"/>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6"/>
          <p:cNvSpPr txBox="1">
            <a:spLocks noGrp="1"/>
          </p:cNvSpPr>
          <p:nvPr>
            <p:ph type="title"/>
          </p:nvPr>
        </p:nvSpPr>
        <p:spPr>
          <a:xfrm>
            <a:off x="962025" y="446225"/>
            <a:ext cx="7219800" cy="572700"/>
          </a:xfrm>
          <a:prstGeom prst="rect">
            <a:avLst/>
          </a:prstGeom>
        </p:spPr>
        <p:txBody>
          <a:bodyPr spcFirstLastPara="1" wrap="square" lIns="91425" tIns="91425" rIns="91425" bIns="91425" anchor="ctr" anchorCtr="0">
            <a:noAutofit/>
          </a:bodyPr>
          <a:lstStyle>
            <a:lvl1pPr lvl="0">
              <a:spcBef>
                <a:spcPts val="0"/>
              </a:spcBef>
              <a:spcAft>
                <a:spcPts val="0"/>
              </a:spcAft>
              <a:buClr>
                <a:schemeClr val="accent5"/>
              </a:buClr>
              <a:buSzPts val="2600"/>
              <a:buNone/>
              <a:defRPr/>
            </a:lvl1pPr>
            <a:lvl2pPr lvl="1">
              <a:spcBef>
                <a:spcPts val="0"/>
              </a:spcBef>
              <a:spcAft>
                <a:spcPts val="0"/>
              </a:spcAft>
              <a:buClr>
                <a:schemeClr val="accent5"/>
              </a:buClr>
              <a:buSzPts val="2600"/>
              <a:buNone/>
              <a:defRPr>
                <a:solidFill>
                  <a:schemeClr val="accent5"/>
                </a:solidFill>
              </a:defRPr>
            </a:lvl2pPr>
            <a:lvl3pPr lvl="2">
              <a:spcBef>
                <a:spcPts val="0"/>
              </a:spcBef>
              <a:spcAft>
                <a:spcPts val="0"/>
              </a:spcAft>
              <a:buClr>
                <a:schemeClr val="accent5"/>
              </a:buClr>
              <a:buSzPts val="2600"/>
              <a:buNone/>
              <a:defRPr>
                <a:solidFill>
                  <a:schemeClr val="accent5"/>
                </a:solidFill>
              </a:defRPr>
            </a:lvl3pPr>
            <a:lvl4pPr lvl="3">
              <a:spcBef>
                <a:spcPts val="0"/>
              </a:spcBef>
              <a:spcAft>
                <a:spcPts val="0"/>
              </a:spcAft>
              <a:buClr>
                <a:schemeClr val="accent5"/>
              </a:buClr>
              <a:buSzPts val="2600"/>
              <a:buNone/>
              <a:defRPr>
                <a:solidFill>
                  <a:schemeClr val="accent5"/>
                </a:solidFill>
              </a:defRPr>
            </a:lvl4pPr>
            <a:lvl5pPr lvl="4">
              <a:spcBef>
                <a:spcPts val="0"/>
              </a:spcBef>
              <a:spcAft>
                <a:spcPts val="0"/>
              </a:spcAft>
              <a:buClr>
                <a:schemeClr val="accent5"/>
              </a:buClr>
              <a:buSzPts val="2600"/>
              <a:buNone/>
              <a:defRPr>
                <a:solidFill>
                  <a:schemeClr val="accent5"/>
                </a:solidFill>
              </a:defRPr>
            </a:lvl5pPr>
            <a:lvl6pPr lvl="5">
              <a:spcBef>
                <a:spcPts val="0"/>
              </a:spcBef>
              <a:spcAft>
                <a:spcPts val="0"/>
              </a:spcAft>
              <a:buClr>
                <a:schemeClr val="accent5"/>
              </a:buClr>
              <a:buSzPts val="2600"/>
              <a:buNone/>
              <a:defRPr>
                <a:solidFill>
                  <a:schemeClr val="accent5"/>
                </a:solidFill>
              </a:defRPr>
            </a:lvl6pPr>
            <a:lvl7pPr lvl="6">
              <a:spcBef>
                <a:spcPts val="0"/>
              </a:spcBef>
              <a:spcAft>
                <a:spcPts val="0"/>
              </a:spcAft>
              <a:buClr>
                <a:schemeClr val="accent5"/>
              </a:buClr>
              <a:buSzPts val="2600"/>
              <a:buNone/>
              <a:defRPr>
                <a:solidFill>
                  <a:schemeClr val="accent5"/>
                </a:solidFill>
              </a:defRPr>
            </a:lvl7pPr>
            <a:lvl8pPr lvl="7">
              <a:spcBef>
                <a:spcPts val="0"/>
              </a:spcBef>
              <a:spcAft>
                <a:spcPts val="0"/>
              </a:spcAft>
              <a:buClr>
                <a:schemeClr val="accent5"/>
              </a:buClr>
              <a:buSzPts val="2600"/>
              <a:buNone/>
              <a:defRPr>
                <a:solidFill>
                  <a:schemeClr val="accent5"/>
                </a:solidFill>
              </a:defRPr>
            </a:lvl8pPr>
            <a:lvl9pPr lvl="8">
              <a:spcBef>
                <a:spcPts val="0"/>
              </a:spcBef>
              <a:spcAft>
                <a:spcPts val="0"/>
              </a:spcAft>
              <a:buClr>
                <a:schemeClr val="accent5"/>
              </a:buClr>
              <a:buSzPts val="2600"/>
              <a:buNone/>
              <a:defRPr>
                <a:solidFill>
                  <a:schemeClr val="accent5"/>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62"/>
        <p:cNvGrpSpPr/>
        <p:nvPr/>
      </p:nvGrpSpPr>
      <p:grpSpPr>
        <a:xfrm>
          <a:off x="0" y="0"/>
          <a:ext cx="0" cy="0"/>
          <a:chOff x="0" y="0"/>
          <a:chExt cx="0" cy="0"/>
        </a:xfrm>
      </p:grpSpPr>
      <p:grpSp>
        <p:nvGrpSpPr>
          <p:cNvPr id="163" name="Google Shape;163;p9"/>
          <p:cNvGrpSpPr/>
          <p:nvPr/>
        </p:nvGrpSpPr>
        <p:grpSpPr>
          <a:xfrm>
            <a:off x="-1598197" y="-1317213"/>
            <a:ext cx="12270183" cy="7856423"/>
            <a:chOff x="-1598197" y="-1317213"/>
            <a:chExt cx="12270183" cy="7856423"/>
          </a:xfrm>
        </p:grpSpPr>
        <p:sp>
          <p:nvSpPr>
            <p:cNvPr id="164" name="Google Shape;164;p9"/>
            <p:cNvSpPr/>
            <p:nvPr/>
          </p:nvSpPr>
          <p:spPr>
            <a:xfrm flipH="1">
              <a:off x="21366" y="-377908"/>
              <a:ext cx="1724195" cy="1724287"/>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9"/>
            <p:cNvSpPr/>
            <p:nvPr/>
          </p:nvSpPr>
          <p:spPr>
            <a:xfrm rot="840170">
              <a:off x="-1292168" y="347389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9"/>
            <p:cNvSpPr/>
            <p:nvPr/>
          </p:nvSpPr>
          <p:spPr>
            <a:xfrm>
              <a:off x="3416575" y="-1064226"/>
              <a:ext cx="2310862" cy="230764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7" name="Google Shape;167;p9"/>
            <p:cNvGrpSpPr/>
            <p:nvPr/>
          </p:nvGrpSpPr>
          <p:grpSpPr>
            <a:xfrm>
              <a:off x="-693310" y="1560076"/>
              <a:ext cx="1279498" cy="2307641"/>
              <a:chOff x="8541865" y="1548226"/>
              <a:chExt cx="1279498" cy="2307641"/>
            </a:xfrm>
          </p:grpSpPr>
          <p:sp>
            <p:nvSpPr>
              <p:cNvPr id="168" name="Google Shape;168;p9"/>
              <p:cNvSpPr/>
              <p:nvPr/>
            </p:nvSpPr>
            <p:spPr>
              <a:xfrm flipH="1">
                <a:off x="8541865" y="2576323"/>
                <a:ext cx="1279498" cy="127954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9"/>
              <p:cNvSpPr/>
              <p:nvPr/>
            </p:nvSpPr>
            <p:spPr>
              <a:xfrm flipH="1">
                <a:off x="8541873" y="1957499"/>
                <a:ext cx="573952" cy="573203"/>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9"/>
              <p:cNvSpPr/>
              <p:nvPr/>
            </p:nvSpPr>
            <p:spPr>
              <a:xfrm flipH="1">
                <a:off x="8813250" y="15482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1" name="Google Shape;171;p9"/>
            <p:cNvSpPr/>
            <p:nvPr/>
          </p:nvSpPr>
          <p:spPr>
            <a:xfrm flipH="1">
              <a:off x="-119350" y="14553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 name="Google Shape;172;p9"/>
            <p:cNvGrpSpPr/>
            <p:nvPr/>
          </p:nvGrpSpPr>
          <p:grpSpPr>
            <a:xfrm rot="1120446">
              <a:off x="458044" y="290625"/>
              <a:ext cx="815539" cy="648081"/>
              <a:chOff x="539375" y="662400"/>
              <a:chExt cx="815500" cy="648050"/>
            </a:xfrm>
          </p:grpSpPr>
          <p:sp>
            <p:nvSpPr>
              <p:cNvPr id="173" name="Google Shape;173;p9"/>
              <p:cNvSpPr/>
              <p:nvPr/>
            </p:nvSpPr>
            <p:spPr>
              <a:xfrm>
                <a:off x="974100" y="662400"/>
                <a:ext cx="380775" cy="471850"/>
              </a:xfrm>
              <a:custGeom>
                <a:avLst/>
                <a:gdLst/>
                <a:ahLst/>
                <a:cxnLst/>
                <a:rect l="l" t="t" r="r" b="b"/>
                <a:pathLst>
                  <a:path w="15231" h="18874" extrusionOk="0">
                    <a:moveTo>
                      <a:pt x="7345" y="0"/>
                    </a:moveTo>
                    <a:cubicBezTo>
                      <a:pt x="3705" y="0"/>
                      <a:pt x="0" y="2959"/>
                      <a:pt x="1217" y="7563"/>
                    </a:cubicBezTo>
                    <a:cubicBezTo>
                      <a:pt x="2277" y="11587"/>
                      <a:pt x="5027" y="15719"/>
                      <a:pt x="10944" y="18874"/>
                    </a:cubicBezTo>
                    <a:cubicBezTo>
                      <a:pt x="10944" y="18874"/>
                      <a:pt x="15231" y="12004"/>
                      <a:pt x="13088" y="4420"/>
                    </a:cubicBezTo>
                    <a:cubicBezTo>
                      <a:pt x="12216" y="1340"/>
                      <a:pt x="9795" y="0"/>
                      <a:pt x="73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9"/>
              <p:cNvSpPr/>
              <p:nvPr/>
            </p:nvSpPr>
            <p:spPr>
              <a:xfrm>
                <a:off x="539375" y="971075"/>
                <a:ext cx="520175" cy="339375"/>
              </a:xfrm>
              <a:custGeom>
                <a:avLst/>
                <a:gdLst/>
                <a:ahLst/>
                <a:cxnLst/>
                <a:rect l="l" t="t" r="r" b="b"/>
                <a:pathLst>
                  <a:path w="20807" h="13575" extrusionOk="0">
                    <a:moveTo>
                      <a:pt x="8950" y="1"/>
                    </a:moveTo>
                    <a:cubicBezTo>
                      <a:pt x="3467" y="1"/>
                      <a:pt x="0" y="8157"/>
                      <a:pt x="5912" y="11503"/>
                    </a:cubicBezTo>
                    <a:cubicBezTo>
                      <a:pt x="8119" y="12748"/>
                      <a:pt x="10784" y="13575"/>
                      <a:pt x="13970" y="13575"/>
                    </a:cubicBezTo>
                    <a:cubicBezTo>
                      <a:pt x="16026" y="13575"/>
                      <a:pt x="18299" y="13230"/>
                      <a:pt x="20807" y="12432"/>
                    </a:cubicBezTo>
                    <a:cubicBezTo>
                      <a:pt x="20807" y="12432"/>
                      <a:pt x="18878" y="4562"/>
                      <a:pt x="11960" y="811"/>
                    </a:cubicBezTo>
                    <a:cubicBezTo>
                      <a:pt x="10922" y="248"/>
                      <a:pt x="9906" y="1"/>
                      <a:pt x="89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5" name="Google Shape;175;p9"/>
            <p:cNvSpPr/>
            <p:nvPr/>
          </p:nvSpPr>
          <p:spPr>
            <a:xfrm>
              <a:off x="2971251" y="367074"/>
              <a:ext cx="1661917" cy="484293"/>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9"/>
            <p:cNvSpPr/>
            <p:nvPr/>
          </p:nvSpPr>
          <p:spPr>
            <a:xfrm>
              <a:off x="7806124" y="4143704"/>
              <a:ext cx="2561014" cy="746349"/>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7" name="Google Shape;177;p9"/>
            <p:cNvGrpSpPr/>
            <p:nvPr/>
          </p:nvGrpSpPr>
          <p:grpSpPr>
            <a:xfrm>
              <a:off x="8430600" y="2742287"/>
              <a:ext cx="527550" cy="872263"/>
              <a:chOff x="4129775" y="3943512"/>
              <a:chExt cx="527550" cy="872263"/>
            </a:xfrm>
          </p:grpSpPr>
          <p:grpSp>
            <p:nvGrpSpPr>
              <p:cNvPr id="178" name="Google Shape;178;p9"/>
              <p:cNvGrpSpPr/>
              <p:nvPr/>
            </p:nvGrpSpPr>
            <p:grpSpPr>
              <a:xfrm>
                <a:off x="4129775" y="4391800"/>
                <a:ext cx="503400" cy="423975"/>
                <a:chOff x="4849700" y="2127775"/>
                <a:chExt cx="503400" cy="423975"/>
              </a:xfrm>
            </p:grpSpPr>
            <p:sp>
              <p:nvSpPr>
                <p:cNvPr id="179" name="Google Shape;179;p9"/>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9"/>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9"/>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2" name="Google Shape;182;p9"/>
              <p:cNvSpPr/>
              <p:nvPr/>
            </p:nvSpPr>
            <p:spPr>
              <a:xfrm>
                <a:off x="4533175" y="4152900"/>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9"/>
              <p:cNvSpPr/>
              <p:nvPr/>
            </p:nvSpPr>
            <p:spPr>
              <a:xfrm>
                <a:off x="4319400" y="3943512"/>
                <a:ext cx="213774" cy="182737"/>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9"/>
            <p:cNvGrpSpPr/>
            <p:nvPr/>
          </p:nvGrpSpPr>
          <p:grpSpPr>
            <a:xfrm>
              <a:off x="7794550" y="-1317213"/>
              <a:ext cx="2877437" cy="2877340"/>
              <a:chOff x="2046850" y="539706"/>
              <a:chExt cx="969226" cy="969226"/>
            </a:xfrm>
          </p:grpSpPr>
          <p:sp>
            <p:nvSpPr>
              <p:cNvPr id="185" name="Google Shape;185;p9"/>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9"/>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7" name="Google Shape;187;p9"/>
            <p:cNvSpPr/>
            <p:nvPr/>
          </p:nvSpPr>
          <p:spPr>
            <a:xfrm rot="5252242">
              <a:off x="4264474" y="4196795"/>
              <a:ext cx="57997" cy="549493"/>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9"/>
            <p:cNvSpPr/>
            <p:nvPr/>
          </p:nvSpPr>
          <p:spPr>
            <a:xfrm rot="5400000">
              <a:off x="4459734" y="4453173"/>
              <a:ext cx="57657" cy="549222"/>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9" name="Google Shape;189;p9"/>
          <p:cNvSpPr txBox="1">
            <a:spLocks noGrp="1"/>
          </p:cNvSpPr>
          <p:nvPr>
            <p:ph type="title"/>
          </p:nvPr>
        </p:nvSpPr>
        <p:spPr>
          <a:xfrm>
            <a:off x="1004700" y="1529250"/>
            <a:ext cx="4045200" cy="1335900"/>
          </a:xfrm>
          <a:prstGeom prst="rect">
            <a:avLst/>
          </a:prstGeom>
        </p:spPr>
        <p:txBody>
          <a:bodyPr spcFirstLastPara="1" wrap="square" lIns="91425" tIns="91425" rIns="91425" bIns="91425" anchor="b" anchorCtr="0">
            <a:noAutofit/>
          </a:bodyPr>
          <a:lstStyle>
            <a:lvl1pPr lvl="0">
              <a:spcBef>
                <a:spcPts val="0"/>
              </a:spcBef>
              <a:spcAft>
                <a:spcPts val="0"/>
              </a:spcAft>
              <a:buSzPts val="4200"/>
              <a:buNone/>
              <a:defRPr sz="75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90" name="Google Shape;190;p9"/>
          <p:cNvSpPr txBox="1">
            <a:spLocks noGrp="1"/>
          </p:cNvSpPr>
          <p:nvPr>
            <p:ph type="subTitle" idx="1"/>
          </p:nvPr>
        </p:nvSpPr>
        <p:spPr>
          <a:xfrm>
            <a:off x="913150" y="3065825"/>
            <a:ext cx="4136700" cy="954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1500">
                <a:solidFill>
                  <a:schemeClr val="dk1"/>
                </a:solidFill>
                <a:latin typeface="Raleway Medium"/>
                <a:ea typeface="Raleway Medium"/>
                <a:cs typeface="Raleway Medium"/>
                <a:sym typeface="Raleway Medium"/>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32"/>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233"/>
        <p:cNvGrpSpPr/>
        <p:nvPr/>
      </p:nvGrpSpPr>
      <p:grpSpPr>
        <a:xfrm>
          <a:off x="0" y="0"/>
          <a:ext cx="0" cy="0"/>
          <a:chOff x="0" y="0"/>
          <a:chExt cx="0" cy="0"/>
        </a:xfrm>
      </p:grpSpPr>
      <p:grpSp>
        <p:nvGrpSpPr>
          <p:cNvPr id="234" name="Google Shape;234;p13"/>
          <p:cNvGrpSpPr/>
          <p:nvPr/>
        </p:nvGrpSpPr>
        <p:grpSpPr>
          <a:xfrm>
            <a:off x="-1368627" y="-786999"/>
            <a:ext cx="2214777" cy="2214680"/>
            <a:chOff x="2046850" y="539706"/>
            <a:chExt cx="969226" cy="969226"/>
          </a:xfrm>
        </p:grpSpPr>
        <p:sp>
          <p:nvSpPr>
            <p:cNvPr id="235" name="Google Shape;235;p13"/>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3"/>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7" name="Google Shape;237;p13"/>
          <p:cNvSpPr/>
          <p:nvPr/>
        </p:nvSpPr>
        <p:spPr>
          <a:xfrm rot="840170">
            <a:off x="8064232" y="347389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8" name="Google Shape;238;p13"/>
          <p:cNvGrpSpPr/>
          <p:nvPr/>
        </p:nvGrpSpPr>
        <p:grpSpPr>
          <a:xfrm>
            <a:off x="8485700" y="196488"/>
            <a:ext cx="503400" cy="423975"/>
            <a:chOff x="4849700" y="2127775"/>
            <a:chExt cx="503400" cy="423975"/>
          </a:xfrm>
        </p:grpSpPr>
        <p:sp>
          <p:nvSpPr>
            <p:cNvPr id="239" name="Google Shape;239;p13"/>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3"/>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3"/>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42" name="Google Shape;242;p13"/>
          <p:cNvCxnSpPr/>
          <p:nvPr/>
        </p:nvCxnSpPr>
        <p:spPr>
          <a:xfrm>
            <a:off x="-1346925" y="3039313"/>
            <a:ext cx="1648500" cy="0"/>
          </a:xfrm>
          <a:prstGeom prst="straightConnector1">
            <a:avLst/>
          </a:prstGeom>
          <a:noFill/>
          <a:ln w="19050" cap="flat" cmpd="sng">
            <a:solidFill>
              <a:schemeClr val="dk1"/>
            </a:solidFill>
            <a:prstDash val="dash"/>
            <a:round/>
            <a:headEnd type="none" w="med" len="med"/>
            <a:tailEnd type="none" w="med" len="med"/>
          </a:ln>
        </p:spPr>
      </p:cxnSp>
      <p:cxnSp>
        <p:nvCxnSpPr>
          <p:cNvPr id="243" name="Google Shape;243;p13"/>
          <p:cNvCxnSpPr/>
          <p:nvPr/>
        </p:nvCxnSpPr>
        <p:spPr>
          <a:xfrm>
            <a:off x="-587509" y="2756238"/>
            <a:ext cx="1165500" cy="0"/>
          </a:xfrm>
          <a:prstGeom prst="straightConnector1">
            <a:avLst/>
          </a:prstGeom>
          <a:noFill/>
          <a:ln w="19050" cap="flat" cmpd="sng">
            <a:solidFill>
              <a:schemeClr val="dk1"/>
            </a:solidFill>
            <a:prstDash val="dash"/>
            <a:round/>
            <a:headEnd type="none" w="med" len="med"/>
            <a:tailEnd type="none" w="med" len="med"/>
          </a:ln>
        </p:spPr>
      </p:cxnSp>
      <p:sp>
        <p:nvSpPr>
          <p:cNvPr id="244" name="Google Shape;244;p13"/>
          <p:cNvSpPr/>
          <p:nvPr/>
        </p:nvSpPr>
        <p:spPr>
          <a:xfrm>
            <a:off x="-1041498" y="4229300"/>
            <a:ext cx="2563616" cy="747054"/>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5" name="Google Shape;245;p13"/>
          <p:cNvGrpSpPr/>
          <p:nvPr/>
        </p:nvGrpSpPr>
        <p:grpSpPr>
          <a:xfrm>
            <a:off x="8541865" y="1548226"/>
            <a:ext cx="1279498" cy="2307641"/>
            <a:chOff x="8541865" y="1548226"/>
            <a:chExt cx="1279498" cy="2307641"/>
          </a:xfrm>
        </p:grpSpPr>
        <p:sp>
          <p:nvSpPr>
            <p:cNvPr id="246" name="Google Shape;246;p13"/>
            <p:cNvSpPr/>
            <p:nvPr/>
          </p:nvSpPr>
          <p:spPr>
            <a:xfrm flipH="1">
              <a:off x="8541865" y="2576323"/>
              <a:ext cx="1279498" cy="127954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3"/>
            <p:cNvSpPr/>
            <p:nvPr/>
          </p:nvSpPr>
          <p:spPr>
            <a:xfrm flipH="1">
              <a:off x="8541873" y="1957499"/>
              <a:ext cx="573952" cy="573203"/>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3"/>
            <p:cNvSpPr/>
            <p:nvPr/>
          </p:nvSpPr>
          <p:spPr>
            <a:xfrm flipH="1">
              <a:off x="8813250" y="15482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9" name="Google Shape;249;p13"/>
          <p:cNvSpPr txBox="1">
            <a:spLocks noGrp="1"/>
          </p:cNvSpPr>
          <p:nvPr>
            <p:ph type="title" hasCustomPrompt="1"/>
          </p:nvPr>
        </p:nvSpPr>
        <p:spPr>
          <a:xfrm>
            <a:off x="846150" y="1548225"/>
            <a:ext cx="8997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250" name="Google Shape;250;p13"/>
          <p:cNvSpPr txBox="1">
            <a:spLocks noGrp="1"/>
          </p:cNvSpPr>
          <p:nvPr>
            <p:ph type="title" idx="2"/>
          </p:nvPr>
        </p:nvSpPr>
        <p:spPr>
          <a:xfrm>
            <a:off x="1745925" y="1432400"/>
            <a:ext cx="2757300" cy="7881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251" name="Google Shape;251;p13"/>
          <p:cNvSpPr txBox="1">
            <a:spLocks noGrp="1"/>
          </p:cNvSpPr>
          <p:nvPr>
            <p:ph type="title" idx="3"/>
          </p:nvPr>
        </p:nvSpPr>
        <p:spPr>
          <a:xfrm>
            <a:off x="1745925" y="2085690"/>
            <a:ext cx="25899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252" name="Google Shape;252;p13"/>
          <p:cNvSpPr txBox="1">
            <a:spLocks noGrp="1"/>
          </p:cNvSpPr>
          <p:nvPr>
            <p:ph type="title" idx="4" hasCustomPrompt="1"/>
          </p:nvPr>
        </p:nvSpPr>
        <p:spPr>
          <a:xfrm>
            <a:off x="4568075" y="1548225"/>
            <a:ext cx="8997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253" name="Google Shape;253;p13"/>
          <p:cNvSpPr txBox="1">
            <a:spLocks noGrp="1"/>
          </p:cNvSpPr>
          <p:nvPr>
            <p:ph type="title" idx="5"/>
          </p:nvPr>
        </p:nvSpPr>
        <p:spPr>
          <a:xfrm>
            <a:off x="5467800" y="1432400"/>
            <a:ext cx="2757300" cy="7881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254" name="Google Shape;254;p13"/>
          <p:cNvSpPr txBox="1">
            <a:spLocks noGrp="1"/>
          </p:cNvSpPr>
          <p:nvPr>
            <p:ph type="title" idx="6"/>
          </p:nvPr>
        </p:nvSpPr>
        <p:spPr>
          <a:xfrm>
            <a:off x="5467800" y="2085690"/>
            <a:ext cx="25899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255" name="Google Shape;255;p13"/>
          <p:cNvSpPr txBox="1">
            <a:spLocks noGrp="1"/>
          </p:cNvSpPr>
          <p:nvPr>
            <p:ph type="title" idx="7" hasCustomPrompt="1"/>
          </p:nvPr>
        </p:nvSpPr>
        <p:spPr>
          <a:xfrm>
            <a:off x="846150" y="3061725"/>
            <a:ext cx="8997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256" name="Google Shape;256;p13"/>
          <p:cNvSpPr txBox="1">
            <a:spLocks noGrp="1"/>
          </p:cNvSpPr>
          <p:nvPr>
            <p:ph type="title" idx="8"/>
          </p:nvPr>
        </p:nvSpPr>
        <p:spPr>
          <a:xfrm>
            <a:off x="1745925" y="2945875"/>
            <a:ext cx="2757300" cy="7881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257" name="Google Shape;257;p13"/>
          <p:cNvSpPr txBox="1">
            <a:spLocks noGrp="1"/>
          </p:cNvSpPr>
          <p:nvPr>
            <p:ph type="title" idx="9"/>
          </p:nvPr>
        </p:nvSpPr>
        <p:spPr>
          <a:xfrm>
            <a:off x="1745925" y="3599190"/>
            <a:ext cx="25899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258" name="Google Shape;258;p13"/>
          <p:cNvSpPr txBox="1">
            <a:spLocks noGrp="1"/>
          </p:cNvSpPr>
          <p:nvPr>
            <p:ph type="title" idx="13" hasCustomPrompt="1"/>
          </p:nvPr>
        </p:nvSpPr>
        <p:spPr>
          <a:xfrm>
            <a:off x="4568075" y="3061725"/>
            <a:ext cx="8997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259" name="Google Shape;259;p13"/>
          <p:cNvSpPr txBox="1">
            <a:spLocks noGrp="1"/>
          </p:cNvSpPr>
          <p:nvPr>
            <p:ph type="title" idx="14"/>
          </p:nvPr>
        </p:nvSpPr>
        <p:spPr>
          <a:xfrm>
            <a:off x="5467800" y="2945875"/>
            <a:ext cx="2757300" cy="7881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260" name="Google Shape;260;p13"/>
          <p:cNvSpPr txBox="1">
            <a:spLocks noGrp="1"/>
          </p:cNvSpPr>
          <p:nvPr>
            <p:ph type="title" idx="15"/>
          </p:nvPr>
        </p:nvSpPr>
        <p:spPr>
          <a:xfrm>
            <a:off x="5467800" y="3599190"/>
            <a:ext cx="25899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261" name="Google Shape;261;p13"/>
          <p:cNvSpPr txBox="1">
            <a:spLocks noGrp="1"/>
          </p:cNvSpPr>
          <p:nvPr>
            <p:ph type="title" idx="16"/>
          </p:nvPr>
        </p:nvSpPr>
        <p:spPr>
          <a:xfrm>
            <a:off x="975350" y="446225"/>
            <a:ext cx="7193100" cy="572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5"/>
              </a:buClr>
              <a:buSzPts val="2600"/>
              <a:buNone/>
              <a:defRPr/>
            </a:lvl1pPr>
            <a:lvl2pPr lvl="1" rtl="0">
              <a:spcBef>
                <a:spcPts val="0"/>
              </a:spcBef>
              <a:spcAft>
                <a:spcPts val="0"/>
              </a:spcAft>
              <a:buClr>
                <a:schemeClr val="accent5"/>
              </a:buClr>
              <a:buSzPts val="2600"/>
              <a:buNone/>
              <a:defRPr>
                <a:solidFill>
                  <a:schemeClr val="accent5"/>
                </a:solidFill>
              </a:defRPr>
            </a:lvl2pPr>
            <a:lvl3pPr lvl="2" rtl="0">
              <a:spcBef>
                <a:spcPts val="0"/>
              </a:spcBef>
              <a:spcAft>
                <a:spcPts val="0"/>
              </a:spcAft>
              <a:buClr>
                <a:schemeClr val="accent5"/>
              </a:buClr>
              <a:buSzPts val="2600"/>
              <a:buNone/>
              <a:defRPr>
                <a:solidFill>
                  <a:schemeClr val="accent5"/>
                </a:solidFill>
              </a:defRPr>
            </a:lvl3pPr>
            <a:lvl4pPr lvl="3" rtl="0">
              <a:spcBef>
                <a:spcPts val="0"/>
              </a:spcBef>
              <a:spcAft>
                <a:spcPts val="0"/>
              </a:spcAft>
              <a:buClr>
                <a:schemeClr val="accent5"/>
              </a:buClr>
              <a:buSzPts val="2600"/>
              <a:buNone/>
              <a:defRPr>
                <a:solidFill>
                  <a:schemeClr val="accent5"/>
                </a:solidFill>
              </a:defRPr>
            </a:lvl4pPr>
            <a:lvl5pPr lvl="4" rtl="0">
              <a:spcBef>
                <a:spcPts val="0"/>
              </a:spcBef>
              <a:spcAft>
                <a:spcPts val="0"/>
              </a:spcAft>
              <a:buClr>
                <a:schemeClr val="accent5"/>
              </a:buClr>
              <a:buSzPts val="2600"/>
              <a:buNone/>
              <a:defRPr>
                <a:solidFill>
                  <a:schemeClr val="accent5"/>
                </a:solidFill>
              </a:defRPr>
            </a:lvl5pPr>
            <a:lvl6pPr lvl="5" rtl="0">
              <a:spcBef>
                <a:spcPts val="0"/>
              </a:spcBef>
              <a:spcAft>
                <a:spcPts val="0"/>
              </a:spcAft>
              <a:buClr>
                <a:schemeClr val="accent5"/>
              </a:buClr>
              <a:buSzPts val="2600"/>
              <a:buNone/>
              <a:defRPr>
                <a:solidFill>
                  <a:schemeClr val="accent5"/>
                </a:solidFill>
              </a:defRPr>
            </a:lvl6pPr>
            <a:lvl7pPr lvl="6" rtl="0">
              <a:spcBef>
                <a:spcPts val="0"/>
              </a:spcBef>
              <a:spcAft>
                <a:spcPts val="0"/>
              </a:spcAft>
              <a:buClr>
                <a:schemeClr val="accent5"/>
              </a:buClr>
              <a:buSzPts val="2600"/>
              <a:buNone/>
              <a:defRPr>
                <a:solidFill>
                  <a:schemeClr val="accent5"/>
                </a:solidFill>
              </a:defRPr>
            </a:lvl7pPr>
            <a:lvl8pPr lvl="7" rtl="0">
              <a:spcBef>
                <a:spcPts val="0"/>
              </a:spcBef>
              <a:spcAft>
                <a:spcPts val="0"/>
              </a:spcAft>
              <a:buClr>
                <a:schemeClr val="accent5"/>
              </a:buClr>
              <a:buSzPts val="2600"/>
              <a:buNone/>
              <a:defRPr>
                <a:solidFill>
                  <a:schemeClr val="accent5"/>
                </a:solidFill>
              </a:defRPr>
            </a:lvl8pPr>
            <a:lvl9pPr lvl="8" rtl="0">
              <a:spcBef>
                <a:spcPts val="0"/>
              </a:spcBef>
              <a:spcAft>
                <a:spcPts val="0"/>
              </a:spcAft>
              <a:buClr>
                <a:schemeClr val="accent5"/>
              </a:buClr>
              <a:buSzPts val="2600"/>
              <a:buNone/>
              <a:defRPr>
                <a:solidFill>
                  <a:schemeClr val="accent5"/>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CUSTOM_1">
    <p:spTree>
      <p:nvGrpSpPr>
        <p:cNvPr id="1" name="Shape 284"/>
        <p:cNvGrpSpPr/>
        <p:nvPr/>
      </p:nvGrpSpPr>
      <p:grpSpPr>
        <a:xfrm>
          <a:off x="0" y="0"/>
          <a:ext cx="0" cy="0"/>
          <a:chOff x="0" y="0"/>
          <a:chExt cx="0" cy="0"/>
        </a:xfrm>
      </p:grpSpPr>
      <p:grpSp>
        <p:nvGrpSpPr>
          <p:cNvPr id="285" name="Google Shape;285;p15"/>
          <p:cNvGrpSpPr/>
          <p:nvPr/>
        </p:nvGrpSpPr>
        <p:grpSpPr>
          <a:xfrm>
            <a:off x="-1304602" y="-1317213"/>
            <a:ext cx="11439000" cy="6207266"/>
            <a:chOff x="-1304602" y="-1317213"/>
            <a:chExt cx="11439000" cy="6207266"/>
          </a:xfrm>
        </p:grpSpPr>
        <p:sp>
          <p:nvSpPr>
            <p:cNvPr id="286" name="Google Shape;286;p15"/>
            <p:cNvSpPr/>
            <p:nvPr/>
          </p:nvSpPr>
          <p:spPr>
            <a:xfrm>
              <a:off x="8151450" y="-634626"/>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5"/>
            <p:cNvSpPr/>
            <p:nvPr/>
          </p:nvSpPr>
          <p:spPr>
            <a:xfrm>
              <a:off x="-1126376" y="4143704"/>
              <a:ext cx="2561014" cy="746349"/>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8" name="Google Shape;288;p15"/>
            <p:cNvGrpSpPr/>
            <p:nvPr/>
          </p:nvGrpSpPr>
          <p:grpSpPr>
            <a:xfrm>
              <a:off x="-1304602" y="-1317213"/>
              <a:ext cx="2877437" cy="2877340"/>
              <a:chOff x="2046850" y="539706"/>
              <a:chExt cx="969226" cy="969226"/>
            </a:xfrm>
          </p:grpSpPr>
          <p:sp>
            <p:nvSpPr>
              <p:cNvPr id="289" name="Google Shape;289;p15"/>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5"/>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91" name="Google Shape;291;p15"/>
          <p:cNvSpPr txBox="1">
            <a:spLocks noGrp="1"/>
          </p:cNvSpPr>
          <p:nvPr>
            <p:ph type="title"/>
          </p:nvPr>
        </p:nvSpPr>
        <p:spPr>
          <a:xfrm>
            <a:off x="2487675" y="3067082"/>
            <a:ext cx="41685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sz="1900"/>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292" name="Google Shape;292;p15"/>
          <p:cNvSpPr txBox="1">
            <a:spLocks noGrp="1"/>
          </p:cNvSpPr>
          <p:nvPr>
            <p:ph type="title" idx="2"/>
          </p:nvPr>
        </p:nvSpPr>
        <p:spPr>
          <a:xfrm>
            <a:off x="1696875" y="1624050"/>
            <a:ext cx="5750400" cy="1590600"/>
          </a:xfrm>
          <a:prstGeom prst="rect">
            <a:avLst/>
          </a:prstGeom>
        </p:spPr>
        <p:txBody>
          <a:bodyPr spcFirstLastPara="1" wrap="square" lIns="91425" tIns="91425" rIns="91425" bIns="91425" anchor="ctr" anchorCtr="0">
            <a:noAutofit/>
          </a:bodyPr>
          <a:lstStyle>
            <a:lvl1pPr lvl="0" rtl="0">
              <a:lnSpc>
                <a:spcPct val="115000"/>
              </a:lnSpc>
              <a:spcBef>
                <a:spcPts val="0"/>
              </a:spcBef>
              <a:spcAft>
                <a:spcPts val="0"/>
              </a:spcAft>
              <a:buSzPts val="2600"/>
              <a:buNone/>
              <a:defRPr sz="2200" b="0">
                <a:latin typeface="Raleway Medium"/>
                <a:ea typeface="Raleway Medium"/>
                <a:cs typeface="Raleway Medium"/>
                <a:sym typeface="Raleway Medium"/>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CUSTOM_4">
    <p:spTree>
      <p:nvGrpSpPr>
        <p:cNvPr id="1" name="Shape 293"/>
        <p:cNvGrpSpPr/>
        <p:nvPr/>
      </p:nvGrpSpPr>
      <p:grpSpPr>
        <a:xfrm>
          <a:off x="0" y="0"/>
          <a:ext cx="0" cy="0"/>
          <a:chOff x="0" y="0"/>
          <a:chExt cx="0" cy="0"/>
        </a:xfrm>
      </p:grpSpPr>
      <p:sp>
        <p:nvSpPr>
          <p:cNvPr id="294" name="Google Shape;294;p16"/>
          <p:cNvSpPr txBox="1">
            <a:spLocks noGrp="1"/>
          </p:cNvSpPr>
          <p:nvPr>
            <p:ph type="title"/>
          </p:nvPr>
        </p:nvSpPr>
        <p:spPr>
          <a:xfrm>
            <a:off x="4847753" y="879760"/>
            <a:ext cx="3071400" cy="2190900"/>
          </a:xfrm>
          <a:prstGeom prst="rect">
            <a:avLst/>
          </a:prstGeom>
        </p:spPr>
        <p:txBody>
          <a:bodyPr spcFirstLastPara="1" wrap="square" lIns="91425" tIns="91425" rIns="91425" bIns="91425" anchor="ctr" anchorCtr="0">
            <a:noAutofit/>
          </a:bodyPr>
          <a:lstStyle>
            <a:lvl1pPr lvl="0" rtl="0">
              <a:spcBef>
                <a:spcPts val="0"/>
              </a:spcBef>
              <a:spcAft>
                <a:spcPts val="0"/>
              </a:spcAft>
              <a:buSzPts val="4200"/>
              <a:buNone/>
              <a:defRPr sz="3000"/>
            </a:lvl1pPr>
            <a:lvl2pPr lvl="1" algn="r" rtl="0">
              <a:spcBef>
                <a:spcPts val="0"/>
              </a:spcBef>
              <a:spcAft>
                <a:spcPts val="0"/>
              </a:spcAft>
              <a:buSzPts val="4200"/>
              <a:buNone/>
              <a:defRPr sz="4200"/>
            </a:lvl2pPr>
            <a:lvl3pPr lvl="2" algn="r" rtl="0">
              <a:spcBef>
                <a:spcPts val="0"/>
              </a:spcBef>
              <a:spcAft>
                <a:spcPts val="0"/>
              </a:spcAft>
              <a:buSzPts val="4200"/>
              <a:buNone/>
              <a:defRPr sz="4200"/>
            </a:lvl3pPr>
            <a:lvl4pPr lvl="3" algn="r" rtl="0">
              <a:spcBef>
                <a:spcPts val="0"/>
              </a:spcBef>
              <a:spcAft>
                <a:spcPts val="0"/>
              </a:spcAft>
              <a:buSzPts val="4200"/>
              <a:buNone/>
              <a:defRPr sz="4200"/>
            </a:lvl4pPr>
            <a:lvl5pPr lvl="4" algn="r" rtl="0">
              <a:spcBef>
                <a:spcPts val="0"/>
              </a:spcBef>
              <a:spcAft>
                <a:spcPts val="0"/>
              </a:spcAft>
              <a:buSzPts val="4200"/>
              <a:buNone/>
              <a:defRPr sz="4200"/>
            </a:lvl5pPr>
            <a:lvl6pPr lvl="5" algn="r" rtl="0">
              <a:spcBef>
                <a:spcPts val="0"/>
              </a:spcBef>
              <a:spcAft>
                <a:spcPts val="0"/>
              </a:spcAft>
              <a:buSzPts val="4200"/>
              <a:buNone/>
              <a:defRPr sz="4200"/>
            </a:lvl6pPr>
            <a:lvl7pPr lvl="6" algn="r" rtl="0">
              <a:spcBef>
                <a:spcPts val="0"/>
              </a:spcBef>
              <a:spcAft>
                <a:spcPts val="0"/>
              </a:spcAft>
              <a:buSzPts val="4200"/>
              <a:buNone/>
              <a:defRPr sz="4200"/>
            </a:lvl7pPr>
            <a:lvl8pPr lvl="7" algn="r" rtl="0">
              <a:spcBef>
                <a:spcPts val="0"/>
              </a:spcBef>
              <a:spcAft>
                <a:spcPts val="0"/>
              </a:spcAft>
              <a:buSzPts val="4200"/>
              <a:buNone/>
              <a:defRPr sz="4200"/>
            </a:lvl8pPr>
            <a:lvl9pPr lvl="8" algn="r" rtl="0">
              <a:spcBef>
                <a:spcPts val="0"/>
              </a:spcBef>
              <a:spcAft>
                <a:spcPts val="0"/>
              </a:spcAft>
              <a:buSzPts val="4200"/>
              <a:buNone/>
              <a:defRPr sz="4200"/>
            </a:lvl9pPr>
          </a:lstStyle>
          <a:p>
            <a:endParaRPr/>
          </a:p>
        </p:txBody>
      </p:sp>
      <p:sp>
        <p:nvSpPr>
          <p:cNvPr id="295" name="Google Shape;295;p16"/>
          <p:cNvSpPr txBox="1">
            <a:spLocks noGrp="1"/>
          </p:cNvSpPr>
          <p:nvPr>
            <p:ph type="subTitle" idx="1"/>
          </p:nvPr>
        </p:nvSpPr>
        <p:spPr>
          <a:xfrm>
            <a:off x="4401953" y="3148494"/>
            <a:ext cx="3963000" cy="1090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1500">
                <a:solidFill>
                  <a:schemeClr val="dk1"/>
                </a:solidFill>
                <a:latin typeface="Raleway Medium"/>
                <a:ea typeface="Raleway Medium"/>
                <a:cs typeface="Raleway Medium"/>
                <a:sym typeface="Raleway Medium"/>
              </a:defRPr>
            </a:lvl1pPr>
            <a:lvl2pPr lvl="1" algn="r" rtl="0">
              <a:lnSpc>
                <a:spcPct val="100000"/>
              </a:lnSpc>
              <a:spcBef>
                <a:spcPts val="0"/>
              </a:spcBef>
              <a:spcAft>
                <a:spcPts val="0"/>
              </a:spcAft>
              <a:buSzPts val="2100"/>
              <a:buNone/>
              <a:defRPr sz="2100"/>
            </a:lvl2pPr>
            <a:lvl3pPr lvl="2" algn="r" rtl="0">
              <a:lnSpc>
                <a:spcPct val="100000"/>
              </a:lnSpc>
              <a:spcBef>
                <a:spcPts val="0"/>
              </a:spcBef>
              <a:spcAft>
                <a:spcPts val="0"/>
              </a:spcAft>
              <a:buSzPts val="2100"/>
              <a:buNone/>
              <a:defRPr sz="2100"/>
            </a:lvl3pPr>
            <a:lvl4pPr lvl="3" algn="r" rtl="0">
              <a:lnSpc>
                <a:spcPct val="100000"/>
              </a:lnSpc>
              <a:spcBef>
                <a:spcPts val="0"/>
              </a:spcBef>
              <a:spcAft>
                <a:spcPts val="0"/>
              </a:spcAft>
              <a:buSzPts val="2100"/>
              <a:buNone/>
              <a:defRPr sz="2100"/>
            </a:lvl4pPr>
            <a:lvl5pPr lvl="4" algn="r" rtl="0">
              <a:lnSpc>
                <a:spcPct val="100000"/>
              </a:lnSpc>
              <a:spcBef>
                <a:spcPts val="0"/>
              </a:spcBef>
              <a:spcAft>
                <a:spcPts val="0"/>
              </a:spcAft>
              <a:buSzPts val="2100"/>
              <a:buNone/>
              <a:defRPr sz="2100"/>
            </a:lvl5pPr>
            <a:lvl6pPr lvl="5" algn="r" rtl="0">
              <a:lnSpc>
                <a:spcPct val="100000"/>
              </a:lnSpc>
              <a:spcBef>
                <a:spcPts val="0"/>
              </a:spcBef>
              <a:spcAft>
                <a:spcPts val="0"/>
              </a:spcAft>
              <a:buSzPts val="2100"/>
              <a:buNone/>
              <a:defRPr sz="2100"/>
            </a:lvl6pPr>
            <a:lvl7pPr lvl="6" algn="r" rtl="0">
              <a:lnSpc>
                <a:spcPct val="100000"/>
              </a:lnSpc>
              <a:spcBef>
                <a:spcPts val="0"/>
              </a:spcBef>
              <a:spcAft>
                <a:spcPts val="0"/>
              </a:spcAft>
              <a:buSzPts val="2100"/>
              <a:buNone/>
              <a:defRPr sz="2100"/>
            </a:lvl7pPr>
            <a:lvl8pPr lvl="7" algn="r" rtl="0">
              <a:lnSpc>
                <a:spcPct val="100000"/>
              </a:lnSpc>
              <a:spcBef>
                <a:spcPts val="0"/>
              </a:spcBef>
              <a:spcAft>
                <a:spcPts val="0"/>
              </a:spcAft>
              <a:buSzPts val="2100"/>
              <a:buNone/>
              <a:defRPr sz="2100"/>
            </a:lvl8pPr>
            <a:lvl9pPr lvl="8" algn="r" rtl="0">
              <a:lnSpc>
                <a:spcPct val="100000"/>
              </a:lnSpc>
              <a:spcBef>
                <a:spcPts val="0"/>
              </a:spcBef>
              <a:spcAft>
                <a:spcPts val="0"/>
              </a:spcAft>
              <a:buSzPts val="2100"/>
              <a:buNone/>
              <a:defRPr sz="2100"/>
            </a:lvl9pPr>
          </a:lstStyle>
          <a:p>
            <a:endParaRPr/>
          </a:p>
        </p:txBody>
      </p:sp>
      <p:grpSp>
        <p:nvGrpSpPr>
          <p:cNvPr id="296" name="Google Shape;296;p16"/>
          <p:cNvGrpSpPr/>
          <p:nvPr/>
        </p:nvGrpSpPr>
        <p:grpSpPr>
          <a:xfrm>
            <a:off x="-869759" y="-12"/>
            <a:ext cx="2455624" cy="5820033"/>
            <a:chOff x="8329666" y="-12"/>
            <a:chExt cx="2455624" cy="5820033"/>
          </a:xfrm>
        </p:grpSpPr>
        <p:sp>
          <p:nvSpPr>
            <p:cNvPr id="297" name="Google Shape;297;p16"/>
            <p:cNvSpPr/>
            <p:nvPr/>
          </p:nvSpPr>
          <p:spPr>
            <a:xfrm flipH="1">
              <a:off x="8513007" y="-12"/>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6"/>
            <p:cNvSpPr/>
            <p:nvPr/>
          </p:nvSpPr>
          <p:spPr>
            <a:xfrm>
              <a:off x="8329666" y="4040890"/>
              <a:ext cx="1781601" cy="177913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6"/>
            <p:cNvSpPr/>
            <p:nvPr/>
          </p:nvSpPr>
          <p:spPr>
            <a:xfrm>
              <a:off x="9080057" y="754877"/>
              <a:ext cx="1138187" cy="331675"/>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4">
  <p:cSld name="CUSTOM_13">
    <p:spTree>
      <p:nvGrpSpPr>
        <p:cNvPr id="1" name="Shape 344"/>
        <p:cNvGrpSpPr/>
        <p:nvPr/>
      </p:nvGrpSpPr>
      <p:grpSpPr>
        <a:xfrm>
          <a:off x="0" y="0"/>
          <a:ext cx="0" cy="0"/>
          <a:chOff x="0" y="0"/>
          <a:chExt cx="0" cy="0"/>
        </a:xfrm>
      </p:grpSpPr>
      <p:grpSp>
        <p:nvGrpSpPr>
          <p:cNvPr id="345" name="Google Shape;345;p19"/>
          <p:cNvGrpSpPr/>
          <p:nvPr/>
        </p:nvGrpSpPr>
        <p:grpSpPr>
          <a:xfrm>
            <a:off x="-1483825" y="-1317213"/>
            <a:ext cx="12269115" cy="8882342"/>
            <a:chOff x="-1483825" y="-1317213"/>
            <a:chExt cx="12269115" cy="8882342"/>
          </a:xfrm>
        </p:grpSpPr>
        <p:grpSp>
          <p:nvGrpSpPr>
            <p:cNvPr id="346" name="Google Shape;346;p19"/>
            <p:cNvGrpSpPr/>
            <p:nvPr/>
          </p:nvGrpSpPr>
          <p:grpSpPr>
            <a:xfrm>
              <a:off x="-1483825" y="-1317213"/>
              <a:ext cx="2877437" cy="2877340"/>
              <a:chOff x="2046850" y="539706"/>
              <a:chExt cx="969226" cy="969226"/>
            </a:xfrm>
          </p:grpSpPr>
          <p:sp>
            <p:nvSpPr>
              <p:cNvPr id="347" name="Google Shape;347;p19"/>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9"/>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9" name="Google Shape;349;p19"/>
            <p:cNvSpPr/>
            <p:nvPr/>
          </p:nvSpPr>
          <p:spPr>
            <a:xfrm flipH="1">
              <a:off x="8513007" y="-12"/>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9"/>
            <p:cNvSpPr/>
            <p:nvPr/>
          </p:nvSpPr>
          <p:spPr>
            <a:xfrm>
              <a:off x="8329666" y="4040890"/>
              <a:ext cx="1781601" cy="177913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9"/>
            <p:cNvSpPr/>
            <p:nvPr/>
          </p:nvSpPr>
          <p:spPr>
            <a:xfrm>
              <a:off x="9080057" y="754877"/>
              <a:ext cx="1138187" cy="331675"/>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9"/>
            <p:cNvSpPr/>
            <p:nvPr/>
          </p:nvSpPr>
          <p:spPr>
            <a:xfrm>
              <a:off x="-1472251" y="4143704"/>
              <a:ext cx="2561014" cy="746349"/>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3" name="Google Shape;353;p19"/>
            <p:cNvGrpSpPr/>
            <p:nvPr/>
          </p:nvGrpSpPr>
          <p:grpSpPr>
            <a:xfrm>
              <a:off x="93700" y="1357748"/>
              <a:ext cx="422896" cy="699223"/>
              <a:chOff x="4284300" y="4188273"/>
              <a:chExt cx="422896" cy="699223"/>
            </a:xfrm>
          </p:grpSpPr>
          <p:grpSp>
            <p:nvGrpSpPr>
              <p:cNvPr id="354" name="Google Shape;354;p19"/>
              <p:cNvGrpSpPr/>
              <p:nvPr/>
            </p:nvGrpSpPr>
            <p:grpSpPr>
              <a:xfrm>
                <a:off x="4284300" y="4547630"/>
                <a:ext cx="403537" cy="339865"/>
                <a:chOff x="5004225" y="2283605"/>
                <a:chExt cx="403537" cy="339865"/>
              </a:xfrm>
            </p:grpSpPr>
            <p:sp>
              <p:nvSpPr>
                <p:cNvPr id="355" name="Google Shape;355;p19"/>
                <p:cNvSpPr/>
                <p:nvPr/>
              </p:nvSpPr>
              <p:spPr>
                <a:xfrm>
                  <a:off x="5004225" y="2411263"/>
                  <a:ext cx="148196" cy="126753"/>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19"/>
                <p:cNvSpPr/>
                <p:nvPr/>
              </p:nvSpPr>
              <p:spPr>
                <a:xfrm>
                  <a:off x="5208721" y="2283605"/>
                  <a:ext cx="99519" cy="85070"/>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9"/>
                <p:cNvSpPr/>
                <p:nvPr/>
              </p:nvSpPr>
              <p:spPr>
                <a:xfrm>
                  <a:off x="5308243" y="2538140"/>
                  <a:ext cx="99519" cy="8533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8" name="Google Shape;358;p19"/>
              <p:cNvSpPr/>
              <p:nvPr/>
            </p:nvSpPr>
            <p:spPr>
              <a:xfrm>
                <a:off x="4607678" y="4356122"/>
                <a:ext cx="99519" cy="85070"/>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9"/>
              <p:cNvSpPr/>
              <p:nvPr/>
            </p:nvSpPr>
            <p:spPr>
              <a:xfrm>
                <a:off x="4436309" y="4188273"/>
                <a:ext cx="171364" cy="146484"/>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0" name="Google Shape;360;p19"/>
            <p:cNvSpPr/>
            <p:nvPr/>
          </p:nvSpPr>
          <p:spPr>
            <a:xfrm rot="4120194">
              <a:off x="4244722" y="4537958"/>
              <a:ext cx="2370370" cy="2820342"/>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1" name="Google Shape;361;p19"/>
          <p:cNvSpPr txBox="1">
            <a:spLocks noGrp="1"/>
          </p:cNvSpPr>
          <p:nvPr>
            <p:ph type="title"/>
          </p:nvPr>
        </p:nvSpPr>
        <p:spPr>
          <a:xfrm>
            <a:off x="953850" y="446225"/>
            <a:ext cx="7236000" cy="572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5"/>
              </a:buClr>
              <a:buSzPts val="2600"/>
              <a:buNone/>
              <a:defRPr/>
            </a:lvl1pPr>
            <a:lvl2pPr lvl="1" rtl="0">
              <a:spcBef>
                <a:spcPts val="0"/>
              </a:spcBef>
              <a:spcAft>
                <a:spcPts val="0"/>
              </a:spcAft>
              <a:buClr>
                <a:schemeClr val="accent5"/>
              </a:buClr>
              <a:buSzPts val="2600"/>
              <a:buNone/>
              <a:defRPr>
                <a:solidFill>
                  <a:schemeClr val="accent5"/>
                </a:solidFill>
              </a:defRPr>
            </a:lvl2pPr>
            <a:lvl3pPr lvl="2" rtl="0">
              <a:spcBef>
                <a:spcPts val="0"/>
              </a:spcBef>
              <a:spcAft>
                <a:spcPts val="0"/>
              </a:spcAft>
              <a:buClr>
                <a:schemeClr val="accent5"/>
              </a:buClr>
              <a:buSzPts val="2600"/>
              <a:buNone/>
              <a:defRPr>
                <a:solidFill>
                  <a:schemeClr val="accent5"/>
                </a:solidFill>
              </a:defRPr>
            </a:lvl3pPr>
            <a:lvl4pPr lvl="3" rtl="0">
              <a:spcBef>
                <a:spcPts val="0"/>
              </a:spcBef>
              <a:spcAft>
                <a:spcPts val="0"/>
              </a:spcAft>
              <a:buClr>
                <a:schemeClr val="accent5"/>
              </a:buClr>
              <a:buSzPts val="2600"/>
              <a:buNone/>
              <a:defRPr>
                <a:solidFill>
                  <a:schemeClr val="accent5"/>
                </a:solidFill>
              </a:defRPr>
            </a:lvl4pPr>
            <a:lvl5pPr lvl="4" rtl="0">
              <a:spcBef>
                <a:spcPts val="0"/>
              </a:spcBef>
              <a:spcAft>
                <a:spcPts val="0"/>
              </a:spcAft>
              <a:buClr>
                <a:schemeClr val="accent5"/>
              </a:buClr>
              <a:buSzPts val="2600"/>
              <a:buNone/>
              <a:defRPr>
                <a:solidFill>
                  <a:schemeClr val="accent5"/>
                </a:solidFill>
              </a:defRPr>
            </a:lvl5pPr>
            <a:lvl6pPr lvl="5" rtl="0">
              <a:spcBef>
                <a:spcPts val="0"/>
              </a:spcBef>
              <a:spcAft>
                <a:spcPts val="0"/>
              </a:spcAft>
              <a:buClr>
                <a:schemeClr val="accent5"/>
              </a:buClr>
              <a:buSzPts val="2600"/>
              <a:buNone/>
              <a:defRPr>
                <a:solidFill>
                  <a:schemeClr val="accent5"/>
                </a:solidFill>
              </a:defRPr>
            </a:lvl6pPr>
            <a:lvl7pPr lvl="6" rtl="0">
              <a:spcBef>
                <a:spcPts val="0"/>
              </a:spcBef>
              <a:spcAft>
                <a:spcPts val="0"/>
              </a:spcAft>
              <a:buClr>
                <a:schemeClr val="accent5"/>
              </a:buClr>
              <a:buSzPts val="2600"/>
              <a:buNone/>
              <a:defRPr>
                <a:solidFill>
                  <a:schemeClr val="accent5"/>
                </a:solidFill>
              </a:defRPr>
            </a:lvl7pPr>
            <a:lvl8pPr lvl="7" rtl="0">
              <a:spcBef>
                <a:spcPts val="0"/>
              </a:spcBef>
              <a:spcAft>
                <a:spcPts val="0"/>
              </a:spcAft>
              <a:buClr>
                <a:schemeClr val="accent5"/>
              </a:buClr>
              <a:buSzPts val="2600"/>
              <a:buNone/>
              <a:defRPr>
                <a:solidFill>
                  <a:schemeClr val="accent5"/>
                </a:solidFill>
              </a:defRPr>
            </a:lvl8pPr>
            <a:lvl9pPr lvl="8" rtl="0">
              <a:spcBef>
                <a:spcPts val="0"/>
              </a:spcBef>
              <a:spcAft>
                <a:spcPts val="0"/>
              </a:spcAft>
              <a:buClr>
                <a:schemeClr val="accent5"/>
              </a:buClr>
              <a:buSzPts val="2600"/>
              <a:buNone/>
              <a:defRPr>
                <a:solidFill>
                  <a:schemeClr val="accent5"/>
                </a:solidFil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one column 2">
  <p:cSld name="CUSTOM_1_1_1">
    <p:spTree>
      <p:nvGrpSpPr>
        <p:cNvPr id="1" name="Shape 387"/>
        <p:cNvGrpSpPr/>
        <p:nvPr/>
      </p:nvGrpSpPr>
      <p:grpSpPr>
        <a:xfrm>
          <a:off x="0" y="0"/>
          <a:ext cx="0" cy="0"/>
          <a:chOff x="0" y="0"/>
          <a:chExt cx="0" cy="0"/>
        </a:xfrm>
      </p:grpSpPr>
      <p:grpSp>
        <p:nvGrpSpPr>
          <p:cNvPr id="388" name="Google Shape;388;p21"/>
          <p:cNvGrpSpPr/>
          <p:nvPr/>
        </p:nvGrpSpPr>
        <p:grpSpPr>
          <a:xfrm>
            <a:off x="-2160900" y="-634626"/>
            <a:ext cx="12347454" cy="6459401"/>
            <a:chOff x="-2160900" y="-634626"/>
            <a:chExt cx="12347454" cy="6459401"/>
          </a:xfrm>
        </p:grpSpPr>
        <p:sp>
          <p:nvSpPr>
            <p:cNvPr id="389" name="Google Shape;389;p21"/>
            <p:cNvSpPr/>
            <p:nvPr/>
          </p:nvSpPr>
          <p:spPr>
            <a:xfrm>
              <a:off x="-2160900" y="3004475"/>
              <a:ext cx="2742900" cy="28203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1"/>
            <p:cNvSpPr/>
            <p:nvPr/>
          </p:nvSpPr>
          <p:spPr>
            <a:xfrm>
              <a:off x="-949950" y="-634626"/>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1"/>
            <p:cNvSpPr/>
            <p:nvPr/>
          </p:nvSpPr>
          <p:spPr>
            <a:xfrm>
              <a:off x="6594600" y="569732"/>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2" name="Google Shape;392;p21"/>
            <p:cNvGrpSpPr/>
            <p:nvPr/>
          </p:nvGrpSpPr>
          <p:grpSpPr>
            <a:xfrm>
              <a:off x="7814650" y="3004462"/>
              <a:ext cx="969226" cy="1748006"/>
              <a:chOff x="6984900" y="3291338"/>
              <a:chExt cx="969226" cy="1748006"/>
            </a:xfrm>
          </p:grpSpPr>
          <p:sp>
            <p:nvSpPr>
              <p:cNvPr id="393" name="Google Shape;393;p21"/>
              <p:cNvSpPr/>
              <p:nvPr/>
            </p:nvSpPr>
            <p:spPr>
              <a:xfrm>
                <a:off x="6984900" y="4070118"/>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1"/>
              <p:cNvSpPr/>
              <p:nvPr/>
            </p:nvSpPr>
            <p:spPr>
              <a:xfrm>
                <a:off x="7519348" y="3601361"/>
                <a:ext cx="434771" cy="434188"/>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1"/>
              <p:cNvSpPr/>
              <p:nvPr/>
            </p:nvSpPr>
            <p:spPr>
              <a:xfrm>
                <a:off x="7550348" y="3291338"/>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6" name="Google Shape;396;p21"/>
            <p:cNvSpPr/>
            <p:nvPr/>
          </p:nvSpPr>
          <p:spPr>
            <a:xfrm rot="5268137">
              <a:off x="8696839" y="143938"/>
              <a:ext cx="35340" cy="298558"/>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1"/>
            <p:cNvSpPr/>
            <p:nvPr/>
          </p:nvSpPr>
          <p:spPr>
            <a:xfrm rot="5400000">
              <a:off x="8802916" y="300248"/>
              <a:ext cx="35142" cy="298295"/>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98" name="Google Shape;398;p21"/>
            <p:cNvCxnSpPr/>
            <p:nvPr/>
          </p:nvCxnSpPr>
          <p:spPr>
            <a:xfrm>
              <a:off x="8526054"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399" name="Google Shape;399;p21"/>
            <p:cNvCxnSpPr/>
            <p:nvPr/>
          </p:nvCxnSpPr>
          <p:spPr>
            <a:xfrm>
              <a:off x="8146938" y="4368445"/>
              <a:ext cx="2039400" cy="0"/>
            </a:xfrm>
            <a:prstGeom prst="straightConnector1">
              <a:avLst/>
            </a:prstGeom>
            <a:noFill/>
            <a:ln w="19050" cap="flat" cmpd="sng">
              <a:solidFill>
                <a:schemeClr val="dk1"/>
              </a:solidFill>
              <a:prstDash val="dash"/>
              <a:round/>
              <a:headEnd type="none" w="med" len="med"/>
              <a:tailEnd type="none" w="med" len="med"/>
            </a:ln>
          </p:spPr>
        </p:cxnSp>
        <p:sp>
          <p:nvSpPr>
            <p:cNvPr id="400" name="Google Shape;400;p21"/>
            <p:cNvSpPr/>
            <p:nvPr/>
          </p:nvSpPr>
          <p:spPr>
            <a:xfrm>
              <a:off x="-1094612" y="1962432"/>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1" name="Google Shape;401;p21"/>
            <p:cNvGrpSpPr/>
            <p:nvPr/>
          </p:nvGrpSpPr>
          <p:grpSpPr>
            <a:xfrm>
              <a:off x="1013800" y="3548113"/>
              <a:ext cx="503400" cy="423975"/>
              <a:chOff x="4849700" y="2127775"/>
              <a:chExt cx="503400" cy="423975"/>
            </a:xfrm>
          </p:grpSpPr>
          <p:sp>
            <p:nvSpPr>
              <p:cNvPr id="402" name="Google Shape;402;p21"/>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1"/>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1"/>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05" name="Google Shape;405;p21"/>
          <p:cNvSpPr txBox="1">
            <a:spLocks noGrp="1"/>
          </p:cNvSpPr>
          <p:nvPr>
            <p:ph type="title"/>
          </p:nvPr>
        </p:nvSpPr>
        <p:spPr>
          <a:xfrm>
            <a:off x="2549400" y="1121610"/>
            <a:ext cx="4045200" cy="954300"/>
          </a:xfrm>
          <a:prstGeom prst="rect">
            <a:avLst/>
          </a:prstGeom>
        </p:spPr>
        <p:txBody>
          <a:bodyPr spcFirstLastPara="1" wrap="square" lIns="91425" tIns="91425" rIns="91425" bIns="91425" anchor="ctr" anchorCtr="0">
            <a:noAutofit/>
          </a:bodyPr>
          <a:lstStyle>
            <a:lvl1pPr lvl="0" rtl="0">
              <a:spcBef>
                <a:spcPts val="0"/>
              </a:spcBef>
              <a:spcAft>
                <a:spcPts val="0"/>
              </a:spcAft>
              <a:buSzPts val="4200"/>
              <a:buNone/>
              <a:defRPr sz="36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406" name="Google Shape;406;p21"/>
          <p:cNvSpPr txBox="1">
            <a:spLocks noGrp="1"/>
          </p:cNvSpPr>
          <p:nvPr>
            <p:ph type="subTitle" idx="1"/>
          </p:nvPr>
        </p:nvSpPr>
        <p:spPr>
          <a:xfrm>
            <a:off x="2233150" y="2159487"/>
            <a:ext cx="4677600" cy="112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1500">
                <a:solidFill>
                  <a:schemeClr val="dk1"/>
                </a:solidFill>
                <a:latin typeface="Raleway Medium"/>
                <a:ea typeface="Raleway Medium"/>
                <a:cs typeface="Raleway Medium"/>
                <a:sym typeface="Raleway Medium"/>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58775" y="446216"/>
            <a:ext cx="7626300" cy="572700"/>
          </a:xfrm>
          <a:prstGeom prst="rect">
            <a:avLst/>
          </a:prstGeom>
          <a:noFill/>
          <a:ln>
            <a:noFill/>
          </a:ln>
        </p:spPr>
        <p:txBody>
          <a:bodyPr spcFirstLastPara="1" wrap="square" lIns="91425" tIns="91425" rIns="91425" bIns="91425" anchor="ctr" anchorCtr="0">
            <a:noAutofit/>
          </a:bodyPr>
          <a:lstStyle>
            <a:lvl1pPr lvl="0"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1pPr>
            <a:lvl2pPr lvl="1"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2pPr>
            <a:lvl3pPr lvl="2"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3pPr>
            <a:lvl4pPr lvl="3"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4pPr>
            <a:lvl5pPr lvl="4"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5pPr>
            <a:lvl6pPr lvl="5"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6pPr>
            <a:lvl7pPr lvl="6"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7pPr>
            <a:lvl8pPr lvl="7"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8pPr>
            <a:lvl9pPr lvl="8"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9pPr>
          </a:lstStyle>
          <a:p>
            <a:endParaRPr/>
          </a:p>
        </p:txBody>
      </p:sp>
      <p:sp>
        <p:nvSpPr>
          <p:cNvPr id="7" name="Google Shape;7;p1"/>
          <p:cNvSpPr txBox="1">
            <a:spLocks noGrp="1"/>
          </p:cNvSpPr>
          <p:nvPr>
            <p:ph type="body" idx="1"/>
          </p:nvPr>
        </p:nvSpPr>
        <p:spPr>
          <a:xfrm>
            <a:off x="758775" y="1434450"/>
            <a:ext cx="7626300" cy="3134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1pPr>
            <a:lvl2pPr marL="914400" lvl="1"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2pPr>
            <a:lvl3pPr marL="1371600" lvl="2"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3pPr>
            <a:lvl4pPr marL="1828800" lvl="3"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4pPr>
            <a:lvl5pPr marL="2286000" lvl="4"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5pPr>
            <a:lvl6pPr marL="2743200" lvl="5"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6pPr>
            <a:lvl7pPr marL="3200400" lvl="6"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7pPr>
            <a:lvl8pPr marL="3657600" lvl="7"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8pPr>
            <a:lvl9pPr marL="4114800" lvl="8"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55" r:id="rId3"/>
    <p:sldLayoutId id="2147483658" r:id="rId4"/>
    <p:sldLayoutId id="2147483659" r:id="rId5"/>
    <p:sldLayoutId id="2147483661" r:id="rId6"/>
    <p:sldLayoutId id="2147483662" r:id="rId7"/>
    <p:sldLayoutId id="2147483665" r:id="rId8"/>
    <p:sldLayoutId id="2147483667" r:id="rId9"/>
    <p:sldLayoutId id="2147483672" r:id="rId10"/>
    <p:sldLayoutId id="2147483674" r:id="rId11"/>
    <p:sldLayoutId id="2147483682" r:id="rId12"/>
    <p:sldLayoutId id="2147483683"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YbXiDf1vaMk"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Mxkj_D8HZpw"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4"/>
        <p:cNvGrpSpPr/>
        <p:nvPr/>
      </p:nvGrpSpPr>
      <p:grpSpPr>
        <a:xfrm>
          <a:off x="0" y="0"/>
          <a:ext cx="0" cy="0"/>
          <a:chOff x="0" y="0"/>
          <a:chExt cx="0" cy="0"/>
        </a:xfrm>
      </p:grpSpPr>
      <p:sp>
        <p:nvSpPr>
          <p:cNvPr id="795" name="Google Shape;795;p40"/>
          <p:cNvSpPr/>
          <p:nvPr/>
        </p:nvSpPr>
        <p:spPr>
          <a:xfrm>
            <a:off x="838650" y="1102110"/>
            <a:ext cx="7466700" cy="19803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40"/>
          <p:cNvSpPr txBox="1">
            <a:spLocks noGrp="1"/>
          </p:cNvSpPr>
          <p:nvPr>
            <p:ph type="subTitle" idx="1"/>
          </p:nvPr>
        </p:nvSpPr>
        <p:spPr>
          <a:xfrm>
            <a:off x="1395450" y="2456968"/>
            <a:ext cx="6353100" cy="522000"/>
          </a:xfrm>
          <a:prstGeom prst="rect">
            <a:avLst/>
          </a:prstGeom>
        </p:spPr>
        <p:txBody>
          <a:bodyPr spcFirstLastPara="1" wrap="square" lIns="91425" tIns="91425" rIns="91425" bIns="91425" anchor="ctr" anchorCtr="0">
            <a:noAutofit/>
          </a:bodyPr>
          <a:lstStyle/>
          <a:p>
            <a:pPr marL="0" lvl="0" indent="0" rtl="1">
              <a:spcBef>
                <a:spcPts val="0"/>
              </a:spcBef>
              <a:spcAft>
                <a:spcPts val="0"/>
              </a:spcAft>
              <a:buNone/>
            </a:pPr>
            <a:r>
              <a:rPr lang="he-IL" dirty="0">
                <a:latin typeface="MigdalHaemeq" panose="02000603000000000000" pitchFamily="2" charset="-79"/>
                <a:cs typeface="MigdalHaemeq" panose="02000603000000000000" pitchFamily="2" charset="-79"/>
              </a:rPr>
              <a:t>אוקטובר </a:t>
            </a:r>
            <a:r>
              <a:rPr lang="he-IL" b="1" dirty="0">
                <a:latin typeface="MigdalHaemeq" panose="02000603000000000000" pitchFamily="2" charset="-79"/>
                <a:cs typeface="MigdalHaemeq" panose="02000603000000000000" pitchFamily="2" charset="-79"/>
              </a:rPr>
              <a:t>2022</a:t>
            </a:r>
            <a:r>
              <a:rPr lang="he-IL" dirty="0">
                <a:latin typeface="MigdalHaemeq" panose="02000603000000000000" pitchFamily="2" charset="-79"/>
                <a:cs typeface="MigdalHaemeq" panose="02000603000000000000" pitchFamily="2" charset="-79"/>
              </a:rPr>
              <a:t> </a:t>
            </a:r>
            <a:endParaRPr dirty="0">
              <a:latin typeface="MigdalHaemeq" panose="02000603000000000000" pitchFamily="2" charset="-79"/>
              <a:cs typeface="MigdalHaemeq" panose="02000603000000000000" pitchFamily="2" charset="-79"/>
            </a:endParaRPr>
          </a:p>
        </p:txBody>
      </p:sp>
      <p:grpSp>
        <p:nvGrpSpPr>
          <p:cNvPr id="798" name="Google Shape;798;p40"/>
          <p:cNvGrpSpPr/>
          <p:nvPr/>
        </p:nvGrpSpPr>
        <p:grpSpPr>
          <a:xfrm rot="-4580263">
            <a:off x="5561457" y="3640324"/>
            <a:ext cx="1064711" cy="580484"/>
            <a:chOff x="586675" y="237900"/>
            <a:chExt cx="1935975" cy="1055500"/>
          </a:xfrm>
        </p:grpSpPr>
        <p:sp>
          <p:nvSpPr>
            <p:cNvPr id="799" name="Google Shape;799;p40"/>
            <p:cNvSpPr/>
            <p:nvPr/>
          </p:nvSpPr>
          <p:spPr>
            <a:xfrm>
              <a:off x="738775" y="301575"/>
              <a:ext cx="1631475" cy="928425"/>
            </a:xfrm>
            <a:custGeom>
              <a:avLst/>
              <a:gdLst/>
              <a:ahLst/>
              <a:cxnLst/>
              <a:rect l="l" t="t" r="r" b="b"/>
              <a:pathLst>
                <a:path w="65259" h="37137" extrusionOk="0">
                  <a:moveTo>
                    <a:pt x="3941" y="1"/>
                  </a:moveTo>
                  <a:lnTo>
                    <a:pt x="1" y="28719"/>
                  </a:lnTo>
                  <a:lnTo>
                    <a:pt x="9740" y="30064"/>
                  </a:lnTo>
                  <a:cubicBezTo>
                    <a:pt x="10152" y="30120"/>
                    <a:pt x="10566" y="30148"/>
                    <a:pt x="10979" y="30148"/>
                  </a:cubicBezTo>
                  <a:cubicBezTo>
                    <a:pt x="12333" y="30148"/>
                    <a:pt x="13678" y="29850"/>
                    <a:pt x="14919" y="29266"/>
                  </a:cubicBezTo>
                  <a:lnTo>
                    <a:pt x="29409" y="22432"/>
                  </a:lnTo>
                  <a:cubicBezTo>
                    <a:pt x="30075" y="22115"/>
                    <a:pt x="30789" y="21960"/>
                    <a:pt x="31498" y="21960"/>
                  </a:cubicBezTo>
                  <a:cubicBezTo>
                    <a:pt x="32651" y="21960"/>
                    <a:pt x="33793" y="22370"/>
                    <a:pt x="34707" y="23159"/>
                  </a:cubicBezTo>
                  <a:lnTo>
                    <a:pt x="46816" y="33648"/>
                  </a:lnTo>
                  <a:cubicBezTo>
                    <a:pt x="48161" y="34803"/>
                    <a:pt x="49804" y="35553"/>
                    <a:pt x="51566" y="35791"/>
                  </a:cubicBezTo>
                  <a:lnTo>
                    <a:pt x="61306" y="37136"/>
                  </a:lnTo>
                  <a:lnTo>
                    <a:pt x="65259" y="8407"/>
                  </a:lnTo>
                  <a:lnTo>
                    <a:pt x="55507" y="7073"/>
                  </a:lnTo>
                  <a:cubicBezTo>
                    <a:pt x="55094" y="7017"/>
                    <a:pt x="54680" y="6990"/>
                    <a:pt x="54267" y="6990"/>
                  </a:cubicBezTo>
                  <a:cubicBezTo>
                    <a:pt x="52918" y="6990"/>
                    <a:pt x="51582" y="7285"/>
                    <a:pt x="50352" y="7859"/>
                  </a:cubicBezTo>
                  <a:lnTo>
                    <a:pt x="35862" y="14705"/>
                  </a:lnTo>
                  <a:cubicBezTo>
                    <a:pt x="35193" y="15017"/>
                    <a:pt x="34480" y="15169"/>
                    <a:pt x="33772" y="15169"/>
                  </a:cubicBezTo>
                  <a:cubicBezTo>
                    <a:pt x="32615" y="15169"/>
                    <a:pt x="31473" y="14762"/>
                    <a:pt x="30564" y="13979"/>
                  </a:cubicBezTo>
                  <a:lnTo>
                    <a:pt x="18443" y="3489"/>
                  </a:lnTo>
                  <a:cubicBezTo>
                    <a:pt x="17098" y="2323"/>
                    <a:pt x="15443" y="1573"/>
                    <a:pt x="13681" y="1334"/>
                  </a:cubicBezTo>
                  <a:lnTo>
                    <a:pt x="394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40"/>
            <p:cNvSpPr/>
            <p:nvPr/>
          </p:nvSpPr>
          <p:spPr>
            <a:xfrm>
              <a:off x="2265750" y="468275"/>
              <a:ext cx="256900" cy="825125"/>
            </a:xfrm>
            <a:custGeom>
              <a:avLst/>
              <a:gdLst/>
              <a:ahLst/>
              <a:cxnLst/>
              <a:rect l="l" t="t" r="r" b="b"/>
              <a:pathLst>
                <a:path w="10276" h="33005" extrusionOk="0">
                  <a:moveTo>
                    <a:pt x="4418" y="0"/>
                  </a:moveTo>
                  <a:lnTo>
                    <a:pt x="1" y="32195"/>
                  </a:lnTo>
                  <a:lnTo>
                    <a:pt x="5858" y="33005"/>
                  </a:lnTo>
                  <a:lnTo>
                    <a:pt x="10276" y="810"/>
                  </a:lnTo>
                  <a:lnTo>
                    <a:pt x="44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40"/>
            <p:cNvSpPr/>
            <p:nvPr/>
          </p:nvSpPr>
          <p:spPr>
            <a:xfrm>
              <a:off x="586675" y="237900"/>
              <a:ext cx="256600" cy="825125"/>
            </a:xfrm>
            <a:custGeom>
              <a:avLst/>
              <a:gdLst/>
              <a:ahLst/>
              <a:cxnLst/>
              <a:rect l="l" t="t" r="r" b="b"/>
              <a:pathLst>
                <a:path w="10264" h="33005" extrusionOk="0">
                  <a:moveTo>
                    <a:pt x="4406" y="0"/>
                  </a:moveTo>
                  <a:lnTo>
                    <a:pt x="0" y="32194"/>
                  </a:lnTo>
                  <a:lnTo>
                    <a:pt x="5846" y="33004"/>
                  </a:lnTo>
                  <a:lnTo>
                    <a:pt x="10264" y="810"/>
                  </a:lnTo>
                  <a:lnTo>
                    <a:pt x="440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40"/>
            <p:cNvSpPr/>
            <p:nvPr/>
          </p:nvSpPr>
          <p:spPr>
            <a:xfrm>
              <a:off x="791750" y="354275"/>
              <a:ext cx="1281150" cy="795650"/>
            </a:xfrm>
            <a:custGeom>
              <a:avLst/>
              <a:gdLst/>
              <a:ahLst/>
              <a:cxnLst/>
              <a:rect l="l" t="t" r="r" b="b"/>
              <a:pathLst>
                <a:path w="51246" h="31826" extrusionOk="0">
                  <a:moveTo>
                    <a:pt x="3430" y="0"/>
                  </a:moveTo>
                  <a:lnTo>
                    <a:pt x="1" y="25003"/>
                  </a:lnTo>
                  <a:lnTo>
                    <a:pt x="6347" y="25873"/>
                  </a:lnTo>
                  <a:lnTo>
                    <a:pt x="10812" y="16943"/>
                  </a:lnTo>
                  <a:cubicBezTo>
                    <a:pt x="11228" y="16098"/>
                    <a:pt x="11467" y="15181"/>
                    <a:pt x="11526" y="14240"/>
                  </a:cubicBezTo>
                  <a:lnTo>
                    <a:pt x="31171" y="16943"/>
                  </a:lnTo>
                  <a:cubicBezTo>
                    <a:pt x="31219" y="17205"/>
                    <a:pt x="31350" y="17455"/>
                    <a:pt x="31540" y="17633"/>
                  </a:cubicBezTo>
                  <a:lnTo>
                    <a:pt x="45923" y="30111"/>
                  </a:lnTo>
                  <a:cubicBezTo>
                    <a:pt x="46995" y="31040"/>
                    <a:pt x="48304" y="31635"/>
                    <a:pt x="49709" y="31826"/>
                  </a:cubicBezTo>
                  <a:cubicBezTo>
                    <a:pt x="49709" y="31826"/>
                    <a:pt x="47197" y="26897"/>
                    <a:pt x="49221" y="19765"/>
                  </a:cubicBezTo>
                  <a:cubicBezTo>
                    <a:pt x="51245" y="12645"/>
                    <a:pt x="49031" y="7454"/>
                    <a:pt x="49031" y="7454"/>
                  </a:cubicBezTo>
                  <a:lnTo>
                    <a:pt x="31826" y="15598"/>
                  </a:lnTo>
                  <a:cubicBezTo>
                    <a:pt x="31576" y="15717"/>
                    <a:pt x="31386" y="15919"/>
                    <a:pt x="31279" y="16157"/>
                  </a:cubicBezTo>
                  <a:lnTo>
                    <a:pt x="11621" y="13466"/>
                  </a:lnTo>
                  <a:lnTo>
                    <a:pt x="11574" y="13871"/>
                  </a:lnTo>
                  <a:cubicBezTo>
                    <a:pt x="11598" y="12835"/>
                    <a:pt x="11407" y="11823"/>
                    <a:pt x="11014" y="10871"/>
                  </a:cubicBezTo>
                  <a:lnTo>
                    <a:pt x="6668" y="453"/>
                  </a:lnTo>
                  <a:lnTo>
                    <a:pt x="343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3" name="Google Shape;803;p40"/>
          <p:cNvGrpSpPr/>
          <p:nvPr/>
        </p:nvGrpSpPr>
        <p:grpSpPr>
          <a:xfrm rot="-333400">
            <a:off x="2710315" y="3235135"/>
            <a:ext cx="2214837" cy="2214837"/>
            <a:chOff x="334213" y="2257776"/>
            <a:chExt cx="2523097" cy="2523097"/>
          </a:xfrm>
        </p:grpSpPr>
        <p:sp>
          <p:nvSpPr>
            <p:cNvPr id="804" name="Google Shape;804;p40"/>
            <p:cNvSpPr/>
            <p:nvPr/>
          </p:nvSpPr>
          <p:spPr>
            <a:xfrm rot="-362304">
              <a:off x="507580" y="2429523"/>
              <a:ext cx="2176581" cy="2176281"/>
            </a:xfrm>
            <a:custGeom>
              <a:avLst/>
              <a:gdLst/>
              <a:ahLst/>
              <a:cxnLst/>
              <a:rect l="l" t="t" r="r" b="b"/>
              <a:pathLst>
                <a:path w="87059" h="87047" extrusionOk="0">
                  <a:moveTo>
                    <a:pt x="43530" y="1"/>
                  </a:moveTo>
                  <a:cubicBezTo>
                    <a:pt x="19491" y="1"/>
                    <a:pt x="0" y="19479"/>
                    <a:pt x="0" y="43530"/>
                  </a:cubicBezTo>
                  <a:cubicBezTo>
                    <a:pt x="0" y="67568"/>
                    <a:pt x="19491" y="87047"/>
                    <a:pt x="43530" y="87047"/>
                  </a:cubicBezTo>
                  <a:cubicBezTo>
                    <a:pt x="67568" y="87047"/>
                    <a:pt x="87059" y="67568"/>
                    <a:pt x="87059" y="43530"/>
                  </a:cubicBezTo>
                  <a:cubicBezTo>
                    <a:pt x="87059" y="19479"/>
                    <a:pt x="67568" y="1"/>
                    <a:pt x="435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40"/>
            <p:cNvSpPr/>
            <p:nvPr/>
          </p:nvSpPr>
          <p:spPr>
            <a:xfrm rot="-362304">
              <a:off x="448530" y="2372093"/>
              <a:ext cx="2294462" cy="2294462"/>
            </a:xfrm>
            <a:custGeom>
              <a:avLst/>
              <a:gdLst/>
              <a:ahLst/>
              <a:cxnLst/>
              <a:rect l="l" t="t" r="r" b="b"/>
              <a:pathLst>
                <a:path w="91774" h="91774" fill="none" extrusionOk="0">
                  <a:moveTo>
                    <a:pt x="91773" y="45887"/>
                  </a:moveTo>
                  <a:cubicBezTo>
                    <a:pt x="91773" y="71236"/>
                    <a:pt x="71235" y="91774"/>
                    <a:pt x="45887" y="91774"/>
                  </a:cubicBezTo>
                  <a:cubicBezTo>
                    <a:pt x="20538" y="91774"/>
                    <a:pt x="0" y="71236"/>
                    <a:pt x="0" y="45887"/>
                  </a:cubicBezTo>
                  <a:cubicBezTo>
                    <a:pt x="0" y="20551"/>
                    <a:pt x="20538" y="1"/>
                    <a:pt x="45887" y="1"/>
                  </a:cubicBezTo>
                  <a:cubicBezTo>
                    <a:pt x="71235" y="1"/>
                    <a:pt x="91773" y="20551"/>
                    <a:pt x="91773" y="45887"/>
                  </a:cubicBezTo>
                  <a:close/>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40"/>
            <p:cNvSpPr/>
            <p:nvPr/>
          </p:nvSpPr>
          <p:spPr>
            <a:xfrm rot="-362304">
              <a:off x="1261246" y="2934475"/>
              <a:ext cx="108980" cy="75554"/>
            </a:xfrm>
            <a:custGeom>
              <a:avLst/>
              <a:gdLst/>
              <a:ahLst/>
              <a:cxnLst/>
              <a:rect l="l" t="t" r="r" b="b"/>
              <a:pathLst>
                <a:path w="4359" h="3022" extrusionOk="0">
                  <a:moveTo>
                    <a:pt x="2069" y="1"/>
                  </a:moveTo>
                  <a:cubicBezTo>
                    <a:pt x="1900" y="1"/>
                    <a:pt x="1734" y="28"/>
                    <a:pt x="1579" y="98"/>
                  </a:cubicBezTo>
                  <a:lnTo>
                    <a:pt x="1579" y="98"/>
                  </a:lnTo>
                  <a:lnTo>
                    <a:pt x="1596" y="89"/>
                  </a:lnTo>
                  <a:lnTo>
                    <a:pt x="1596" y="89"/>
                  </a:lnTo>
                  <a:cubicBezTo>
                    <a:pt x="1227" y="149"/>
                    <a:pt x="870" y="292"/>
                    <a:pt x="572" y="518"/>
                  </a:cubicBezTo>
                  <a:cubicBezTo>
                    <a:pt x="215" y="756"/>
                    <a:pt x="1" y="1173"/>
                    <a:pt x="36" y="1613"/>
                  </a:cubicBezTo>
                  <a:cubicBezTo>
                    <a:pt x="108" y="2125"/>
                    <a:pt x="560" y="2494"/>
                    <a:pt x="1024" y="2708"/>
                  </a:cubicBezTo>
                  <a:cubicBezTo>
                    <a:pt x="1423" y="2902"/>
                    <a:pt x="1878" y="3022"/>
                    <a:pt x="2322" y="3022"/>
                  </a:cubicBezTo>
                  <a:cubicBezTo>
                    <a:pt x="2700" y="3022"/>
                    <a:pt x="3071" y="2935"/>
                    <a:pt x="3394" y="2732"/>
                  </a:cubicBezTo>
                  <a:cubicBezTo>
                    <a:pt x="4084" y="2292"/>
                    <a:pt x="4358" y="1184"/>
                    <a:pt x="3775" y="613"/>
                  </a:cubicBezTo>
                  <a:cubicBezTo>
                    <a:pt x="3525" y="399"/>
                    <a:pt x="3227" y="244"/>
                    <a:pt x="2918" y="161"/>
                  </a:cubicBezTo>
                  <a:cubicBezTo>
                    <a:pt x="2645" y="77"/>
                    <a:pt x="2352" y="1"/>
                    <a:pt x="206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40"/>
            <p:cNvSpPr/>
            <p:nvPr/>
          </p:nvSpPr>
          <p:spPr>
            <a:xfrm rot="-362304">
              <a:off x="1407735" y="3056576"/>
              <a:ext cx="51503" cy="51653"/>
            </a:xfrm>
            <a:custGeom>
              <a:avLst/>
              <a:gdLst/>
              <a:ahLst/>
              <a:cxnLst/>
              <a:rect l="l" t="t" r="r" b="b"/>
              <a:pathLst>
                <a:path w="2060" h="2066" extrusionOk="0">
                  <a:moveTo>
                    <a:pt x="1418" y="1"/>
                  </a:moveTo>
                  <a:cubicBezTo>
                    <a:pt x="1266" y="1"/>
                    <a:pt x="1097" y="35"/>
                    <a:pt x="929" y="80"/>
                  </a:cubicBezTo>
                  <a:cubicBezTo>
                    <a:pt x="381" y="259"/>
                    <a:pt x="0" y="913"/>
                    <a:pt x="191" y="1449"/>
                  </a:cubicBezTo>
                  <a:cubicBezTo>
                    <a:pt x="321" y="1824"/>
                    <a:pt x="720" y="2065"/>
                    <a:pt x="1103" y="2065"/>
                  </a:cubicBezTo>
                  <a:cubicBezTo>
                    <a:pt x="1280" y="2065"/>
                    <a:pt x="1453" y="2014"/>
                    <a:pt x="1596" y="1902"/>
                  </a:cubicBezTo>
                  <a:cubicBezTo>
                    <a:pt x="1858" y="1687"/>
                    <a:pt x="1977" y="1342"/>
                    <a:pt x="2024" y="1009"/>
                  </a:cubicBezTo>
                  <a:cubicBezTo>
                    <a:pt x="2060" y="711"/>
                    <a:pt x="2048" y="378"/>
                    <a:pt x="1846" y="163"/>
                  </a:cubicBezTo>
                  <a:cubicBezTo>
                    <a:pt x="1739" y="44"/>
                    <a:pt x="1589" y="1"/>
                    <a:pt x="141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40"/>
            <p:cNvSpPr/>
            <p:nvPr/>
          </p:nvSpPr>
          <p:spPr>
            <a:xfrm rot="-362304">
              <a:off x="1457363" y="2968154"/>
              <a:ext cx="88729" cy="185684"/>
            </a:xfrm>
            <a:custGeom>
              <a:avLst/>
              <a:gdLst/>
              <a:ahLst/>
              <a:cxnLst/>
              <a:rect l="l" t="t" r="r" b="b"/>
              <a:pathLst>
                <a:path w="3549" h="7427" extrusionOk="0">
                  <a:moveTo>
                    <a:pt x="1282" y="1"/>
                  </a:moveTo>
                  <a:cubicBezTo>
                    <a:pt x="1155" y="1"/>
                    <a:pt x="1020" y="32"/>
                    <a:pt x="881" y="98"/>
                  </a:cubicBezTo>
                  <a:cubicBezTo>
                    <a:pt x="0" y="503"/>
                    <a:pt x="393" y="1372"/>
                    <a:pt x="679" y="2015"/>
                  </a:cubicBezTo>
                  <a:cubicBezTo>
                    <a:pt x="1322" y="3444"/>
                    <a:pt x="1000" y="5087"/>
                    <a:pt x="691" y="6611"/>
                  </a:cubicBezTo>
                  <a:cubicBezTo>
                    <a:pt x="631" y="6885"/>
                    <a:pt x="619" y="7242"/>
                    <a:pt x="857" y="7385"/>
                  </a:cubicBezTo>
                  <a:cubicBezTo>
                    <a:pt x="912" y="7414"/>
                    <a:pt x="970" y="7427"/>
                    <a:pt x="1028" y="7427"/>
                  </a:cubicBezTo>
                  <a:cubicBezTo>
                    <a:pt x="1234" y="7427"/>
                    <a:pt x="1450" y="7269"/>
                    <a:pt x="1607" y="7111"/>
                  </a:cubicBezTo>
                  <a:cubicBezTo>
                    <a:pt x="2381" y="6385"/>
                    <a:pt x="3191" y="5599"/>
                    <a:pt x="3453" y="4575"/>
                  </a:cubicBezTo>
                  <a:cubicBezTo>
                    <a:pt x="3536" y="4194"/>
                    <a:pt x="3548" y="3766"/>
                    <a:pt x="3310" y="3456"/>
                  </a:cubicBezTo>
                  <a:cubicBezTo>
                    <a:pt x="3155" y="3289"/>
                    <a:pt x="2977" y="3134"/>
                    <a:pt x="2798" y="3004"/>
                  </a:cubicBezTo>
                  <a:cubicBezTo>
                    <a:pt x="2560" y="2801"/>
                    <a:pt x="2393" y="2527"/>
                    <a:pt x="2310" y="2218"/>
                  </a:cubicBezTo>
                  <a:cubicBezTo>
                    <a:pt x="2191" y="1789"/>
                    <a:pt x="2262" y="1325"/>
                    <a:pt x="2167" y="884"/>
                  </a:cubicBezTo>
                  <a:cubicBezTo>
                    <a:pt x="2065" y="367"/>
                    <a:pt x="1721" y="1"/>
                    <a:pt x="12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40"/>
            <p:cNvSpPr/>
            <p:nvPr/>
          </p:nvSpPr>
          <p:spPr>
            <a:xfrm rot="-362304">
              <a:off x="946118" y="2485587"/>
              <a:ext cx="395919" cy="200835"/>
            </a:xfrm>
            <a:custGeom>
              <a:avLst/>
              <a:gdLst/>
              <a:ahLst/>
              <a:cxnLst/>
              <a:rect l="l" t="t" r="r" b="b"/>
              <a:pathLst>
                <a:path w="15836" h="8033" extrusionOk="0">
                  <a:moveTo>
                    <a:pt x="15407" y="0"/>
                  </a:moveTo>
                  <a:cubicBezTo>
                    <a:pt x="10014" y="822"/>
                    <a:pt x="4823" y="2655"/>
                    <a:pt x="108" y="5394"/>
                  </a:cubicBezTo>
                  <a:cubicBezTo>
                    <a:pt x="36" y="5727"/>
                    <a:pt x="1" y="6049"/>
                    <a:pt x="108" y="6263"/>
                  </a:cubicBezTo>
                  <a:cubicBezTo>
                    <a:pt x="227" y="6489"/>
                    <a:pt x="703" y="6418"/>
                    <a:pt x="870" y="6692"/>
                  </a:cubicBezTo>
                  <a:cubicBezTo>
                    <a:pt x="977" y="6858"/>
                    <a:pt x="846" y="7346"/>
                    <a:pt x="965" y="7584"/>
                  </a:cubicBezTo>
                  <a:cubicBezTo>
                    <a:pt x="1076" y="7833"/>
                    <a:pt x="1350" y="8032"/>
                    <a:pt x="1623" y="8032"/>
                  </a:cubicBezTo>
                  <a:cubicBezTo>
                    <a:pt x="1703" y="8032"/>
                    <a:pt x="1783" y="8015"/>
                    <a:pt x="1858" y="7977"/>
                  </a:cubicBezTo>
                  <a:cubicBezTo>
                    <a:pt x="2132" y="7835"/>
                    <a:pt x="2251" y="7465"/>
                    <a:pt x="2537" y="7382"/>
                  </a:cubicBezTo>
                  <a:cubicBezTo>
                    <a:pt x="2578" y="7370"/>
                    <a:pt x="2619" y="7365"/>
                    <a:pt x="2659" y="7365"/>
                  </a:cubicBezTo>
                  <a:cubicBezTo>
                    <a:pt x="2986" y="7365"/>
                    <a:pt x="3268" y="7719"/>
                    <a:pt x="3596" y="7846"/>
                  </a:cubicBezTo>
                  <a:cubicBezTo>
                    <a:pt x="3688" y="7881"/>
                    <a:pt x="3779" y="7897"/>
                    <a:pt x="3868" y="7897"/>
                  </a:cubicBezTo>
                  <a:cubicBezTo>
                    <a:pt x="4391" y="7897"/>
                    <a:pt x="4863" y="7355"/>
                    <a:pt x="5239" y="6918"/>
                  </a:cubicBezTo>
                  <a:cubicBezTo>
                    <a:pt x="6216" y="5751"/>
                    <a:pt x="7537" y="4918"/>
                    <a:pt x="9014" y="4525"/>
                  </a:cubicBezTo>
                  <a:cubicBezTo>
                    <a:pt x="9764" y="4322"/>
                    <a:pt x="10573" y="4227"/>
                    <a:pt x="11204" y="3763"/>
                  </a:cubicBezTo>
                  <a:cubicBezTo>
                    <a:pt x="11693" y="3417"/>
                    <a:pt x="12014" y="2882"/>
                    <a:pt x="12467" y="2489"/>
                  </a:cubicBezTo>
                  <a:cubicBezTo>
                    <a:pt x="13288" y="1774"/>
                    <a:pt x="14431" y="1596"/>
                    <a:pt x="15348" y="1000"/>
                  </a:cubicBezTo>
                  <a:cubicBezTo>
                    <a:pt x="15586" y="857"/>
                    <a:pt x="15836" y="596"/>
                    <a:pt x="15741" y="322"/>
                  </a:cubicBezTo>
                  <a:cubicBezTo>
                    <a:pt x="15681" y="167"/>
                    <a:pt x="15562" y="60"/>
                    <a:pt x="154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40"/>
            <p:cNvSpPr/>
            <p:nvPr/>
          </p:nvSpPr>
          <p:spPr>
            <a:xfrm rot="-362304">
              <a:off x="1666187" y="2692658"/>
              <a:ext cx="72354" cy="45252"/>
            </a:xfrm>
            <a:custGeom>
              <a:avLst/>
              <a:gdLst/>
              <a:ahLst/>
              <a:cxnLst/>
              <a:rect l="l" t="t" r="r" b="b"/>
              <a:pathLst>
                <a:path w="2894" h="1810" extrusionOk="0">
                  <a:moveTo>
                    <a:pt x="1765" y="0"/>
                  </a:moveTo>
                  <a:cubicBezTo>
                    <a:pt x="1629" y="0"/>
                    <a:pt x="1493" y="14"/>
                    <a:pt x="1357" y="41"/>
                  </a:cubicBezTo>
                  <a:lnTo>
                    <a:pt x="1346" y="113"/>
                  </a:lnTo>
                  <a:cubicBezTo>
                    <a:pt x="1287" y="108"/>
                    <a:pt x="1229" y="106"/>
                    <a:pt x="1171" y="106"/>
                  </a:cubicBezTo>
                  <a:cubicBezTo>
                    <a:pt x="944" y="106"/>
                    <a:pt x="718" y="142"/>
                    <a:pt x="500" y="208"/>
                  </a:cubicBezTo>
                  <a:cubicBezTo>
                    <a:pt x="214" y="303"/>
                    <a:pt x="24" y="553"/>
                    <a:pt x="0" y="851"/>
                  </a:cubicBezTo>
                  <a:cubicBezTo>
                    <a:pt x="12" y="1101"/>
                    <a:pt x="143" y="1327"/>
                    <a:pt x="345" y="1470"/>
                  </a:cubicBezTo>
                  <a:cubicBezTo>
                    <a:pt x="639" y="1690"/>
                    <a:pt x="994" y="1810"/>
                    <a:pt x="1353" y="1810"/>
                  </a:cubicBezTo>
                  <a:cubicBezTo>
                    <a:pt x="1518" y="1810"/>
                    <a:pt x="1684" y="1785"/>
                    <a:pt x="1846" y="1732"/>
                  </a:cubicBezTo>
                  <a:cubicBezTo>
                    <a:pt x="2358" y="1542"/>
                    <a:pt x="2739" y="1113"/>
                    <a:pt x="2870" y="589"/>
                  </a:cubicBezTo>
                  <a:cubicBezTo>
                    <a:pt x="2893" y="518"/>
                    <a:pt x="2893" y="434"/>
                    <a:pt x="2870" y="363"/>
                  </a:cubicBezTo>
                  <a:cubicBezTo>
                    <a:pt x="2834" y="303"/>
                    <a:pt x="2774" y="268"/>
                    <a:pt x="2715" y="232"/>
                  </a:cubicBezTo>
                  <a:cubicBezTo>
                    <a:pt x="2420" y="80"/>
                    <a:pt x="2095" y="0"/>
                    <a:pt x="17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40"/>
            <p:cNvSpPr/>
            <p:nvPr/>
          </p:nvSpPr>
          <p:spPr>
            <a:xfrm rot="-362304">
              <a:off x="1642334" y="3291624"/>
              <a:ext cx="24426" cy="23126"/>
            </a:xfrm>
            <a:custGeom>
              <a:avLst/>
              <a:gdLst/>
              <a:ahLst/>
              <a:cxnLst/>
              <a:rect l="l" t="t" r="r" b="b"/>
              <a:pathLst>
                <a:path w="977" h="925" extrusionOk="0">
                  <a:moveTo>
                    <a:pt x="655" y="1"/>
                  </a:moveTo>
                  <a:cubicBezTo>
                    <a:pt x="560" y="167"/>
                    <a:pt x="310" y="155"/>
                    <a:pt x="155" y="274"/>
                  </a:cubicBezTo>
                  <a:cubicBezTo>
                    <a:pt x="0" y="429"/>
                    <a:pt x="12" y="691"/>
                    <a:pt x="179" y="834"/>
                  </a:cubicBezTo>
                  <a:cubicBezTo>
                    <a:pt x="260" y="894"/>
                    <a:pt x="355" y="924"/>
                    <a:pt x="449" y="924"/>
                  </a:cubicBezTo>
                  <a:cubicBezTo>
                    <a:pt x="560" y="924"/>
                    <a:pt x="672" y="882"/>
                    <a:pt x="762" y="798"/>
                  </a:cubicBezTo>
                  <a:cubicBezTo>
                    <a:pt x="917" y="644"/>
                    <a:pt x="976" y="417"/>
                    <a:pt x="917" y="215"/>
                  </a:cubicBezTo>
                  <a:lnTo>
                    <a:pt x="655" y="132"/>
                  </a:lnTo>
                  <a:lnTo>
                    <a:pt x="6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40"/>
            <p:cNvSpPr/>
            <p:nvPr/>
          </p:nvSpPr>
          <p:spPr>
            <a:xfrm rot="-362304">
              <a:off x="1197234" y="3616608"/>
              <a:ext cx="21526" cy="18251"/>
            </a:xfrm>
            <a:custGeom>
              <a:avLst/>
              <a:gdLst/>
              <a:ahLst/>
              <a:cxnLst/>
              <a:rect l="l" t="t" r="r" b="b"/>
              <a:pathLst>
                <a:path w="861" h="730" extrusionOk="0">
                  <a:moveTo>
                    <a:pt x="334" y="1"/>
                  </a:moveTo>
                  <a:cubicBezTo>
                    <a:pt x="286" y="215"/>
                    <a:pt x="0" y="370"/>
                    <a:pt x="72" y="572"/>
                  </a:cubicBezTo>
                  <a:cubicBezTo>
                    <a:pt x="107" y="644"/>
                    <a:pt x="191" y="703"/>
                    <a:pt x="274" y="715"/>
                  </a:cubicBezTo>
                  <a:cubicBezTo>
                    <a:pt x="311" y="725"/>
                    <a:pt x="349" y="729"/>
                    <a:pt x="388" y="729"/>
                  </a:cubicBezTo>
                  <a:cubicBezTo>
                    <a:pt x="587" y="729"/>
                    <a:pt x="794" y="607"/>
                    <a:pt x="834" y="417"/>
                  </a:cubicBezTo>
                  <a:cubicBezTo>
                    <a:pt x="861" y="244"/>
                    <a:pt x="679" y="64"/>
                    <a:pt x="517" y="64"/>
                  </a:cubicBezTo>
                  <a:cubicBezTo>
                    <a:pt x="468" y="64"/>
                    <a:pt x="420" y="81"/>
                    <a:pt x="381" y="120"/>
                  </a:cubicBezTo>
                  <a:lnTo>
                    <a:pt x="33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40"/>
            <p:cNvSpPr/>
            <p:nvPr/>
          </p:nvSpPr>
          <p:spPr>
            <a:xfrm rot="-362304">
              <a:off x="1159623" y="3609287"/>
              <a:ext cx="14376" cy="13751"/>
            </a:xfrm>
            <a:custGeom>
              <a:avLst/>
              <a:gdLst/>
              <a:ahLst/>
              <a:cxnLst/>
              <a:rect l="l" t="t" r="r" b="b"/>
              <a:pathLst>
                <a:path w="575" h="550" extrusionOk="0">
                  <a:moveTo>
                    <a:pt x="276" y="0"/>
                  </a:moveTo>
                  <a:lnTo>
                    <a:pt x="360" y="203"/>
                  </a:lnTo>
                  <a:cubicBezTo>
                    <a:pt x="331" y="176"/>
                    <a:pt x="298" y="165"/>
                    <a:pt x="265" y="165"/>
                  </a:cubicBezTo>
                  <a:cubicBezTo>
                    <a:pt x="135" y="165"/>
                    <a:pt x="0" y="341"/>
                    <a:pt x="86" y="465"/>
                  </a:cubicBezTo>
                  <a:cubicBezTo>
                    <a:pt x="127" y="523"/>
                    <a:pt x="193" y="550"/>
                    <a:pt x="263" y="550"/>
                  </a:cubicBezTo>
                  <a:cubicBezTo>
                    <a:pt x="376" y="550"/>
                    <a:pt x="497" y="480"/>
                    <a:pt x="526" y="369"/>
                  </a:cubicBezTo>
                  <a:cubicBezTo>
                    <a:pt x="574" y="203"/>
                    <a:pt x="455" y="24"/>
                    <a:pt x="2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40"/>
            <p:cNvSpPr/>
            <p:nvPr/>
          </p:nvSpPr>
          <p:spPr>
            <a:xfrm rot="-362304">
              <a:off x="1243990" y="3598102"/>
              <a:ext cx="16926" cy="17426"/>
            </a:xfrm>
            <a:custGeom>
              <a:avLst/>
              <a:gdLst/>
              <a:ahLst/>
              <a:cxnLst/>
              <a:rect l="l" t="t" r="r" b="b"/>
              <a:pathLst>
                <a:path w="677" h="697" extrusionOk="0">
                  <a:moveTo>
                    <a:pt x="273" y="0"/>
                  </a:moveTo>
                  <a:cubicBezTo>
                    <a:pt x="262" y="0"/>
                    <a:pt x="251" y="1"/>
                    <a:pt x="239" y="2"/>
                  </a:cubicBezTo>
                  <a:lnTo>
                    <a:pt x="251" y="2"/>
                  </a:lnTo>
                  <a:lnTo>
                    <a:pt x="251" y="73"/>
                  </a:lnTo>
                  <a:cubicBezTo>
                    <a:pt x="72" y="192"/>
                    <a:pt x="1" y="419"/>
                    <a:pt x="48" y="621"/>
                  </a:cubicBezTo>
                  <a:cubicBezTo>
                    <a:pt x="113" y="673"/>
                    <a:pt x="187" y="697"/>
                    <a:pt x="262" y="697"/>
                  </a:cubicBezTo>
                  <a:cubicBezTo>
                    <a:pt x="408" y="697"/>
                    <a:pt x="553" y="604"/>
                    <a:pt x="608" y="454"/>
                  </a:cubicBezTo>
                  <a:cubicBezTo>
                    <a:pt x="676" y="227"/>
                    <a:pt x="506" y="0"/>
                    <a:pt x="2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40"/>
            <p:cNvSpPr/>
            <p:nvPr/>
          </p:nvSpPr>
          <p:spPr>
            <a:xfrm rot="-362304">
              <a:off x="1723659" y="3270334"/>
              <a:ext cx="23401" cy="33402"/>
            </a:xfrm>
            <a:custGeom>
              <a:avLst/>
              <a:gdLst/>
              <a:ahLst/>
              <a:cxnLst/>
              <a:rect l="l" t="t" r="r" b="b"/>
              <a:pathLst>
                <a:path w="936" h="1336" extrusionOk="0">
                  <a:moveTo>
                    <a:pt x="295" y="0"/>
                  </a:moveTo>
                  <a:cubicBezTo>
                    <a:pt x="157" y="0"/>
                    <a:pt x="1" y="178"/>
                    <a:pt x="19" y="342"/>
                  </a:cubicBezTo>
                  <a:cubicBezTo>
                    <a:pt x="31" y="544"/>
                    <a:pt x="209" y="723"/>
                    <a:pt x="293" y="913"/>
                  </a:cubicBezTo>
                  <a:cubicBezTo>
                    <a:pt x="328" y="1033"/>
                    <a:pt x="376" y="1140"/>
                    <a:pt x="448" y="1235"/>
                  </a:cubicBezTo>
                  <a:cubicBezTo>
                    <a:pt x="487" y="1298"/>
                    <a:pt x="564" y="1335"/>
                    <a:pt x="642" y="1335"/>
                  </a:cubicBezTo>
                  <a:cubicBezTo>
                    <a:pt x="682" y="1335"/>
                    <a:pt x="721" y="1326"/>
                    <a:pt x="757" y="1306"/>
                  </a:cubicBezTo>
                  <a:cubicBezTo>
                    <a:pt x="793" y="1259"/>
                    <a:pt x="829" y="1211"/>
                    <a:pt x="840" y="1152"/>
                  </a:cubicBezTo>
                  <a:cubicBezTo>
                    <a:pt x="912" y="949"/>
                    <a:pt x="936" y="747"/>
                    <a:pt x="912" y="532"/>
                  </a:cubicBezTo>
                  <a:cubicBezTo>
                    <a:pt x="876" y="330"/>
                    <a:pt x="614" y="68"/>
                    <a:pt x="412" y="56"/>
                  </a:cubicBezTo>
                  <a:cubicBezTo>
                    <a:pt x="378" y="17"/>
                    <a:pt x="337" y="0"/>
                    <a:pt x="2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40"/>
            <p:cNvSpPr/>
            <p:nvPr/>
          </p:nvSpPr>
          <p:spPr>
            <a:xfrm rot="-362304">
              <a:off x="1340845" y="3343177"/>
              <a:ext cx="1071352" cy="1148306"/>
            </a:xfrm>
            <a:custGeom>
              <a:avLst/>
              <a:gdLst/>
              <a:ahLst/>
              <a:cxnLst/>
              <a:rect l="l" t="t" r="r" b="b"/>
              <a:pathLst>
                <a:path w="42852" h="45930" extrusionOk="0">
                  <a:moveTo>
                    <a:pt x="17496" y="1"/>
                  </a:moveTo>
                  <a:cubicBezTo>
                    <a:pt x="17224" y="1"/>
                    <a:pt x="16948" y="31"/>
                    <a:pt x="16681" y="70"/>
                  </a:cubicBezTo>
                  <a:cubicBezTo>
                    <a:pt x="15360" y="284"/>
                    <a:pt x="14074" y="677"/>
                    <a:pt x="12859" y="1248"/>
                  </a:cubicBezTo>
                  <a:cubicBezTo>
                    <a:pt x="12510" y="1409"/>
                    <a:pt x="12137" y="1585"/>
                    <a:pt x="11772" y="1585"/>
                  </a:cubicBezTo>
                  <a:cubicBezTo>
                    <a:pt x="11678" y="1585"/>
                    <a:pt x="11583" y="1573"/>
                    <a:pt x="11490" y="1546"/>
                  </a:cubicBezTo>
                  <a:cubicBezTo>
                    <a:pt x="11085" y="1427"/>
                    <a:pt x="10788" y="1034"/>
                    <a:pt x="10383" y="951"/>
                  </a:cubicBezTo>
                  <a:cubicBezTo>
                    <a:pt x="10378" y="949"/>
                    <a:pt x="10372" y="948"/>
                    <a:pt x="10366" y="948"/>
                  </a:cubicBezTo>
                  <a:cubicBezTo>
                    <a:pt x="10024" y="948"/>
                    <a:pt x="8313" y="3219"/>
                    <a:pt x="7752" y="3558"/>
                  </a:cubicBezTo>
                  <a:cubicBezTo>
                    <a:pt x="6478" y="4332"/>
                    <a:pt x="5037" y="4749"/>
                    <a:pt x="3763" y="5511"/>
                  </a:cubicBezTo>
                  <a:cubicBezTo>
                    <a:pt x="1525" y="6868"/>
                    <a:pt x="1" y="9428"/>
                    <a:pt x="144" y="12035"/>
                  </a:cubicBezTo>
                  <a:cubicBezTo>
                    <a:pt x="215" y="13250"/>
                    <a:pt x="620" y="14417"/>
                    <a:pt x="1025" y="15560"/>
                  </a:cubicBezTo>
                  <a:cubicBezTo>
                    <a:pt x="2120" y="18703"/>
                    <a:pt x="3406" y="22072"/>
                    <a:pt x="6216" y="23834"/>
                  </a:cubicBezTo>
                  <a:cubicBezTo>
                    <a:pt x="8728" y="25406"/>
                    <a:pt x="11919" y="25323"/>
                    <a:pt x="14753" y="26204"/>
                  </a:cubicBezTo>
                  <a:cubicBezTo>
                    <a:pt x="15646" y="26478"/>
                    <a:pt x="16562" y="26894"/>
                    <a:pt x="17039" y="27704"/>
                  </a:cubicBezTo>
                  <a:cubicBezTo>
                    <a:pt x="17562" y="28609"/>
                    <a:pt x="17360" y="29752"/>
                    <a:pt x="17265" y="30811"/>
                  </a:cubicBezTo>
                  <a:cubicBezTo>
                    <a:pt x="16872" y="35348"/>
                    <a:pt x="18777" y="39884"/>
                    <a:pt x="18467" y="44396"/>
                  </a:cubicBezTo>
                  <a:cubicBezTo>
                    <a:pt x="18408" y="45182"/>
                    <a:pt x="19003" y="45861"/>
                    <a:pt x="19789" y="45920"/>
                  </a:cubicBezTo>
                  <a:cubicBezTo>
                    <a:pt x="19894" y="45927"/>
                    <a:pt x="19999" y="45930"/>
                    <a:pt x="20104" y="45930"/>
                  </a:cubicBezTo>
                  <a:cubicBezTo>
                    <a:pt x="22028" y="45930"/>
                    <a:pt x="23988" y="44921"/>
                    <a:pt x="25659" y="43837"/>
                  </a:cubicBezTo>
                  <a:cubicBezTo>
                    <a:pt x="29826" y="41110"/>
                    <a:pt x="33743" y="37407"/>
                    <a:pt x="34957" y="32574"/>
                  </a:cubicBezTo>
                  <a:cubicBezTo>
                    <a:pt x="35148" y="31776"/>
                    <a:pt x="35303" y="30907"/>
                    <a:pt x="35898" y="30335"/>
                  </a:cubicBezTo>
                  <a:cubicBezTo>
                    <a:pt x="36481" y="29752"/>
                    <a:pt x="37553" y="29478"/>
                    <a:pt x="37732" y="28645"/>
                  </a:cubicBezTo>
                  <a:cubicBezTo>
                    <a:pt x="37839" y="28133"/>
                    <a:pt x="37553" y="27632"/>
                    <a:pt x="37434" y="27121"/>
                  </a:cubicBezTo>
                  <a:cubicBezTo>
                    <a:pt x="37220" y="26132"/>
                    <a:pt x="37684" y="25120"/>
                    <a:pt x="38315" y="24334"/>
                  </a:cubicBezTo>
                  <a:cubicBezTo>
                    <a:pt x="38946" y="23549"/>
                    <a:pt x="39756" y="22906"/>
                    <a:pt x="40399" y="22132"/>
                  </a:cubicBezTo>
                  <a:cubicBezTo>
                    <a:pt x="42125" y="20024"/>
                    <a:pt x="42470" y="17143"/>
                    <a:pt x="42744" y="14428"/>
                  </a:cubicBezTo>
                  <a:cubicBezTo>
                    <a:pt x="42816" y="13655"/>
                    <a:pt x="42851" y="12750"/>
                    <a:pt x="42244" y="12250"/>
                  </a:cubicBezTo>
                  <a:cubicBezTo>
                    <a:pt x="41994" y="12035"/>
                    <a:pt x="41649" y="11940"/>
                    <a:pt x="41327" y="11845"/>
                  </a:cubicBezTo>
                  <a:cubicBezTo>
                    <a:pt x="38327" y="10940"/>
                    <a:pt x="35636" y="9225"/>
                    <a:pt x="33541" y="6904"/>
                  </a:cubicBezTo>
                  <a:cubicBezTo>
                    <a:pt x="31505" y="4618"/>
                    <a:pt x="29921" y="1665"/>
                    <a:pt x="27087" y="522"/>
                  </a:cubicBezTo>
                  <a:cubicBezTo>
                    <a:pt x="26845" y="434"/>
                    <a:pt x="26580" y="355"/>
                    <a:pt x="26322" y="355"/>
                  </a:cubicBezTo>
                  <a:cubicBezTo>
                    <a:pt x="26163" y="355"/>
                    <a:pt x="26007" y="385"/>
                    <a:pt x="25861" y="462"/>
                  </a:cubicBezTo>
                  <a:cubicBezTo>
                    <a:pt x="25659" y="605"/>
                    <a:pt x="25468" y="784"/>
                    <a:pt x="25325" y="998"/>
                  </a:cubicBezTo>
                  <a:cubicBezTo>
                    <a:pt x="24600" y="1873"/>
                    <a:pt x="23465" y="2318"/>
                    <a:pt x="22334" y="2318"/>
                  </a:cubicBezTo>
                  <a:cubicBezTo>
                    <a:pt x="21309" y="2318"/>
                    <a:pt x="20287" y="1954"/>
                    <a:pt x="19575" y="1213"/>
                  </a:cubicBezTo>
                  <a:cubicBezTo>
                    <a:pt x="19277" y="891"/>
                    <a:pt x="19015" y="522"/>
                    <a:pt x="18646" y="284"/>
                  </a:cubicBezTo>
                  <a:cubicBezTo>
                    <a:pt x="18303" y="70"/>
                    <a:pt x="17904" y="1"/>
                    <a:pt x="1749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40"/>
            <p:cNvSpPr/>
            <p:nvPr/>
          </p:nvSpPr>
          <p:spPr>
            <a:xfrm rot="-362304">
              <a:off x="1422130" y="2472690"/>
              <a:ext cx="1211259" cy="1085228"/>
            </a:xfrm>
            <a:custGeom>
              <a:avLst/>
              <a:gdLst/>
              <a:ahLst/>
              <a:cxnLst/>
              <a:rect l="l" t="t" r="r" b="b"/>
              <a:pathLst>
                <a:path w="48448" h="43407" extrusionOk="0">
                  <a:moveTo>
                    <a:pt x="22253" y="1"/>
                  </a:moveTo>
                  <a:lnTo>
                    <a:pt x="22253" y="1"/>
                  </a:lnTo>
                  <a:cubicBezTo>
                    <a:pt x="22313" y="417"/>
                    <a:pt x="22599" y="763"/>
                    <a:pt x="22849" y="1108"/>
                  </a:cubicBezTo>
                  <a:cubicBezTo>
                    <a:pt x="23087" y="1453"/>
                    <a:pt x="23289" y="1930"/>
                    <a:pt x="23099" y="2311"/>
                  </a:cubicBezTo>
                  <a:cubicBezTo>
                    <a:pt x="22872" y="2775"/>
                    <a:pt x="22206" y="2906"/>
                    <a:pt x="21991" y="3382"/>
                  </a:cubicBezTo>
                  <a:cubicBezTo>
                    <a:pt x="21789" y="3846"/>
                    <a:pt x="22146" y="4370"/>
                    <a:pt x="22527" y="4716"/>
                  </a:cubicBezTo>
                  <a:cubicBezTo>
                    <a:pt x="22908" y="5061"/>
                    <a:pt x="23372" y="5394"/>
                    <a:pt x="23480" y="5894"/>
                  </a:cubicBezTo>
                  <a:cubicBezTo>
                    <a:pt x="23563" y="6311"/>
                    <a:pt x="23361" y="6728"/>
                    <a:pt x="23277" y="7156"/>
                  </a:cubicBezTo>
                  <a:cubicBezTo>
                    <a:pt x="23194" y="7573"/>
                    <a:pt x="23337" y="8121"/>
                    <a:pt x="23753" y="8216"/>
                  </a:cubicBezTo>
                  <a:cubicBezTo>
                    <a:pt x="23799" y="8226"/>
                    <a:pt x="23845" y="8229"/>
                    <a:pt x="23891" y="8229"/>
                  </a:cubicBezTo>
                  <a:cubicBezTo>
                    <a:pt x="24000" y="8229"/>
                    <a:pt x="24111" y="8211"/>
                    <a:pt x="24216" y="8211"/>
                  </a:cubicBezTo>
                  <a:cubicBezTo>
                    <a:pt x="24292" y="8211"/>
                    <a:pt x="24365" y="8220"/>
                    <a:pt x="24432" y="8252"/>
                  </a:cubicBezTo>
                  <a:cubicBezTo>
                    <a:pt x="24789" y="8418"/>
                    <a:pt x="24670" y="9002"/>
                    <a:pt x="24373" y="9264"/>
                  </a:cubicBezTo>
                  <a:cubicBezTo>
                    <a:pt x="24087" y="9538"/>
                    <a:pt x="23670" y="9716"/>
                    <a:pt x="23515" y="10085"/>
                  </a:cubicBezTo>
                  <a:cubicBezTo>
                    <a:pt x="23277" y="10645"/>
                    <a:pt x="23742" y="11359"/>
                    <a:pt x="23408" y="11871"/>
                  </a:cubicBezTo>
                  <a:cubicBezTo>
                    <a:pt x="23277" y="12038"/>
                    <a:pt x="23099" y="12181"/>
                    <a:pt x="22896" y="12276"/>
                  </a:cubicBezTo>
                  <a:lnTo>
                    <a:pt x="20194" y="13764"/>
                  </a:lnTo>
                  <a:cubicBezTo>
                    <a:pt x="20015" y="13836"/>
                    <a:pt x="19860" y="13967"/>
                    <a:pt x="19741" y="14122"/>
                  </a:cubicBezTo>
                  <a:cubicBezTo>
                    <a:pt x="19372" y="14657"/>
                    <a:pt x="19991" y="15324"/>
                    <a:pt x="20098" y="15967"/>
                  </a:cubicBezTo>
                  <a:cubicBezTo>
                    <a:pt x="20194" y="16527"/>
                    <a:pt x="19872" y="17086"/>
                    <a:pt x="19432" y="17431"/>
                  </a:cubicBezTo>
                  <a:cubicBezTo>
                    <a:pt x="18991" y="17789"/>
                    <a:pt x="18443" y="17967"/>
                    <a:pt x="17908" y="18146"/>
                  </a:cubicBezTo>
                  <a:cubicBezTo>
                    <a:pt x="17478" y="18285"/>
                    <a:pt x="16980" y="18406"/>
                    <a:pt x="16524" y="18406"/>
                  </a:cubicBezTo>
                  <a:cubicBezTo>
                    <a:pt x="16006" y="18406"/>
                    <a:pt x="15541" y="18251"/>
                    <a:pt x="15288" y="17789"/>
                  </a:cubicBezTo>
                  <a:cubicBezTo>
                    <a:pt x="15169" y="17598"/>
                    <a:pt x="15145" y="17372"/>
                    <a:pt x="15229" y="17181"/>
                  </a:cubicBezTo>
                  <a:cubicBezTo>
                    <a:pt x="15393" y="16837"/>
                    <a:pt x="15779" y="16809"/>
                    <a:pt x="16179" y="16809"/>
                  </a:cubicBezTo>
                  <a:cubicBezTo>
                    <a:pt x="16259" y="16809"/>
                    <a:pt x="16339" y="16810"/>
                    <a:pt x="16418" y="16810"/>
                  </a:cubicBezTo>
                  <a:cubicBezTo>
                    <a:pt x="16836" y="16810"/>
                    <a:pt x="17226" y="16778"/>
                    <a:pt x="17348" y="16384"/>
                  </a:cubicBezTo>
                  <a:cubicBezTo>
                    <a:pt x="17443" y="16050"/>
                    <a:pt x="17288" y="15705"/>
                    <a:pt x="16979" y="15562"/>
                  </a:cubicBezTo>
                  <a:cubicBezTo>
                    <a:pt x="15785" y="14955"/>
                    <a:pt x="14475" y="14232"/>
                    <a:pt x="13134" y="14232"/>
                  </a:cubicBezTo>
                  <a:cubicBezTo>
                    <a:pt x="12924" y="14232"/>
                    <a:pt x="12713" y="14250"/>
                    <a:pt x="12502" y="14288"/>
                  </a:cubicBezTo>
                  <a:cubicBezTo>
                    <a:pt x="11835" y="14407"/>
                    <a:pt x="11228" y="14729"/>
                    <a:pt x="10633" y="15062"/>
                  </a:cubicBezTo>
                  <a:lnTo>
                    <a:pt x="8549" y="16181"/>
                  </a:lnTo>
                  <a:cubicBezTo>
                    <a:pt x="7728" y="16622"/>
                    <a:pt x="6847" y="17122"/>
                    <a:pt x="6585" y="18086"/>
                  </a:cubicBezTo>
                  <a:cubicBezTo>
                    <a:pt x="6454" y="18551"/>
                    <a:pt x="6573" y="19051"/>
                    <a:pt x="6918" y="19384"/>
                  </a:cubicBezTo>
                  <a:cubicBezTo>
                    <a:pt x="7148" y="19600"/>
                    <a:pt x="7410" y="19689"/>
                    <a:pt x="7677" y="19689"/>
                  </a:cubicBezTo>
                  <a:cubicBezTo>
                    <a:pt x="8100" y="19689"/>
                    <a:pt x="8535" y="19467"/>
                    <a:pt x="8871" y="19182"/>
                  </a:cubicBezTo>
                  <a:cubicBezTo>
                    <a:pt x="9335" y="18813"/>
                    <a:pt x="9692" y="18313"/>
                    <a:pt x="10204" y="18003"/>
                  </a:cubicBezTo>
                  <a:cubicBezTo>
                    <a:pt x="10579" y="17779"/>
                    <a:pt x="10997" y="17668"/>
                    <a:pt x="11414" y="17668"/>
                  </a:cubicBezTo>
                  <a:cubicBezTo>
                    <a:pt x="11884" y="17668"/>
                    <a:pt x="12354" y="17809"/>
                    <a:pt x="12764" y="18086"/>
                  </a:cubicBezTo>
                  <a:cubicBezTo>
                    <a:pt x="12907" y="18622"/>
                    <a:pt x="13074" y="19182"/>
                    <a:pt x="12990" y="19729"/>
                  </a:cubicBezTo>
                  <a:cubicBezTo>
                    <a:pt x="12907" y="20289"/>
                    <a:pt x="12502" y="20837"/>
                    <a:pt x="11942" y="20908"/>
                  </a:cubicBezTo>
                  <a:cubicBezTo>
                    <a:pt x="11908" y="20912"/>
                    <a:pt x="11874" y="20914"/>
                    <a:pt x="11841" y="20914"/>
                  </a:cubicBezTo>
                  <a:cubicBezTo>
                    <a:pt x="11402" y="20914"/>
                    <a:pt x="10993" y="20566"/>
                    <a:pt x="10871" y="20146"/>
                  </a:cubicBezTo>
                  <a:cubicBezTo>
                    <a:pt x="10814" y="19953"/>
                    <a:pt x="10638" y="19836"/>
                    <a:pt x="10456" y="19836"/>
                  </a:cubicBezTo>
                  <a:cubicBezTo>
                    <a:pt x="10369" y="19836"/>
                    <a:pt x="10281" y="19862"/>
                    <a:pt x="10204" y="19920"/>
                  </a:cubicBezTo>
                  <a:cubicBezTo>
                    <a:pt x="10109" y="19991"/>
                    <a:pt x="10026" y="20075"/>
                    <a:pt x="9966" y="20182"/>
                  </a:cubicBezTo>
                  <a:cubicBezTo>
                    <a:pt x="9776" y="20479"/>
                    <a:pt x="9704" y="20825"/>
                    <a:pt x="9585" y="21158"/>
                  </a:cubicBezTo>
                  <a:cubicBezTo>
                    <a:pt x="9204" y="22182"/>
                    <a:pt x="8275" y="22885"/>
                    <a:pt x="7406" y="23527"/>
                  </a:cubicBezTo>
                  <a:cubicBezTo>
                    <a:pt x="6216" y="24409"/>
                    <a:pt x="4977" y="25313"/>
                    <a:pt x="3537" y="25671"/>
                  </a:cubicBezTo>
                  <a:cubicBezTo>
                    <a:pt x="3322" y="25730"/>
                    <a:pt x="3072" y="25778"/>
                    <a:pt x="2953" y="25968"/>
                  </a:cubicBezTo>
                  <a:cubicBezTo>
                    <a:pt x="2703" y="26385"/>
                    <a:pt x="3299" y="26814"/>
                    <a:pt x="3441" y="27278"/>
                  </a:cubicBezTo>
                  <a:cubicBezTo>
                    <a:pt x="3559" y="27696"/>
                    <a:pt x="3205" y="28364"/>
                    <a:pt x="2769" y="28364"/>
                  </a:cubicBezTo>
                  <a:cubicBezTo>
                    <a:pt x="2720" y="28364"/>
                    <a:pt x="2670" y="28356"/>
                    <a:pt x="2620" y="28338"/>
                  </a:cubicBezTo>
                  <a:cubicBezTo>
                    <a:pt x="2332" y="28222"/>
                    <a:pt x="2027" y="28152"/>
                    <a:pt x="1724" y="28152"/>
                  </a:cubicBezTo>
                  <a:cubicBezTo>
                    <a:pt x="1462" y="28152"/>
                    <a:pt x="1201" y="28204"/>
                    <a:pt x="953" y="28326"/>
                  </a:cubicBezTo>
                  <a:cubicBezTo>
                    <a:pt x="1" y="28790"/>
                    <a:pt x="155" y="29481"/>
                    <a:pt x="298" y="30112"/>
                  </a:cubicBezTo>
                  <a:cubicBezTo>
                    <a:pt x="512" y="31005"/>
                    <a:pt x="739" y="31898"/>
                    <a:pt x="953" y="32790"/>
                  </a:cubicBezTo>
                  <a:cubicBezTo>
                    <a:pt x="1596" y="32802"/>
                    <a:pt x="2179" y="33136"/>
                    <a:pt x="2525" y="33683"/>
                  </a:cubicBezTo>
                  <a:cubicBezTo>
                    <a:pt x="2561" y="33693"/>
                    <a:pt x="2597" y="33697"/>
                    <a:pt x="2633" y="33697"/>
                  </a:cubicBezTo>
                  <a:cubicBezTo>
                    <a:pt x="2908" y="33697"/>
                    <a:pt x="3147" y="33431"/>
                    <a:pt x="3358" y="33231"/>
                  </a:cubicBezTo>
                  <a:cubicBezTo>
                    <a:pt x="3722" y="32929"/>
                    <a:pt x="4172" y="32768"/>
                    <a:pt x="4626" y="32768"/>
                  </a:cubicBezTo>
                  <a:cubicBezTo>
                    <a:pt x="4869" y="32768"/>
                    <a:pt x="5114" y="32814"/>
                    <a:pt x="5346" y="32910"/>
                  </a:cubicBezTo>
                  <a:lnTo>
                    <a:pt x="6085" y="30564"/>
                  </a:lnTo>
                  <a:cubicBezTo>
                    <a:pt x="6144" y="30338"/>
                    <a:pt x="6227" y="30100"/>
                    <a:pt x="6430" y="29981"/>
                  </a:cubicBezTo>
                  <a:cubicBezTo>
                    <a:pt x="6644" y="29862"/>
                    <a:pt x="6906" y="29909"/>
                    <a:pt x="7132" y="29850"/>
                  </a:cubicBezTo>
                  <a:cubicBezTo>
                    <a:pt x="7644" y="29719"/>
                    <a:pt x="7882" y="29135"/>
                    <a:pt x="7954" y="28611"/>
                  </a:cubicBezTo>
                  <a:cubicBezTo>
                    <a:pt x="8037" y="27933"/>
                    <a:pt x="8002" y="27159"/>
                    <a:pt x="8728" y="26742"/>
                  </a:cubicBezTo>
                  <a:cubicBezTo>
                    <a:pt x="8958" y="26627"/>
                    <a:pt x="9208" y="26565"/>
                    <a:pt x="9463" y="26565"/>
                  </a:cubicBezTo>
                  <a:cubicBezTo>
                    <a:pt x="9551" y="26565"/>
                    <a:pt x="9639" y="26572"/>
                    <a:pt x="9728" y="26587"/>
                  </a:cubicBezTo>
                  <a:cubicBezTo>
                    <a:pt x="10561" y="26718"/>
                    <a:pt x="11169" y="27314"/>
                    <a:pt x="11752" y="27885"/>
                  </a:cubicBezTo>
                  <a:cubicBezTo>
                    <a:pt x="12466" y="28600"/>
                    <a:pt x="13205" y="29338"/>
                    <a:pt x="13657" y="30254"/>
                  </a:cubicBezTo>
                  <a:cubicBezTo>
                    <a:pt x="14062" y="31076"/>
                    <a:pt x="14193" y="32088"/>
                    <a:pt x="13836" y="32921"/>
                  </a:cubicBezTo>
                  <a:cubicBezTo>
                    <a:pt x="13764" y="33088"/>
                    <a:pt x="13883" y="33279"/>
                    <a:pt x="14074" y="33291"/>
                  </a:cubicBezTo>
                  <a:cubicBezTo>
                    <a:pt x="14431" y="33279"/>
                    <a:pt x="14764" y="33076"/>
                    <a:pt x="14943" y="32767"/>
                  </a:cubicBezTo>
                  <a:cubicBezTo>
                    <a:pt x="15193" y="32338"/>
                    <a:pt x="15181" y="31814"/>
                    <a:pt x="15157" y="31326"/>
                  </a:cubicBezTo>
                  <a:lnTo>
                    <a:pt x="15157" y="31326"/>
                  </a:lnTo>
                  <a:lnTo>
                    <a:pt x="15943" y="31767"/>
                  </a:lnTo>
                  <a:cubicBezTo>
                    <a:pt x="16241" y="31267"/>
                    <a:pt x="15895" y="30624"/>
                    <a:pt x="15479" y="30207"/>
                  </a:cubicBezTo>
                  <a:cubicBezTo>
                    <a:pt x="15062" y="29802"/>
                    <a:pt x="14538" y="29397"/>
                    <a:pt x="14443" y="28826"/>
                  </a:cubicBezTo>
                  <a:cubicBezTo>
                    <a:pt x="14383" y="28421"/>
                    <a:pt x="14538" y="28004"/>
                    <a:pt x="14431" y="27611"/>
                  </a:cubicBezTo>
                  <a:cubicBezTo>
                    <a:pt x="14324" y="27266"/>
                    <a:pt x="14038" y="27016"/>
                    <a:pt x="13847" y="26695"/>
                  </a:cubicBezTo>
                  <a:cubicBezTo>
                    <a:pt x="13633" y="26337"/>
                    <a:pt x="13645" y="25742"/>
                    <a:pt x="14145" y="25694"/>
                  </a:cubicBezTo>
                  <a:cubicBezTo>
                    <a:pt x="14164" y="25693"/>
                    <a:pt x="14183" y="25692"/>
                    <a:pt x="14202" y="25692"/>
                  </a:cubicBezTo>
                  <a:cubicBezTo>
                    <a:pt x="14443" y="25692"/>
                    <a:pt x="14666" y="25832"/>
                    <a:pt x="14776" y="26063"/>
                  </a:cubicBezTo>
                  <a:cubicBezTo>
                    <a:pt x="15741" y="27992"/>
                    <a:pt x="17562" y="29350"/>
                    <a:pt x="19693" y="29743"/>
                  </a:cubicBezTo>
                  <a:cubicBezTo>
                    <a:pt x="19778" y="29757"/>
                    <a:pt x="19863" y="29764"/>
                    <a:pt x="19949" y="29764"/>
                  </a:cubicBezTo>
                  <a:cubicBezTo>
                    <a:pt x="20285" y="29764"/>
                    <a:pt x="20621" y="29654"/>
                    <a:pt x="20896" y="29445"/>
                  </a:cubicBezTo>
                  <a:cubicBezTo>
                    <a:pt x="21360" y="29076"/>
                    <a:pt x="21241" y="28683"/>
                    <a:pt x="21170" y="28302"/>
                  </a:cubicBezTo>
                  <a:cubicBezTo>
                    <a:pt x="20932" y="27076"/>
                    <a:pt x="21110" y="25802"/>
                    <a:pt x="21658" y="24682"/>
                  </a:cubicBezTo>
                  <a:cubicBezTo>
                    <a:pt x="21745" y="24488"/>
                    <a:pt x="21936" y="24365"/>
                    <a:pt x="22145" y="24365"/>
                  </a:cubicBezTo>
                  <a:cubicBezTo>
                    <a:pt x="22192" y="24365"/>
                    <a:pt x="22241" y="24372"/>
                    <a:pt x="22289" y="24385"/>
                  </a:cubicBezTo>
                  <a:cubicBezTo>
                    <a:pt x="22694" y="24504"/>
                    <a:pt x="22515" y="24944"/>
                    <a:pt x="22730" y="25171"/>
                  </a:cubicBezTo>
                  <a:cubicBezTo>
                    <a:pt x="22798" y="25241"/>
                    <a:pt x="22874" y="25269"/>
                    <a:pt x="22954" y="25269"/>
                  </a:cubicBezTo>
                  <a:cubicBezTo>
                    <a:pt x="23279" y="25269"/>
                    <a:pt x="23688" y="24811"/>
                    <a:pt x="24068" y="24811"/>
                  </a:cubicBezTo>
                  <a:cubicBezTo>
                    <a:pt x="24119" y="24811"/>
                    <a:pt x="24169" y="24819"/>
                    <a:pt x="24218" y="24837"/>
                  </a:cubicBezTo>
                  <a:cubicBezTo>
                    <a:pt x="24337" y="24897"/>
                    <a:pt x="24444" y="24992"/>
                    <a:pt x="24515" y="25099"/>
                  </a:cubicBezTo>
                  <a:lnTo>
                    <a:pt x="26647" y="27802"/>
                  </a:lnTo>
                  <a:cubicBezTo>
                    <a:pt x="26754" y="27921"/>
                    <a:pt x="26837" y="28076"/>
                    <a:pt x="26873" y="28242"/>
                  </a:cubicBezTo>
                  <a:cubicBezTo>
                    <a:pt x="26907" y="28605"/>
                    <a:pt x="26528" y="28788"/>
                    <a:pt x="26144" y="28788"/>
                  </a:cubicBezTo>
                  <a:cubicBezTo>
                    <a:pt x="25985" y="28788"/>
                    <a:pt x="25826" y="28757"/>
                    <a:pt x="25694" y="28695"/>
                  </a:cubicBezTo>
                  <a:cubicBezTo>
                    <a:pt x="25289" y="28508"/>
                    <a:pt x="24893" y="28185"/>
                    <a:pt x="24466" y="28185"/>
                  </a:cubicBezTo>
                  <a:cubicBezTo>
                    <a:pt x="24404" y="28185"/>
                    <a:pt x="24341" y="28191"/>
                    <a:pt x="24277" y="28207"/>
                  </a:cubicBezTo>
                  <a:cubicBezTo>
                    <a:pt x="23694" y="28361"/>
                    <a:pt x="23492" y="29123"/>
                    <a:pt x="22932" y="29362"/>
                  </a:cubicBezTo>
                  <a:cubicBezTo>
                    <a:pt x="22706" y="29469"/>
                    <a:pt x="22420" y="29481"/>
                    <a:pt x="22301" y="29766"/>
                  </a:cubicBezTo>
                  <a:cubicBezTo>
                    <a:pt x="22229" y="29957"/>
                    <a:pt x="22265" y="30171"/>
                    <a:pt x="22396" y="30338"/>
                  </a:cubicBezTo>
                  <a:cubicBezTo>
                    <a:pt x="22646" y="30683"/>
                    <a:pt x="23063" y="30778"/>
                    <a:pt x="23408" y="31005"/>
                  </a:cubicBezTo>
                  <a:cubicBezTo>
                    <a:pt x="24265" y="31552"/>
                    <a:pt x="24468" y="32719"/>
                    <a:pt x="24420" y="33743"/>
                  </a:cubicBezTo>
                  <a:cubicBezTo>
                    <a:pt x="24361" y="34767"/>
                    <a:pt x="24396" y="35517"/>
                    <a:pt x="24682" y="36481"/>
                  </a:cubicBezTo>
                  <a:cubicBezTo>
                    <a:pt x="24992" y="37529"/>
                    <a:pt x="25718" y="38422"/>
                    <a:pt x="26682" y="38946"/>
                  </a:cubicBezTo>
                  <a:cubicBezTo>
                    <a:pt x="29099" y="40268"/>
                    <a:pt x="31159" y="41863"/>
                    <a:pt x="33659" y="42923"/>
                  </a:cubicBezTo>
                  <a:cubicBezTo>
                    <a:pt x="34246" y="43168"/>
                    <a:pt x="34885" y="43407"/>
                    <a:pt x="35504" y="43407"/>
                  </a:cubicBezTo>
                  <a:cubicBezTo>
                    <a:pt x="35726" y="43407"/>
                    <a:pt x="35946" y="43376"/>
                    <a:pt x="36160" y="43304"/>
                  </a:cubicBezTo>
                  <a:cubicBezTo>
                    <a:pt x="37196" y="42947"/>
                    <a:pt x="37708" y="41768"/>
                    <a:pt x="37779" y="40684"/>
                  </a:cubicBezTo>
                  <a:cubicBezTo>
                    <a:pt x="37791" y="40399"/>
                    <a:pt x="37791" y="40101"/>
                    <a:pt x="37922" y="39851"/>
                  </a:cubicBezTo>
                  <a:cubicBezTo>
                    <a:pt x="38053" y="39637"/>
                    <a:pt x="38220" y="39446"/>
                    <a:pt x="38422" y="39291"/>
                  </a:cubicBezTo>
                  <a:cubicBezTo>
                    <a:pt x="39517" y="38267"/>
                    <a:pt x="40136" y="36839"/>
                    <a:pt x="40160" y="35338"/>
                  </a:cubicBezTo>
                  <a:cubicBezTo>
                    <a:pt x="39660" y="34648"/>
                    <a:pt x="38827" y="34660"/>
                    <a:pt x="37981" y="34576"/>
                  </a:cubicBezTo>
                  <a:cubicBezTo>
                    <a:pt x="36422" y="34422"/>
                    <a:pt x="35029" y="33600"/>
                    <a:pt x="33695" y="32790"/>
                  </a:cubicBezTo>
                  <a:cubicBezTo>
                    <a:pt x="33362" y="32588"/>
                    <a:pt x="33005" y="32374"/>
                    <a:pt x="33005" y="31838"/>
                  </a:cubicBezTo>
                  <a:cubicBezTo>
                    <a:pt x="33005" y="31433"/>
                    <a:pt x="33219" y="31064"/>
                    <a:pt x="33564" y="30850"/>
                  </a:cubicBezTo>
                  <a:cubicBezTo>
                    <a:pt x="33791" y="30715"/>
                    <a:pt x="34042" y="30656"/>
                    <a:pt x="34296" y="30656"/>
                  </a:cubicBezTo>
                  <a:cubicBezTo>
                    <a:pt x="34737" y="30656"/>
                    <a:pt x="35190" y="30831"/>
                    <a:pt x="35553" y="31088"/>
                  </a:cubicBezTo>
                  <a:cubicBezTo>
                    <a:pt x="36088" y="31457"/>
                    <a:pt x="36493" y="31981"/>
                    <a:pt x="36934" y="32469"/>
                  </a:cubicBezTo>
                  <a:cubicBezTo>
                    <a:pt x="37362" y="32957"/>
                    <a:pt x="37839" y="33386"/>
                    <a:pt x="38458" y="33481"/>
                  </a:cubicBezTo>
                  <a:cubicBezTo>
                    <a:pt x="38516" y="33490"/>
                    <a:pt x="38575" y="33494"/>
                    <a:pt x="38634" y="33494"/>
                  </a:cubicBezTo>
                  <a:cubicBezTo>
                    <a:pt x="39206" y="33494"/>
                    <a:pt x="39803" y="33089"/>
                    <a:pt x="39803" y="32517"/>
                  </a:cubicBezTo>
                  <a:lnTo>
                    <a:pt x="40660" y="33338"/>
                  </a:lnTo>
                  <a:lnTo>
                    <a:pt x="41422" y="32648"/>
                  </a:lnTo>
                  <a:cubicBezTo>
                    <a:pt x="42684" y="33683"/>
                    <a:pt x="44042" y="34874"/>
                    <a:pt x="44316" y="36493"/>
                  </a:cubicBezTo>
                  <a:cubicBezTo>
                    <a:pt x="44387" y="36874"/>
                    <a:pt x="44399" y="37303"/>
                    <a:pt x="44661" y="37577"/>
                  </a:cubicBezTo>
                  <a:cubicBezTo>
                    <a:pt x="44863" y="37803"/>
                    <a:pt x="45161" y="37886"/>
                    <a:pt x="45411" y="38029"/>
                  </a:cubicBezTo>
                  <a:cubicBezTo>
                    <a:pt x="46030" y="38375"/>
                    <a:pt x="46387" y="39029"/>
                    <a:pt x="46852" y="39577"/>
                  </a:cubicBezTo>
                  <a:cubicBezTo>
                    <a:pt x="47221" y="40006"/>
                    <a:pt x="47745" y="40387"/>
                    <a:pt x="48292" y="40410"/>
                  </a:cubicBezTo>
                  <a:cubicBezTo>
                    <a:pt x="48340" y="40410"/>
                    <a:pt x="48388" y="40399"/>
                    <a:pt x="48435" y="40399"/>
                  </a:cubicBezTo>
                  <a:cubicBezTo>
                    <a:pt x="48435" y="40244"/>
                    <a:pt x="48447" y="40089"/>
                    <a:pt x="48447" y="39934"/>
                  </a:cubicBezTo>
                  <a:cubicBezTo>
                    <a:pt x="48447" y="34624"/>
                    <a:pt x="47483" y="29350"/>
                    <a:pt x="45578" y="24385"/>
                  </a:cubicBezTo>
                  <a:cubicBezTo>
                    <a:pt x="45220" y="23730"/>
                    <a:pt x="44899" y="23063"/>
                    <a:pt x="44613" y="22373"/>
                  </a:cubicBezTo>
                  <a:cubicBezTo>
                    <a:pt x="44470" y="21992"/>
                    <a:pt x="44351" y="21611"/>
                    <a:pt x="44232" y="21230"/>
                  </a:cubicBezTo>
                  <a:cubicBezTo>
                    <a:pt x="39696" y="11740"/>
                    <a:pt x="31885" y="4204"/>
                    <a:pt x="222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40"/>
            <p:cNvSpPr/>
            <p:nvPr/>
          </p:nvSpPr>
          <p:spPr>
            <a:xfrm rot="-362304">
              <a:off x="942752" y="2641912"/>
              <a:ext cx="456347" cy="392719"/>
            </a:xfrm>
            <a:custGeom>
              <a:avLst/>
              <a:gdLst/>
              <a:ahLst/>
              <a:cxnLst/>
              <a:rect l="l" t="t" r="r" b="b"/>
              <a:pathLst>
                <a:path w="18253" h="15708" extrusionOk="0">
                  <a:moveTo>
                    <a:pt x="13020" y="0"/>
                  </a:moveTo>
                  <a:cubicBezTo>
                    <a:pt x="12254" y="0"/>
                    <a:pt x="11489" y="83"/>
                    <a:pt x="10740" y="251"/>
                  </a:cubicBezTo>
                  <a:cubicBezTo>
                    <a:pt x="9799" y="465"/>
                    <a:pt x="8787" y="893"/>
                    <a:pt x="8430" y="1786"/>
                  </a:cubicBezTo>
                  <a:cubicBezTo>
                    <a:pt x="8239" y="2227"/>
                    <a:pt x="8251" y="2727"/>
                    <a:pt x="8037" y="3168"/>
                  </a:cubicBezTo>
                  <a:cubicBezTo>
                    <a:pt x="7584" y="4072"/>
                    <a:pt x="5632" y="3787"/>
                    <a:pt x="4763" y="4144"/>
                  </a:cubicBezTo>
                  <a:cubicBezTo>
                    <a:pt x="3584" y="4656"/>
                    <a:pt x="2572" y="5489"/>
                    <a:pt x="1846" y="6549"/>
                  </a:cubicBezTo>
                  <a:cubicBezTo>
                    <a:pt x="655" y="8228"/>
                    <a:pt x="167" y="10323"/>
                    <a:pt x="24" y="12371"/>
                  </a:cubicBezTo>
                  <a:cubicBezTo>
                    <a:pt x="0" y="12597"/>
                    <a:pt x="0" y="12847"/>
                    <a:pt x="179" y="12990"/>
                  </a:cubicBezTo>
                  <a:cubicBezTo>
                    <a:pt x="268" y="13063"/>
                    <a:pt x="377" y="13082"/>
                    <a:pt x="494" y="13082"/>
                  </a:cubicBezTo>
                  <a:cubicBezTo>
                    <a:pt x="621" y="13082"/>
                    <a:pt x="758" y="13060"/>
                    <a:pt x="889" y="13060"/>
                  </a:cubicBezTo>
                  <a:cubicBezTo>
                    <a:pt x="991" y="13060"/>
                    <a:pt x="1090" y="13073"/>
                    <a:pt x="1179" y="13121"/>
                  </a:cubicBezTo>
                  <a:cubicBezTo>
                    <a:pt x="1477" y="13288"/>
                    <a:pt x="1453" y="13717"/>
                    <a:pt x="1310" y="14026"/>
                  </a:cubicBezTo>
                  <a:cubicBezTo>
                    <a:pt x="1167" y="14336"/>
                    <a:pt x="941" y="14621"/>
                    <a:pt x="953" y="14955"/>
                  </a:cubicBezTo>
                  <a:cubicBezTo>
                    <a:pt x="972" y="15417"/>
                    <a:pt x="1458" y="15708"/>
                    <a:pt x="1927" y="15708"/>
                  </a:cubicBezTo>
                  <a:cubicBezTo>
                    <a:pt x="2038" y="15708"/>
                    <a:pt x="2148" y="15691"/>
                    <a:pt x="2250" y="15657"/>
                  </a:cubicBezTo>
                  <a:cubicBezTo>
                    <a:pt x="2798" y="15479"/>
                    <a:pt x="3167" y="14990"/>
                    <a:pt x="3512" y="14550"/>
                  </a:cubicBezTo>
                  <a:cubicBezTo>
                    <a:pt x="3870" y="14097"/>
                    <a:pt x="4263" y="13621"/>
                    <a:pt x="4810" y="13478"/>
                  </a:cubicBezTo>
                  <a:cubicBezTo>
                    <a:pt x="4929" y="13448"/>
                    <a:pt x="5048" y="13435"/>
                    <a:pt x="5167" y="13435"/>
                  </a:cubicBezTo>
                  <a:cubicBezTo>
                    <a:pt x="5940" y="13435"/>
                    <a:pt x="6720" y="13984"/>
                    <a:pt x="7500" y="13984"/>
                  </a:cubicBezTo>
                  <a:cubicBezTo>
                    <a:pt x="7599" y="13984"/>
                    <a:pt x="7699" y="13975"/>
                    <a:pt x="7799" y="13955"/>
                  </a:cubicBezTo>
                  <a:cubicBezTo>
                    <a:pt x="8870" y="13728"/>
                    <a:pt x="9251" y="12431"/>
                    <a:pt x="9978" y="11621"/>
                  </a:cubicBezTo>
                  <a:cubicBezTo>
                    <a:pt x="11228" y="10228"/>
                    <a:pt x="13383" y="10335"/>
                    <a:pt x="15204" y="9907"/>
                  </a:cubicBezTo>
                  <a:cubicBezTo>
                    <a:pt x="15919" y="9740"/>
                    <a:pt x="16657" y="9442"/>
                    <a:pt x="17098" y="8847"/>
                  </a:cubicBezTo>
                  <a:cubicBezTo>
                    <a:pt x="17550" y="8252"/>
                    <a:pt x="17550" y="7287"/>
                    <a:pt x="16943" y="6847"/>
                  </a:cubicBezTo>
                  <a:cubicBezTo>
                    <a:pt x="16764" y="6716"/>
                    <a:pt x="16538" y="6608"/>
                    <a:pt x="16490" y="6394"/>
                  </a:cubicBezTo>
                  <a:cubicBezTo>
                    <a:pt x="16419" y="5954"/>
                    <a:pt x="17193" y="5906"/>
                    <a:pt x="17395" y="5513"/>
                  </a:cubicBezTo>
                  <a:cubicBezTo>
                    <a:pt x="17657" y="5037"/>
                    <a:pt x="16931" y="4537"/>
                    <a:pt x="17026" y="4001"/>
                  </a:cubicBezTo>
                  <a:cubicBezTo>
                    <a:pt x="17098" y="3620"/>
                    <a:pt x="17538" y="3453"/>
                    <a:pt x="17800" y="3179"/>
                  </a:cubicBezTo>
                  <a:cubicBezTo>
                    <a:pt x="18252" y="2703"/>
                    <a:pt x="18145" y="1906"/>
                    <a:pt x="17740" y="1405"/>
                  </a:cubicBezTo>
                  <a:cubicBezTo>
                    <a:pt x="17336" y="905"/>
                    <a:pt x="16705" y="643"/>
                    <a:pt x="16097" y="453"/>
                  </a:cubicBezTo>
                  <a:cubicBezTo>
                    <a:pt x="15092" y="152"/>
                    <a:pt x="14055" y="0"/>
                    <a:pt x="130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40"/>
            <p:cNvSpPr/>
            <p:nvPr/>
          </p:nvSpPr>
          <p:spPr>
            <a:xfrm rot="-362304">
              <a:off x="460285" y="3289752"/>
              <a:ext cx="507550" cy="1138005"/>
            </a:xfrm>
            <a:custGeom>
              <a:avLst/>
              <a:gdLst/>
              <a:ahLst/>
              <a:cxnLst/>
              <a:rect l="l" t="t" r="r" b="b"/>
              <a:pathLst>
                <a:path w="20301" h="45518" extrusionOk="0">
                  <a:moveTo>
                    <a:pt x="5084" y="0"/>
                  </a:moveTo>
                  <a:lnTo>
                    <a:pt x="5084" y="0"/>
                  </a:lnTo>
                  <a:cubicBezTo>
                    <a:pt x="0" y="16336"/>
                    <a:pt x="4941" y="34147"/>
                    <a:pt x="17729" y="45518"/>
                  </a:cubicBezTo>
                  <a:cubicBezTo>
                    <a:pt x="17848" y="45268"/>
                    <a:pt x="17848" y="44982"/>
                    <a:pt x="17729" y="44744"/>
                  </a:cubicBezTo>
                  <a:cubicBezTo>
                    <a:pt x="17490" y="44280"/>
                    <a:pt x="17193" y="43839"/>
                    <a:pt x="16990" y="43375"/>
                  </a:cubicBezTo>
                  <a:cubicBezTo>
                    <a:pt x="15990" y="40934"/>
                    <a:pt x="18133" y="38279"/>
                    <a:pt x="17955" y="35648"/>
                  </a:cubicBezTo>
                  <a:cubicBezTo>
                    <a:pt x="17931" y="35290"/>
                    <a:pt x="17871" y="34898"/>
                    <a:pt x="18050" y="34600"/>
                  </a:cubicBezTo>
                  <a:cubicBezTo>
                    <a:pt x="18181" y="34374"/>
                    <a:pt x="18419" y="34231"/>
                    <a:pt x="18633" y="34064"/>
                  </a:cubicBezTo>
                  <a:cubicBezTo>
                    <a:pt x="19979" y="33028"/>
                    <a:pt x="20169" y="31111"/>
                    <a:pt x="20265" y="29421"/>
                  </a:cubicBezTo>
                  <a:cubicBezTo>
                    <a:pt x="20300" y="29135"/>
                    <a:pt x="20265" y="28837"/>
                    <a:pt x="20169" y="28563"/>
                  </a:cubicBezTo>
                  <a:cubicBezTo>
                    <a:pt x="19979" y="28135"/>
                    <a:pt x="19514" y="27932"/>
                    <a:pt x="19133" y="27670"/>
                  </a:cubicBezTo>
                  <a:cubicBezTo>
                    <a:pt x="18752" y="27408"/>
                    <a:pt x="18383" y="26932"/>
                    <a:pt x="18598" y="26504"/>
                  </a:cubicBezTo>
                  <a:lnTo>
                    <a:pt x="18598" y="26504"/>
                  </a:lnTo>
                  <a:cubicBezTo>
                    <a:pt x="18607" y="26504"/>
                    <a:pt x="18616" y="26504"/>
                    <a:pt x="18625" y="26504"/>
                  </a:cubicBezTo>
                  <a:cubicBezTo>
                    <a:pt x="19181" y="26504"/>
                    <a:pt x="19547" y="25793"/>
                    <a:pt x="19348" y="25265"/>
                  </a:cubicBezTo>
                  <a:cubicBezTo>
                    <a:pt x="19157" y="24730"/>
                    <a:pt x="18586" y="24420"/>
                    <a:pt x="18014" y="24349"/>
                  </a:cubicBezTo>
                  <a:cubicBezTo>
                    <a:pt x="17764" y="24313"/>
                    <a:pt x="17514" y="24313"/>
                    <a:pt x="17288" y="24194"/>
                  </a:cubicBezTo>
                  <a:cubicBezTo>
                    <a:pt x="17097" y="24075"/>
                    <a:pt x="16943" y="23908"/>
                    <a:pt x="16847" y="23718"/>
                  </a:cubicBezTo>
                  <a:cubicBezTo>
                    <a:pt x="16300" y="22765"/>
                    <a:pt x="16419" y="21598"/>
                    <a:pt x="16109" y="20562"/>
                  </a:cubicBezTo>
                  <a:cubicBezTo>
                    <a:pt x="15716" y="19253"/>
                    <a:pt x="14681" y="18241"/>
                    <a:pt x="13371" y="17872"/>
                  </a:cubicBezTo>
                  <a:cubicBezTo>
                    <a:pt x="12811" y="17717"/>
                    <a:pt x="12216" y="17681"/>
                    <a:pt x="11680" y="17467"/>
                  </a:cubicBezTo>
                  <a:cubicBezTo>
                    <a:pt x="11156" y="17252"/>
                    <a:pt x="10656" y="16764"/>
                    <a:pt x="10692" y="16181"/>
                  </a:cubicBezTo>
                  <a:cubicBezTo>
                    <a:pt x="10966" y="16145"/>
                    <a:pt x="11228" y="16121"/>
                    <a:pt x="11490" y="16121"/>
                  </a:cubicBezTo>
                  <a:cubicBezTo>
                    <a:pt x="11966" y="16109"/>
                    <a:pt x="12180" y="15502"/>
                    <a:pt x="11799" y="15205"/>
                  </a:cubicBezTo>
                  <a:cubicBezTo>
                    <a:pt x="11597" y="15038"/>
                    <a:pt x="11371" y="14883"/>
                    <a:pt x="11192" y="14716"/>
                  </a:cubicBezTo>
                  <a:cubicBezTo>
                    <a:pt x="10597" y="14157"/>
                    <a:pt x="10490" y="13240"/>
                    <a:pt x="10561" y="12419"/>
                  </a:cubicBezTo>
                  <a:cubicBezTo>
                    <a:pt x="10620" y="11597"/>
                    <a:pt x="10823" y="10764"/>
                    <a:pt x="10656" y="9954"/>
                  </a:cubicBezTo>
                  <a:cubicBezTo>
                    <a:pt x="10359" y="8466"/>
                    <a:pt x="8977" y="7477"/>
                    <a:pt x="7751" y="6573"/>
                  </a:cubicBezTo>
                  <a:cubicBezTo>
                    <a:pt x="6525" y="5680"/>
                    <a:pt x="5227" y="4501"/>
                    <a:pt x="5227" y="2977"/>
                  </a:cubicBezTo>
                  <a:cubicBezTo>
                    <a:pt x="5227" y="2310"/>
                    <a:pt x="5489" y="1667"/>
                    <a:pt x="5465" y="1000"/>
                  </a:cubicBezTo>
                  <a:cubicBezTo>
                    <a:pt x="5453" y="631"/>
                    <a:pt x="5322" y="286"/>
                    <a:pt x="50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40"/>
            <p:cNvSpPr/>
            <p:nvPr/>
          </p:nvSpPr>
          <p:spPr>
            <a:xfrm rot="-362304">
              <a:off x="2289043" y="3953076"/>
              <a:ext cx="128306" cy="192509"/>
            </a:xfrm>
            <a:custGeom>
              <a:avLst/>
              <a:gdLst/>
              <a:ahLst/>
              <a:cxnLst/>
              <a:rect l="l" t="t" r="r" b="b"/>
              <a:pathLst>
                <a:path w="5132" h="7700" extrusionOk="0">
                  <a:moveTo>
                    <a:pt x="3911" y="0"/>
                  </a:moveTo>
                  <a:cubicBezTo>
                    <a:pt x="3677" y="0"/>
                    <a:pt x="3436" y="132"/>
                    <a:pt x="3215" y="403"/>
                  </a:cubicBezTo>
                  <a:cubicBezTo>
                    <a:pt x="2632" y="1106"/>
                    <a:pt x="2465" y="2487"/>
                    <a:pt x="2132" y="3320"/>
                  </a:cubicBezTo>
                  <a:cubicBezTo>
                    <a:pt x="1762" y="4297"/>
                    <a:pt x="1322" y="5261"/>
                    <a:pt x="655" y="6071"/>
                  </a:cubicBezTo>
                  <a:cubicBezTo>
                    <a:pt x="357" y="6440"/>
                    <a:pt x="0" y="6892"/>
                    <a:pt x="203" y="7321"/>
                  </a:cubicBezTo>
                  <a:cubicBezTo>
                    <a:pt x="330" y="7590"/>
                    <a:pt x="626" y="7699"/>
                    <a:pt x="941" y="7699"/>
                  </a:cubicBezTo>
                  <a:cubicBezTo>
                    <a:pt x="1127" y="7699"/>
                    <a:pt x="1320" y="7661"/>
                    <a:pt x="1489" y="7595"/>
                  </a:cubicBezTo>
                  <a:cubicBezTo>
                    <a:pt x="2501" y="7190"/>
                    <a:pt x="3179" y="6249"/>
                    <a:pt x="3810" y="5368"/>
                  </a:cubicBezTo>
                  <a:cubicBezTo>
                    <a:pt x="4144" y="4892"/>
                    <a:pt x="4489" y="4404"/>
                    <a:pt x="4656" y="3844"/>
                  </a:cubicBezTo>
                  <a:cubicBezTo>
                    <a:pt x="4894" y="3034"/>
                    <a:pt x="5132" y="1499"/>
                    <a:pt x="4763" y="713"/>
                  </a:cubicBezTo>
                  <a:cubicBezTo>
                    <a:pt x="4536" y="245"/>
                    <a:pt x="4230" y="0"/>
                    <a:pt x="39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40"/>
            <p:cNvSpPr/>
            <p:nvPr/>
          </p:nvSpPr>
          <p:spPr>
            <a:xfrm rot="-362304">
              <a:off x="577435" y="2742737"/>
              <a:ext cx="384194" cy="328166"/>
            </a:xfrm>
            <a:custGeom>
              <a:avLst/>
              <a:gdLst/>
              <a:ahLst/>
              <a:cxnLst/>
              <a:rect l="l" t="t" r="r" b="b"/>
              <a:pathLst>
                <a:path w="15367" h="13126" extrusionOk="0">
                  <a:moveTo>
                    <a:pt x="13835" y="1"/>
                  </a:moveTo>
                  <a:cubicBezTo>
                    <a:pt x="13504" y="1"/>
                    <a:pt x="13161" y="88"/>
                    <a:pt x="12883" y="255"/>
                  </a:cubicBezTo>
                  <a:cubicBezTo>
                    <a:pt x="12148" y="694"/>
                    <a:pt x="11401" y="2101"/>
                    <a:pt x="10490" y="2101"/>
                  </a:cubicBezTo>
                  <a:cubicBezTo>
                    <a:pt x="10486" y="2101"/>
                    <a:pt x="10482" y="2101"/>
                    <a:pt x="10478" y="2101"/>
                  </a:cubicBezTo>
                  <a:cubicBezTo>
                    <a:pt x="9931" y="2101"/>
                    <a:pt x="9621" y="1839"/>
                    <a:pt x="9323" y="1648"/>
                  </a:cubicBezTo>
                  <a:cubicBezTo>
                    <a:pt x="5585" y="4922"/>
                    <a:pt x="2430" y="8804"/>
                    <a:pt x="1" y="13126"/>
                  </a:cubicBezTo>
                  <a:cubicBezTo>
                    <a:pt x="894" y="13126"/>
                    <a:pt x="1799" y="12280"/>
                    <a:pt x="2763" y="12090"/>
                  </a:cubicBezTo>
                  <a:cubicBezTo>
                    <a:pt x="2994" y="12039"/>
                    <a:pt x="3234" y="12026"/>
                    <a:pt x="3477" y="12026"/>
                  </a:cubicBezTo>
                  <a:cubicBezTo>
                    <a:pt x="3739" y="12026"/>
                    <a:pt x="4004" y="12041"/>
                    <a:pt x="4262" y="12041"/>
                  </a:cubicBezTo>
                  <a:cubicBezTo>
                    <a:pt x="4713" y="12041"/>
                    <a:pt x="5144" y="11994"/>
                    <a:pt x="5501" y="11733"/>
                  </a:cubicBezTo>
                  <a:cubicBezTo>
                    <a:pt x="5894" y="11447"/>
                    <a:pt x="6121" y="10947"/>
                    <a:pt x="6406" y="10542"/>
                  </a:cubicBezTo>
                  <a:cubicBezTo>
                    <a:pt x="6550" y="10315"/>
                    <a:pt x="6796" y="10189"/>
                    <a:pt x="7048" y="10189"/>
                  </a:cubicBezTo>
                  <a:cubicBezTo>
                    <a:pt x="7191" y="10189"/>
                    <a:pt x="7336" y="10230"/>
                    <a:pt x="7466" y="10316"/>
                  </a:cubicBezTo>
                  <a:cubicBezTo>
                    <a:pt x="7609" y="10411"/>
                    <a:pt x="7787" y="10471"/>
                    <a:pt x="7966" y="10471"/>
                  </a:cubicBezTo>
                  <a:cubicBezTo>
                    <a:pt x="7987" y="10472"/>
                    <a:pt x="8007" y="10472"/>
                    <a:pt x="8027" y="10472"/>
                  </a:cubicBezTo>
                  <a:cubicBezTo>
                    <a:pt x="8421" y="10472"/>
                    <a:pt x="8794" y="10261"/>
                    <a:pt x="9157" y="10114"/>
                  </a:cubicBezTo>
                  <a:cubicBezTo>
                    <a:pt x="9347" y="10042"/>
                    <a:pt x="9478" y="9875"/>
                    <a:pt x="9502" y="9685"/>
                  </a:cubicBezTo>
                  <a:cubicBezTo>
                    <a:pt x="9561" y="9232"/>
                    <a:pt x="8919" y="9304"/>
                    <a:pt x="9050" y="8792"/>
                  </a:cubicBezTo>
                  <a:cubicBezTo>
                    <a:pt x="9109" y="8578"/>
                    <a:pt x="9264" y="8399"/>
                    <a:pt x="9466" y="8304"/>
                  </a:cubicBezTo>
                  <a:cubicBezTo>
                    <a:pt x="10085" y="7994"/>
                    <a:pt x="10014" y="7304"/>
                    <a:pt x="10193" y="6732"/>
                  </a:cubicBezTo>
                  <a:cubicBezTo>
                    <a:pt x="10300" y="6384"/>
                    <a:pt x="10661" y="6049"/>
                    <a:pt x="10981" y="6049"/>
                  </a:cubicBezTo>
                  <a:cubicBezTo>
                    <a:pt x="11088" y="6049"/>
                    <a:pt x="11190" y="6086"/>
                    <a:pt x="11276" y="6173"/>
                  </a:cubicBezTo>
                  <a:cubicBezTo>
                    <a:pt x="11071" y="6551"/>
                    <a:pt x="11509" y="6983"/>
                    <a:pt x="11939" y="6983"/>
                  </a:cubicBezTo>
                  <a:cubicBezTo>
                    <a:pt x="12009" y="6983"/>
                    <a:pt x="12078" y="6972"/>
                    <a:pt x="12145" y="6946"/>
                  </a:cubicBezTo>
                  <a:cubicBezTo>
                    <a:pt x="12621" y="6780"/>
                    <a:pt x="12848" y="6244"/>
                    <a:pt x="12979" y="5756"/>
                  </a:cubicBezTo>
                  <a:cubicBezTo>
                    <a:pt x="13276" y="4565"/>
                    <a:pt x="13241" y="3232"/>
                    <a:pt x="14336" y="2398"/>
                  </a:cubicBezTo>
                  <a:cubicBezTo>
                    <a:pt x="14598" y="2220"/>
                    <a:pt x="14800" y="1970"/>
                    <a:pt x="14919" y="1672"/>
                  </a:cubicBezTo>
                  <a:cubicBezTo>
                    <a:pt x="15366" y="517"/>
                    <a:pt x="14637" y="1"/>
                    <a:pt x="138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2" name="Google Shape;822;p40"/>
          <p:cNvGrpSpPr/>
          <p:nvPr/>
        </p:nvGrpSpPr>
        <p:grpSpPr>
          <a:xfrm rot="-333400">
            <a:off x="4178209" y="3694865"/>
            <a:ext cx="1567787" cy="922053"/>
            <a:chOff x="2020871" y="2908722"/>
            <a:chExt cx="1785990" cy="1050384"/>
          </a:xfrm>
        </p:grpSpPr>
        <p:sp>
          <p:nvSpPr>
            <p:cNvPr id="823" name="Google Shape;823;p40"/>
            <p:cNvSpPr/>
            <p:nvPr/>
          </p:nvSpPr>
          <p:spPr>
            <a:xfrm rot="-362304">
              <a:off x="2126911" y="3064434"/>
              <a:ext cx="1566076" cy="735786"/>
            </a:xfrm>
            <a:custGeom>
              <a:avLst/>
              <a:gdLst/>
              <a:ahLst/>
              <a:cxnLst/>
              <a:rect l="l" t="t" r="r" b="b"/>
              <a:pathLst>
                <a:path w="62640" h="29430" extrusionOk="0">
                  <a:moveTo>
                    <a:pt x="55210" y="1"/>
                  </a:moveTo>
                  <a:cubicBezTo>
                    <a:pt x="51808" y="1"/>
                    <a:pt x="48564" y="2457"/>
                    <a:pt x="48102" y="6287"/>
                  </a:cubicBezTo>
                  <a:cubicBezTo>
                    <a:pt x="47995" y="7133"/>
                    <a:pt x="47423" y="7847"/>
                    <a:pt x="46638" y="8145"/>
                  </a:cubicBezTo>
                  <a:lnTo>
                    <a:pt x="1656" y="25325"/>
                  </a:lnTo>
                  <a:cubicBezTo>
                    <a:pt x="560" y="25742"/>
                    <a:pt x="1" y="26968"/>
                    <a:pt x="430" y="28064"/>
                  </a:cubicBezTo>
                  <a:cubicBezTo>
                    <a:pt x="752" y="28910"/>
                    <a:pt x="1557" y="29430"/>
                    <a:pt x="2412" y="29430"/>
                  </a:cubicBezTo>
                  <a:cubicBezTo>
                    <a:pt x="2663" y="29430"/>
                    <a:pt x="2919" y="29385"/>
                    <a:pt x="3168" y="29290"/>
                  </a:cubicBezTo>
                  <a:lnTo>
                    <a:pt x="48150" y="12121"/>
                  </a:lnTo>
                  <a:cubicBezTo>
                    <a:pt x="48417" y="12018"/>
                    <a:pt x="48695" y="11967"/>
                    <a:pt x="48970" y="11967"/>
                  </a:cubicBezTo>
                  <a:cubicBezTo>
                    <a:pt x="49517" y="11967"/>
                    <a:pt x="50056" y="12166"/>
                    <a:pt x="50483" y="12538"/>
                  </a:cubicBezTo>
                  <a:cubicBezTo>
                    <a:pt x="51807" y="13695"/>
                    <a:pt x="53484" y="14304"/>
                    <a:pt x="55185" y="14304"/>
                  </a:cubicBezTo>
                  <a:cubicBezTo>
                    <a:pt x="56039" y="14304"/>
                    <a:pt x="56898" y="14150"/>
                    <a:pt x="57722" y="13836"/>
                  </a:cubicBezTo>
                  <a:cubicBezTo>
                    <a:pt x="60139" y="12919"/>
                    <a:pt x="61866" y="10776"/>
                    <a:pt x="62247" y="8228"/>
                  </a:cubicBezTo>
                  <a:cubicBezTo>
                    <a:pt x="62640" y="5680"/>
                    <a:pt x="61616" y="3120"/>
                    <a:pt x="59592" y="1537"/>
                  </a:cubicBezTo>
                  <a:cubicBezTo>
                    <a:pt x="58251" y="481"/>
                    <a:pt x="56715" y="1"/>
                    <a:pt x="552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40"/>
            <p:cNvSpPr/>
            <p:nvPr/>
          </p:nvSpPr>
          <p:spPr>
            <a:xfrm rot="-362304">
              <a:off x="2062225" y="2995880"/>
              <a:ext cx="1703283" cy="876068"/>
            </a:xfrm>
            <a:custGeom>
              <a:avLst/>
              <a:gdLst/>
              <a:ahLst/>
              <a:cxnLst/>
              <a:rect l="l" t="t" r="r" b="b"/>
              <a:pathLst>
                <a:path w="68128" h="35041" fill="none" extrusionOk="0">
                  <a:moveTo>
                    <a:pt x="3429" y="25908"/>
                  </a:moveTo>
                  <a:lnTo>
                    <a:pt x="48411" y="8728"/>
                  </a:lnTo>
                  <a:cubicBezTo>
                    <a:pt x="48947" y="4429"/>
                    <a:pt x="52340" y="1048"/>
                    <a:pt x="56638" y="524"/>
                  </a:cubicBezTo>
                  <a:cubicBezTo>
                    <a:pt x="60937" y="0"/>
                    <a:pt x="65044" y="2477"/>
                    <a:pt x="66592" y="6525"/>
                  </a:cubicBezTo>
                  <a:cubicBezTo>
                    <a:pt x="68128" y="10573"/>
                    <a:pt x="66723" y="15145"/>
                    <a:pt x="63163" y="17622"/>
                  </a:cubicBezTo>
                  <a:cubicBezTo>
                    <a:pt x="59615" y="20098"/>
                    <a:pt x="54829" y="19836"/>
                    <a:pt x="51566" y="16990"/>
                  </a:cubicBezTo>
                  <a:lnTo>
                    <a:pt x="6584" y="34171"/>
                  </a:lnTo>
                  <a:cubicBezTo>
                    <a:pt x="4298" y="35040"/>
                    <a:pt x="1751" y="33897"/>
                    <a:pt x="881" y="31611"/>
                  </a:cubicBezTo>
                  <a:cubicBezTo>
                    <a:pt x="0" y="29325"/>
                    <a:pt x="1143" y="26777"/>
                    <a:pt x="3429" y="25908"/>
                  </a:cubicBezTo>
                  <a:close/>
                </a:path>
              </a:pathLst>
            </a:custGeom>
            <a:noFill/>
            <a:ln w="28575"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40"/>
            <p:cNvSpPr/>
            <p:nvPr/>
          </p:nvSpPr>
          <p:spPr>
            <a:xfrm rot="-362304">
              <a:off x="3118919" y="3243217"/>
              <a:ext cx="39602" cy="103330"/>
            </a:xfrm>
            <a:custGeom>
              <a:avLst/>
              <a:gdLst/>
              <a:ahLst/>
              <a:cxnLst/>
              <a:rect l="l" t="t" r="r" b="b"/>
              <a:pathLst>
                <a:path w="1584" h="4133" fill="none" extrusionOk="0">
                  <a:moveTo>
                    <a:pt x="0" y="1"/>
                  </a:moveTo>
                  <a:lnTo>
                    <a:pt x="1584" y="4132"/>
                  </a:lnTo>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40"/>
            <p:cNvSpPr/>
            <p:nvPr/>
          </p:nvSpPr>
          <p:spPr>
            <a:xfrm rot="-362304">
              <a:off x="2845947" y="3381965"/>
              <a:ext cx="39302" cy="103305"/>
            </a:xfrm>
            <a:custGeom>
              <a:avLst/>
              <a:gdLst/>
              <a:ahLst/>
              <a:cxnLst/>
              <a:rect l="l" t="t" r="r" b="b"/>
              <a:pathLst>
                <a:path w="1572" h="4132" fill="none" extrusionOk="0">
                  <a:moveTo>
                    <a:pt x="0" y="0"/>
                  </a:moveTo>
                  <a:lnTo>
                    <a:pt x="1572" y="4132"/>
                  </a:lnTo>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40"/>
            <p:cNvSpPr/>
            <p:nvPr/>
          </p:nvSpPr>
          <p:spPr>
            <a:xfrm rot="-362304">
              <a:off x="2572674" y="3520686"/>
              <a:ext cx="39627" cy="103330"/>
            </a:xfrm>
            <a:custGeom>
              <a:avLst/>
              <a:gdLst/>
              <a:ahLst/>
              <a:cxnLst/>
              <a:rect l="l" t="t" r="r" b="b"/>
              <a:pathLst>
                <a:path w="1585" h="4133" fill="none" extrusionOk="0">
                  <a:moveTo>
                    <a:pt x="1" y="1"/>
                  </a:moveTo>
                  <a:lnTo>
                    <a:pt x="1584" y="4132"/>
                  </a:lnTo>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40"/>
            <p:cNvSpPr/>
            <p:nvPr/>
          </p:nvSpPr>
          <p:spPr>
            <a:xfrm rot="-362304">
              <a:off x="2299702" y="3659434"/>
              <a:ext cx="39327" cy="103305"/>
            </a:xfrm>
            <a:custGeom>
              <a:avLst/>
              <a:gdLst/>
              <a:ahLst/>
              <a:cxnLst/>
              <a:rect l="l" t="t" r="r" b="b"/>
              <a:pathLst>
                <a:path w="1573" h="4132" fill="none" extrusionOk="0">
                  <a:moveTo>
                    <a:pt x="1" y="0"/>
                  </a:moveTo>
                  <a:lnTo>
                    <a:pt x="1572" y="4132"/>
                  </a:lnTo>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9" name="Google Shape;829;p40"/>
          <p:cNvSpPr/>
          <p:nvPr/>
        </p:nvSpPr>
        <p:spPr>
          <a:xfrm>
            <a:off x="6820800" y="554557"/>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40"/>
          <p:cNvSpPr/>
          <p:nvPr/>
        </p:nvSpPr>
        <p:spPr>
          <a:xfrm>
            <a:off x="7566075" y="2751675"/>
            <a:ext cx="1450800" cy="402600"/>
          </a:xfrm>
          <a:custGeom>
            <a:avLst/>
            <a:gdLst/>
            <a:ahLst/>
            <a:cxnLst/>
            <a:rect l="l" t="t" r="r" b="b"/>
            <a:pathLst>
              <a:path w="58032" h="16104" extrusionOk="0">
                <a:moveTo>
                  <a:pt x="35136" y="0"/>
                </a:moveTo>
                <a:cubicBezTo>
                  <a:pt x="28135" y="0"/>
                  <a:pt x="26349" y="4608"/>
                  <a:pt x="26051" y="8477"/>
                </a:cubicBezTo>
                <a:cubicBezTo>
                  <a:pt x="25364" y="8113"/>
                  <a:pt x="24591" y="7923"/>
                  <a:pt x="23830" y="7923"/>
                </a:cubicBezTo>
                <a:cubicBezTo>
                  <a:pt x="21928" y="7923"/>
                  <a:pt x="20107" y="9112"/>
                  <a:pt x="19920" y="11740"/>
                </a:cubicBezTo>
                <a:cubicBezTo>
                  <a:pt x="14693" y="11787"/>
                  <a:pt x="7680" y="11763"/>
                  <a:pt x="3036" y="12776"/>
                </a:cubicBezTo>
                <a:cubicBezTo>
                  <a:pt x="1215" y="13168"/>
                  <a:pt x="489" y="13799"/>
                  <a:pt x="227" y="14323"/>
                </a:cubicBezTo>
                <a:cubicBezTo>
                  <a:pt x="0" y="14764"/>
                  <a:pt x="155" y="15300"/>
                  <a:pt x="584" y="15562"/>
                </a:cubicBezTo>
                <a:cubicBezTo>
                  <a:pt x="1326" y="16019"/>
                  <a:pt x="2277" y="16103"/>
                  <a:pt x="3198" y="16103"/>
                </a:cubicBezTo>
                <a:cubicBezTo>
                  <a:pt x="3356" y="16103"/>
                  <a:pt x="3513" y="16101"/>
                  <a:pt x="3668" y="16097"/>
                </a:cubicBezTo>
                <a:cubicBezTo>
                  <a:pt x="10603" y="15944"/>
                  <a:pt x="17913" y="15918"/>
                  <a:pt x="25296" y="15918"/>
                </a:cubicBezTo>
                <a:cubicBezTo>
                  <a:pt x="29006" y="15918"/>
                  <a:pt x="32734" y="15924"/>
                  <a:pt x="36444" y="15924"/>
                </a:cubicBezTo>
                <a:cubicBezTo>
                  <a:pt x="43080" y="15924"/>
                  <a:pt x="49654" y="15904"/>
                  <a:pt x="55948" y="15788"/>
                </a:cubicBezTo>
                <a:cubicBezTo>
                  <a:pt x="57198" y="15764"/>
                  <a:pt x="58031" y="14454"/>
                  <a:pt x="57472" y="13335"/>
                </a:cubicBezTo>
                <a:lnTo>
                  <a:pt x="57460" y="13323"/>
                </a:lnTo>
                <a:cubicBezTo>
                  <a:pt x="57305" y="13002"/>
                  <a:pt x="57079" y="12728"/>
                  <a:pt x="56817" y="12490"/>
                </a:cubicBezTo>
                <a:cubicBezTo>
                  <a:pt x="56436" y="12216"/>
                  <a:pt x="56007" y="12037"/>
                  <a:pt x="55567" y="11942"/>
                </a:cubicBezTo>
                <a:cubicBezTo>
                  <a:pt x="54789" y="11767"/>
                  <a:pt x="53909" y="11713"/>
                  <a:pt x="53048" y="11713"/>
                </a:cubicBezTo>
                <a:cubicBezTo>
                  <a:pt x="52564" y="11713"/>
                  <a:pt x="52087" y="11730"/>
                  <a:pt x="51638" y="11752"/>
                </a:cubicBezTo>
                <a:cubicBezTo>
                  <a:pt x="51685" y="9644"/>
                  <a:pt x="50828" y="7584"/>
                  <a:pt x="48435" y="6691"/>
                </a:cubicBezTo>
                <a:cubicBezTo>
                  <a:pt x="47740" y="6432"/>
                  <a:pt x="46994" y="6299"/>
                  <a:pt x="46253" y="6299"/>
                </a:cubicBezTo>
                <a:cubicBezTo>
                  <a:pt x="44886" y="6299"/>
                  <a:pt x="43533" y="6750"/>
                  <a:pt x="42530" y="7692"/>
                </a:cubicBezTo>
                <a:cubicBezTo>
                  <a:pt x="42351" y="5632"/>
                  <a:pt x="41756" y="3382"/>
                  <a:pt x="39970" y="1810"/>
                </a:cubicBezTo>
                <a:cubicBezTo>
                  <a:pt x="38612" y="667"/>
                  <a:pt x="36910" y="24"/>
                  <a:pt x="35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40"/>
          <p:cNvSpPr/>
          <p:nvPr/>
        </p:nvSpPr>
        <p:spPr>
          <a:xfrm flipH="1">
            <a:off x="-631500" y="2698088"/>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40"/>
          <p:cNvSpPr/>
          <p:nvPr/>
        </p:nvSpPr>
        <p:spPr>
          <a:xfrm rot="-131863">
            <a:off x="4871501" y="3495382"/>
            <a:ext cx="35340" cy="298558"/>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40"/>
          <p:cNvSpPr/>
          <p:nvPr/>
        </p:nvSpPr>
        <p:spPr>
          <a:xfrm>
            <a:off x="5027779" y="3389535"/>
            <a:ext cx="35142" cy="298295"/>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40"/>
          <p:cNvSpPr/>
          <p:nvPr/>
        </p:nvSpPr>
        <p:spPr>
          <a:xfrm>
            <a:off x="4075789" y="4439748"/>
            <a:ext cx="2039390" cy="565935"/>
          </a:xfrm>
          <a:custGeom>
            <a:avLst/>
            <a:gdLst/>
            <a:ahLst/>
            <a:cxnLst/>
            <a:rect l="l" t="t" r="r" b="b"/>
            <a:pathLst>
              <a:path w="58032" h="16104" extrusionOk="0">
                <a:moveTo>
                  <a:pt x="35136" y="0"/>
                </a:moveTo>
                <a:cubicBezTo>
                  <a:pt x="28135" y="0"/>
                  <a:pt x="26349" y="4608"/>
                  <a:pt x="26051" y="8477"/>
                </a:cubicBezTo>
                <a:cubicBezTo>
                  <a:pt x="25364" y="8113"/>
                  <a:pt x="24591" y="7923"/>
                  <a:pt x="23830" y="7923"/>
                </a:cubicBezTo>
                <a:cubicBezTo>
                  <a:pt x="21928" y="7923"/>
                  <a:pt x="20107" y="9112"/>
                  <a:pt x="19920" y="11740"/>
                </a:cubicBezTo>
                <a:cubicBezTo>
                  <a:pt x="14693" y="11787"/>
                  <a:pt x="7680" y="11763"/>
                  <a:pt x="3036" y="12776"/>
                </a:cubicBezTo>
                <a:cubicBezTo>
                  <a:pt x="1215" y="13168"/>
                  <a:pt x="489" y="13799"/>
                  <a:pt x="227" y="14323"/>
                </a:cubicBezTo>
                <a:cubicBezTo>
                  <a:pt x="0" y="14764"/>
                  <a:pt x="155" y="15300"/>
                  <a:pt x="584" y="15562"/>
                </a:cubicBezTo>
                <a:cubicBezTo>
                  <a:pt x="1326" y="16019"/>
                  <a:pt x="2277" y="16103"/>
                  <a:pt x="3198" y="16103"/>
                </a:cubicBezTo>
                <a:cubicBezTo>
                  <a:pt x="3356" y="16103"/>
                  <a:pt x="3513" y="16101"/>
                  <a:pt x="3668" y="16097"/>
                </a:cubicBezTo>
                <a:cubicBezTo>
                  <a:pt x="10603" y="15944"/>
                  <a:pt x="17913" y="15918"/>
                  <a:pt x="25296" y="15918"/>
                </a:cubicBezTo>
                <a:cubicBezTo>
                  <a:pt x="29006" y="15918"/>
                  <a:pt x="32734" y="15924"/>
                  <a:pt x="36444" y="15924"/>
                </a:cubicBezTo>
                <a:cubicBezTo>
                  <a:pt x="43080" y="15924"/>
                  <a:pt x="49654" y="15904"/>
                  <a:pt x="55948" y="15788"/>
                </a:cubicBezTo>
                <a:cubicBezTo>
                  <a:pt x="57198" y="15764"/>
                  <a:pt x="58031" y="14454"/>
                  <a:pt x="57472" y="13335"/>
                </a:cubicBezTo>
                <a:lnTo>
                  <a:pt x="57460" y="13323"/>
                </a:lnTo>
                <a:cubicBezTo>
                  <a:pt x="57305" y="13002"/>
                  <a:pt x="57079" y="12728"/>
                  <a:pt x="56817" y="12490"/>
                </a:cubicBezTo>
                <a:cubicBezTo>
                  <a:pt x="56436" y="12216"/>
                  <a:pt x="56007" y="12037"/>
                  <a:pt x="55567" y="11942"/>
                </a:cubicBezTo>
                <a:cubicBezTo>
                  <a:pt x="54789" y="11767"/>
                  <a:pt x="53909" y="11713"/>
                  <a:pt x="53048" y="11713"/>
                </a:cubicBezTo>
                <a:cubicBezTo>
                  <a:pt x="52564" y="11713"/>
                  <a:pt x="52087" y="11730"/>
                  <a:pt x="51638" y="11752"/>
                </a:cubicBezTo>
                <a:cubicBezTo>
                  <a:pt x="51685" y="9644"/>
                  <a:pt x="50828" y="7584"/>
                  <a:pt x="48435" y="6691"/>
                </a:cubicBezTo>
                <a:cubicBezTo>
                  <a:pt x="47740" y="6432"/>
                  <a:pt x="46994" y="6299"/>
                  <a:pt x="46253" y="6299"/>
                </a:cubicBezTo>
                <a:cubicBezTo>
                  <a:pt x="44886" y="6299"/>
                  <a:pt x="43533" y="6750"/>
                  <a:pt x="42530" y="7692"/>
                </a:cubicBezTo>
                <a:cubicBezTo>
                  <a:pt x="42351" y="5632"/>
                  <a:pt x="41756" y="3382"/>
                  <a:pt x="39970" y="1810"/>
                </a:cubicBezTo>
                <a:cubicBezTo>
                  <a:pt x="38612" y="667"/>
                  <a:pt x="36910" y="24"/>
                  <a:pt x="35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כותרת 2">
            <a:extLst>
              <a:ext uri="{FF2B5EF4-FFF2-40B4-BE49-F238E27FC236}">
                <a16:creationId xmlns:a16="http://schemas.microsoft.com/office/drawing/2014/main" id="{EE551AA1-C98B-8F9E-D946-327615459DFA}"/>
              </a:ext>
            </a:extLst>
          </p:cNvPr>
          <p:cNvSpPr>
            <a:spLocks noGrp="1"/>
          </p:cNvSpPr>
          <p:nvPr>
            <p:ph type="ctrTitle"/>
          </p:nvPr>
        </p:nvSpPr>
        <p:spPr/>
        <p:txBody>
          <a:bodyPr/>
          <a:lstStyle/>
          <a:p>
            <a:pPr rtl="1"/>
            <a:r>
              <a:rPr lang="iw" b="0" dirty="0">
                <a:latin typeface="MigdalHaemeq" panose="02000603000000000000" pitchFamily="2" charset="-79"/>
                <a:cs typeface="MigdalHaemeq" panose="02000603000000000000" pitchFamily="2" charset="-79"/>
              </a:rPr>
              <a:t>מצעד אקלים תשפ"ג</a:t>
            </a:r>
            <a:endParaRPr lang="he-IL" b="0" dirty="0">
              <a:latin typeface="MigdalHaemeq" panose="02000603000000000000" pitchFamily="2" charset="-79"/>
              <a:cs typeface="MigdalHaemeq" panose="02000603000000000000"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84D1CBF-6038-3477-BF1E-38947788FFBE}"/>
              </a:ext>
            </a:extLst>
          </p:cNvPr>
          <p:cNvSpPr>
            <a:spLocks noGrp="1"/>
          </p:cNvSpPr>
          <p:nvPr>
            <p:ph type="title"/>
          </p:nvPr>
        </p:nvSpPr>
        <p:spPr/>
        <p:txBody>
          <a:bodyPr/>
          <a:lstStyle/>
          <a:p>
            <a:r>
              <a:rPr lang="he-IL" dirty="0"/>
              <a:t>הנושאים</a:t>
            </a:r>
          </a:p>
        </p:txBody>
      </p:sp>
      <p:sp>
        <p:nvSpPr>
          <p:cNvPr id="3" name="כותרת 2">
            <a:extLst>
              <a:ext uri="{FF2B5EF4-FFF2-40B4-BE49-F238E27FC236}">
                <a16:creationId xmlns:a16="http://schemas.microsoft.com/office/drawing/2014/main" id="{A02EE3ED-C930-E316-44EA-9192F880292A}"/>
              </a:ext>
            </a:extLst>
          </p:cNvPr>
          <p:cNvSpPr>
            <a:spLocks noGrp="1"/>
          </p:cNvSpPr>
          <p:nvPr>
            <p:ph type="title" idx="2"/>
          </p:nvPr>
        </p:nvSpPr>
        <p:spPr>
          <a:xfrm>
            <a:off x="1713174" y="1233100"/>
            <a:ext cx="6455275" cy="531600"/>
          </a:xfrm>
        </p:spPr>
        <p:txBody>
          <a:bodyPr/>
          <a:lstStyle/>
          <a:p>
            <a:pPr marR="0" algn="r" rtl="1">
              <a:lnSpc>
                <a:spcPct val="100000"/>
              </a:lnSpc>
              <a:spcBef>
                <a:spcPts val="0"/>
              </a:spcBef>
              <a:spcAft>
                <a:spcPts val="0"/>
              </a:spcAft>
              <a:buClr>
                <a:schemeClr val="dk1"/>
              </a:buClr>
              <a:buSzPts val="2000"/>
              <a:buFont typeface="Poppins"/>
              <a:buNone/>
            </a:pPr>
            <a:r>
              <a:rPr lang="he-IL" dirty="0"/>
              <a:t>אפקט החממה</a:t>
            </a:r>
          </a:p>
        </p:txBody>
      </p:sp>
      <p:sp>
        <p:nvSpPr>
          <p:cNvPr id="4" name="כותרת 3">
            <a:extLst>
              <a:ext uri="{FF2B5EF4-FFF2-40B4-BE49-F238E27FC236}">
                <a16:creationId xmlns:a16="http://schemas.microsoft.com/office/drawing/2014/main" id="{BFE71651-B890-2239-F06D-F6444B7E2905}"/>
              </a:ext>
            </a:extLst>
          </p:cNvPr>
          <p:cNvSpPr>
            <a:spLocks noGrp="1"/>
          </p:cNvSpPr>
          <p:nvPr>
            <p:ph type="title" idx="3"/>
          </p:nvPr>
        </p:nvSpPr>
        <p:spPr>
          <a:xfrm>
            <a:off x="975305" y="1645828"/>
            <a:ext cx="7193100" cy="572700"/>
          </a:xfrm>
        </p:spPr>
        <p:txBody>
          <a:bodyPr/>
          <a:lstStyle/>
          <a:p>
            <a:pPr marR="0" algn="r" rtl="1">
              <a:lnSpc>
                <a:spcPct val="100000"/>
              </a:lnSpc>
              <a:spcBef>
                <a:spcPts val="0"/>
              </a:spcBef>
              <a:spcAft>
                <a:spcPts val="0"/>
              </a:spcAft>
              <a:buClr>
                <a:schemeClr val="dk1"/>
              </a:buClr>
              <a:buSzPts val="1400"/>
              <a:buFont typeface="Nunito"/>
              <a:buNone/>
            </a:pPr>
            <a:r>
              <a:rPr lang="he-IL" sz="1800" b="0" i="0" u="none" strike="noStrike" dirty="0">
                <a:solidFill>
                  <a:srgbClr val="000000"/>
                </a:solidFill>
                <a:effectLst/>
                <a:latin typeface="Playfair Display" panose="020F0502020204030204" pitchFamily="34" charset="0"/>
              </a:rPr>
              <a:t>מהו? כיצד נוצר? מה היה קורה בלעדיו? ומה גורם להקצנתו ב-200 השנים האחרונות? </a:t>
            </a:r>
            <a:endParaRPr lang="he-IL" dirty="0"/>
          </a:p>
        </p:txBody>
      </p:sp>
      <p:sp>
        <p:nvSpPr>
          <p:cNvPr id="5" name="כותרת 4">
            <a:extLst>
              <a:ext uri="{FF2B5EF4-FFF2-40B4-BE49-F238E27FC236}">
                <a16:creationId xmlns:a16="http://schemas.microsoft.com/office/drawing/2014/main" id="{D99D26A8-C7FC-7A0C-C513-A15B97939A22}"/>
              </a:ext>
            </a:extLst>
          </p:cNvPr>
          <p:cNvSpPr>
            <a:spLocks noGrp="1"/>
          </p:cNvSpPr>
          <p:nvPr>
            <p:ph type="title" idx="4"/>
          </p:nvPr>
        </p:nvSpPr>
        <p:spPr>
          <a:xfrm>
            <a:off x="713232" y="2177428"/>
            <a:ext cx="7455173" cy="531600"/>
          </a:xfrm>
        </p:spPr>
        <p:txBody>
          <a:bodyPr/>
          <a:lstStyle/>
          <a:p>
            <a:pPr marR="0" algn="r" rtl="1">
              <a:lnSpc>
                <a:spcPct val="100000"/>
              </a:lnSpc>
              <a:spcBef>
                <a:spcPts val="0"/>
              </a:spcBef>
              <a:spcAft>
                <a:spcPts val="0"/>
              </a:spcAft>
              <a:buClr>
                <a:schemeClr val="dk1"/>
              </a:buClr>
              <a:buSzPts val="2000"/>
              <a:buFont typeface="Poppins"/>
              <a:buNone/>
            </a:pPr>
            <a:r>
              <a:rPr lang="he-IL" sz="1800" b="1" i="0" u="none" strike="noStrike" dirty="0">
                <a:solidFill>
                  <a:srgbClr val="000000"/>
                </a:solidFill>
                <a:effectLst/>
                <a:latin typeface="Playfair Display" pitchFamily="2" charset="0"/>
              </a:rPr>
              <a:t>התחממות הגלובלית</a:t>
            </a:r>
            <a:endParaRPr lang="he-IL" dirty="0"/>
          </a:p>
        </p:txBody>
      </p:sp>
      <p:sp>
        <p:nvSpPr>
          <p:cNvPr id="6" name="כותרת 5">
            <a:extLst>
              <a:ext uri="{FF2B5EF4-FFF2-40B4-BE49-F238E27FC236}">
                <a16:creationId xmlns:a16="http://schemas.microsoft.com/office/drawing/2014/main" id="{92B69A41-D6A8-BA24-C0D7-FACFD32288EB}"/>
              </a:ext>
            </a:extLst>
          </p:cNvPr>
          <p:cNvSpPr>
            <a:spLocks noGrp="1"/>
          </p:cNvSpPr>
          <p:nvPr>
            <p:ph type="title" idx="5"/>
          </p:nvPr>
        </p:nvSpPr>
        <p:spPr>
          <a:xfrm>
            <a:off x="370114" y="2585673"/>
            <a:ext cx="7798291" cy="958147"/>
          </a:xfrm>
        </p:spPr>
        <p:txBody>
          <a:bodyPr/>
          <a:lstStyle/>
          <a:p>
            <a:pPr marR="0" algn="r" rtl="1">
              <a:lnSpc>
                <a:spcPct val="100000"/>
              </a:lnSpc>
              <a:spcBef>
                <a:spcPts val="0"/>
              </a:spcBef>
              <a:spcAft>
                <a:spcPts val="0"/>
              </a:spcAft>
              <a:buClr>
                <a:schemeClr val="dk1"/>
              </a:buClr>
              <a:buSzPts val="1400"/>
              <a:buFont typeface="Nunito"/>
              <a:buNone/>
            </a:pPr>
            <a:r>
              <a:rPr lang="he-IL" sz="1800" b="0" i="0" u="none" strike="noStrike" dirty="0">
                <a:solidFill>
                  <a:srgbClr val="000000"/>
                </a:solidFill>
                <a:effectLst/>
                <a:latin typeface="Playfair Display" pitchFamily="2" charset="0"/>
              </a:rPr>
              <a:t>הקצנת אפקט החממה גורמת להתחממות גלובלית. בהשוואה לטמפ' העולמית הממוצעת לפני המהפכה התעשייתית - בכמה עלתה הטמפ' הממוצעת עד היום? מה היא הטמפ' שלפי המדענים אסור לנו לעבור? לפי מצב העניינים כרגע, האם נעמוד ביעד הזה? מדוע עלייה לכאורה כזו נמוכה כל כך דרמטית לפי המדענים</a:t>
            </a:r>
            <a:endParaRPr lang="he-IL" dirty="0"/>
          </a:p>
        </p:txBody>
      </p:sp>
    </p:spTree>
    <p:extLst>
      <p:ext uri="{BB962C8B-B14F-4D97-AF65-F5344CB8AC3E}">
        <p14:creationId xmlns:p14="http://schemas.microsoft.com/office/powerpoint/2010/main" val="1404285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45"/>
        <p:cNvGrpSpPr/>
        <p:nvPr/>
      </p:nvGrpSpPr>
      <p:grpSpPr>
        <a:xfrm>
          <a:off x="0" y="0"/>
          <a:ext cx="0" cy="0"/>
          <a:chOff x="0" y="0"/>
          <a:chExt cx="0" cy="0"/>
        </a:xfrm>
      </p:grpSpPr>
      <p:sp>
        <p:nvSpPr>
          <p:cNvPr id="846" name="Google Shape;846;p42"/>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rial"/>
            </a:endParaRPr>
          </a:p>
        </p:txBody>
      </p:sp>
      <p:sp>
        <p:nvSpPr>
          <p:cNvPr id="847" name="Google Shape;847;p42"/>
          <p:cNvSpPr txBox="1">
            <a:spLocks noGrp="1"/>
          </p:cNvSpPr>
          <p:nvPr>
            <p:ph type="title" idx="16"/>
          </p:nvPr>
        </p:nvSpPr>
        <p:spPr>
          <a:xfrm>
            <a:off x="971525" y="423478"/>
            <a:ext cx="71931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he-IL" b="0" spc="300" dirty="0">
                <a:latin typeface="MigdalHaemeq" panose="02000603000000000000" pitchFamily="2" charset="-79"/>
                <a:cs typeface="MigdalHaemeq" panose="02000603000000000000" pitchFamily="2" charset="-79"/>
              </a:rPr>
              <a:t>תפקיד חברי הקבוצה</a:t>
            </a:r>
            <a:endParaRPr b="0" spc="300" dirty="0">
              <a:latin typeface="MigdalHaemeq" panose="02000603000000000000" pitchFamily="2" charset="-79"/>
              <a:cs typeface="MigdalHaemeq" panose="02000603000000000000" pitchFamily="2" charset="-79"/>
            </a:endParaRPr>
          </a:p>
        </p:txBody>
      </p:sp>
      <p:sp>
        <p:nvSpPr>
          <p:cNvPr id="848" name="Google Shape;848;p42"/>
          <p:cNvSpPr txBox="1">
            <a:spLocks noGrp="1"/>
          </p:cNvSpPr>
          <p:nvPr>
            <p:ph type="title"/>
          </p:nvPr>
        </p:nvSpPr>
        <p:spPr>
          <a:xfrm>
            <a:off x="7804186" y="1194289"/>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a:t>01</a:t>
            </a:r>
            <a:endParaRPr dirty="0"/>
          </a:p>
        </p:txBody>
      </p:sp>
      <p:sp>
        <p:nvSpPr>
          <p:cNvPr id="851" name="Google Shape;851;p42"/>
          <p:cNvSpPr txBox="1">
            <a:spLocks noGrp="1"/>
          </p:cNvSpPr>
          <p:nvPr>
            <p:ph type="title" idx="4"/>
          </p:nvPr>
        </p:nvSpPr>
        <p:spPr>
          <a:xfrm>
            <a:off x="7731024" y="2732408"/>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a:t>02</a:t>
            </a:r>
            <a:endParaRPr dirty="0"/>
          </a:p>
        </p:txBody>
      </p:sp>
      <p:sp>
        <p:nvSpPr>
          <p:cNvPr id="852" name="Google Shape;852;p42"/>
          <p:cNvSpPr txBox="1">
            <a:spLocks noGrp="1"/>
          </p:cNvSpPr>
          <p:nvPr>
            <p:ph type="title" idx="5"/>
          </p:nvPr>
        </p:nvSpPr>
        <p:spPr>
          <a:xfrm>
            <a:off x="5120054" y="1781013"/>
            <a:ext cx="2757300" cy="788100"/>
          </a:xfrm>
          <a:prstGeom prst="rect">
            <a:avLst/>
          </a:prstGeom>
        </p:spPr>
        <p:txBody>
          <a:bodyPr spcFirstLastPara="1" wrap="square" lIns="91425" tIns="91425" rIns="91425" bIns="91425" anchor="b" anchorCtr="0">
            <a:noAutofit/>
          </a:bodyPr>
          <a:lstStyle/>
          <a:p>
            <a:pPr marL="0" lvl="0" indent="0" algn="r" rtl="1">
              <a:spcBef>
                <a:spcPts val="0"/>
              </a:spcBef>
              <a:spcAft>
                <a:spcPts val="0"/>
              </a:spcAft>
              <a:buNone/>
            </a:pPr>
            <a:r>
              <a:rPr lang="he-IL" sz="1200" u="sng" dirty="0">
                <a:latin typeface="Gan CLM" panose="02000803000000000000" pitchFamily="2" charset="-79"/>
                <a:cs typeface="Gan CLM" panose="02000803000000000000" pitchFamily="2" charset="-79"/>
              </a:rPr>
              <a:t>ראש הקבוצה</a:t>
            </a:r>
            <a:br>
              <a:rPr lang="he-IL" sz="1200" dirty="0">
                <a:latin typeface="Gan CLM" panose="02000803000000000000" pitchFamily="2" charset="-79"/>
                <a:cs typeface="Gan CLM" panose="02000803000000000000" pitchFamily="2" charset="-79"/>
              </a:rPr>
            </a:br>
            <a:r>
              <a:rPr lang="he-IL" sz="1200" dirty="0">
                <a:latin typeface="Gan CLM" panose="02000803000000000000" pitchFamily="2" charset="-79"/>
                <a:cs typeface="Gan CLM" panose="02000803000000000000" pitchFamily="2" charset="-79"/>
              </a:rPr>
              <a:t>אחראי על אספקת חומרי הלמידה לכל המשתתפים. תזכורת ווידוא של ציוד לימודי.</a:t>
            </a:r>
            <a:br>
              <a:rPr lang="he-IL" sz="1200" dirty="0">
                <a:latin typeface="Gan CLM" panose="02000803000000000000" pitchFamily="2" charset="-79"/>
                <a:cs typeface="Gan CLM" panose="02000803000000000000" pitchFamily="2" charset="-79"/>
              </a:rPr>
            </a:br>
            <a:r>
              <a:rPr lang="he-IL" sz="1200" dirty="0">
                <a:latin typeface="Gan CLM" panose="02000803000000000000" pitchFamily="2" charset="-79"/>
                <a:cs typeface="Gan CLM" panose="02000803000000000000" pitchFamily="2" charset="-79"/>
              </a:rPr>
              <a:t>במידה ויש צור, העברת משימת הסיכום הקבוצתית. </a:t>
            </a:r>
            <a:r>
              <a:rPr lang="he-IL" sz="1200" u="sng" dirty="0">
                <a:latin typeface="Gan CLM" panose="02000803000000000000" pitchFamily="2" charset="-79"/>
                <a:cs typeface="Gan CLM" panose="02000803000000000000" pitchFamily="2" charset="-79"/>
              </a:rPr>
              <a:t>דיווח על בעיות וצרכים למורה</a:t>
            </a:r>
            <a:endParaRPr sz="1200" u="sng" dirty="0">
              <a:latin typeface="Gan CLM" panose="02000803000000000000" pitchFamily="2" charset="-79"/>
              <a:cs typeface="Gan CLM" panose="02000803000000000000" pitchFamily="2" charset="-79"/>
            </a:endParaRPr>
          </a:p>
        </p:txBody>
      </p:sp>
      <p:sp>
        <p:nvSpPr>
          <p:cNvPr id="854" name="Google Shape;854;p42"/>
          <p:cNvSpPr txBox="1">
            <a:spLocks noGrp="1"/>
          </p:cNvSpPr>
          <p:nvPr>
            <p:ph type="title" idx="7"/>
          </p:nvPr>
        </p:nvSpPr>
        <p:spPr>
          <a:xfrm>
            <a:off x="3916837" y="1203734"/>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a:t>03</a:t>
            </a:r>
            <a:endParaRPr dirty="0"/>
          </a:p>
        </p:txBody>
      </p:sp>
      <p:sp>
        <p:nvSpPr>
          <p:cNvPr id="857" name="Google Shape;857;p42"/>
          <p:cNvSpPr txBox="1">
            <a:spLocks noGrp="1"/>
          </p:cNvSpPr>
          <p:nvPr>
            <p:ph type="title" idx="13"/>
          </p:nvPr>
        </p:nvSpPr>
        <p:spPr>
          <a:xfrm>
            <a:off x="3843666" y="2661050"/>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a:t>04</a:t>
            </a:r>
            <a:endParaRPr dirty="0"/>
          </a:p>
        </p:txBody>
      </p:sp>
      <p:sp>
        <p:nvSpPr>
          <p:cNvPr id="860" name="Google Shape;860;p42"/>
          <p:cNvSpPr/>
          <p:nvPr/>
        </p:nvSpPr>
        <p:spPr>
          <a:xfrm>
            <a:off x="7877354" y="1116309"/>
            <a:ext cx="753370" cy="753278"/>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solidFill>
            <a:schemeClr val="lt2"/>
          </a:solid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2"/>
          <p:cNvSpPr/>
          <p:nvPr/>
        </p:nvSpPr>
        <p:spPr>
          <a:xfrm>
            <a:off x="7804186" y="2654422"/>
            <a:ext cx="753370" cy="75332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42"/>
          <p:cNvSpPr/>
          <p:nvPr/>
        </p:nvSpPr>
        <p:spPr>
          <a:xfrm>
            <a:off x="3989999" y="1134625"/>
            <a:ext cx="753370" cy="75332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42"/>
          <p:cNvSpPr/>
          <p:nvPr/>
        </p:nvSpPr>
        <p:spPr>
          <a:xfrm>
            <a:off x="3916828" y="2591941"/>
            <a:ext cx="753370" cy="75332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852;p42">
            <a:extLst>
              <a:ext uri="{FF2B5EF4-FFF2-40B4-BE49-F238E27FC236}">
                <a16:creationId xmlns:a16="http://schemas.microsoft.com/office/drawing/2014/main" id="{80E46B17-535D-3238-0EB5-54475DADD12A}"/>
              </a:ext>
            </a:extLst>
          </p:cNvPr>
          <p:cNvSpPr txBox="1">
            <a:spLocks/>
          </p:cNvSpPr>
          <p:nvPr/>
        </p:nvSpPr>
        <p:spPr>
          <a:xfrm>
            <a:off x="5046886" y="3161111"/>
            <a:ext cx="2757300" cy="7881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000"/>
              <a:buFont typeface="Poppins"/>
              <a:buNone/>
              <a:defRPr sz="1900" b="1" i="0" u="none" strike="noStrike" cap="none">
                <a:solidFill>
                  <a:schemeClr val="dk1"/>
                </a:solidFill>
                <a:latin typeface="Poppins"/>
                <a:ea typeface="Poppins"/>
                <a:cs typeface="Poppins"/>
                <a:sym typeface="Poppins"/>
              </a:defRPr>
            </a:lvl1pPr>
            <a:lvl2pPr marR="0" lvl="1"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2pPr>
            <a:lvl3pPr marR="0" lvl="2"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3pPr>
            <a:lvl4pPr marR="0" lvl="3"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4pPr>
            <a:lvl5pPr marR="0" lvl="4"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5pPr>
            <a:lvl6pPr marR="0" lvl="5"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6pPr>
            <a:lvl7pPr marR="0" lvl="6"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7pPr>
            <a:lvl8pPr marR="0" lvl="7"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8pPr>
            <a:lvl9pPr marR="0" lvl="8"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9pPr>
          </a:lstStyle>
          <a:p>
            <a:pPr algn="r" rtl="1"/>
            <a:r>
              <a:rPr lang="he-IL" sz="1200" u="sng" dirty="0">
                <a:latin typeface="Gan CLM" panose="02000803000000000000" pitchFamily="2" charset="-79"/>
                <a:cs typeface="Gan CLM" panose="02000803000000000000" pitchFamily="2" charset="-79"/>
              </a:rPr>
              <a:t>אחראי זמנים</a:t>
            </a:r>
            <a:br>
              <a:rPr lang="he-IL" sz="1200" dirty="0">
                <a:latin typeface="Gan CLM" panose="02000803000000000000" pitchFamily="2" charset="-79"/>
                <a:cs typeface="Gan CLM" panose="02000803000000000000" pitchFamily="2" charset="-79"/>
              </a:rPr>
            </a:br>
            <a:r>
              <a:rPr lang="he-IL" sz="1200" dirty="0">
                <a:latin typeface="Gan CLM" panose="02000803000000000000" pitchFamily="2" charset="-79"/>
                <a:cs typeface="Gan CLM" panose="02000803000000000000" pitchFamily="2" charset="-79"/>
              </a:rPr>
              <a:t>תזכורת קבועה למסגרת הזמן ולקצב הביצוע. מדווח על צורך בזמן נוסף לטובת התלמידים בקבוצה.</a:t>
            </a:r>
          </a:p>
          <a:p>
            <a:pPr algn="r" rtl="1"/>
            <a:r>
              <a:rPr lang="he-IL" sz="1200" u="sng" dirty="0">
                <a:latin typeface="Gan CLM" panose="02000803000000000000" pitchFamily="2" charset="-79"/>
                <a:cs typeface="Gan CLM" panose="02000803000000000000" pitchFamily="2" charset="-79"/>
              </a:rPr>
              <a:t>תזכורת ישירות לראש הקבוצה</a:t>
            </a:r>
          </a:p>
        </p:txBody>
      </p:sp>
      <p:sp>
        <p:nvSpPr>
          <p:cNvPr id="15" name="Google Shape;852;p42">
            <a:extLst>
              <a:ext uri="{FF2B5EF4-FFF2-40B4-BE49-F238E27FC236}">
                <a16:creationId xmlns:a16="http://schemas.microsoft.com/office/drawing/2014/main" id="{49252218-2F37-7D08-3C5A-89CB1F3D8313}"/>
              </a:ext>
            </a:extLst>
          </p:cNvPr>
          <p:cNvSpPr txBox="1">
            <a:spLocks/>
          </p:cNvSpPr>
          <p:nvPr/>
        </p:nvSpPr>
        <p:spPr>
          <a:xfrm>
            <a:off x="894403" y="1737525"/>
            <a:ext cx="3053395" cy="7881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000"/>
              <a:buFont typeface="Poppins"/>
              <a:buNone/>
              <a:defRPr sz="1900" b="1" i="0" u="none" strike="noStrike" cap="none">
                <a:solidFill>
                  <a:schemeClr val="dk1"/>
                </a:solidFill>
                <a:latin typeface="Poppins"/>
                <a:ea typeface="Poppins"/>
                <a:cs typeface="Poppins"/>
                <a:sym typeface="Poppins"/>
              </a:defRPr>
            </a:lvl1pPr>
            <a:lvl2pPr marR="0" lvl="1"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2pPr>
            <a:lvl3pPr marR="0" lvl="2"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3pPr>
            <a:lvl4pPr marR="0" lvl="3"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4pPr>
            <a:lvl5pPr marR="0" lvl="4"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5pPr>
            <a:lvl6pPr marR="0" lvl="5"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6pPr>
            <a:lvl7pPr marR="0" lvl="6"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7pPr>
            <a:lvl8pPr marR="0" lvl="7"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8pPr>
            <a:lvl9pPr marR="0" lvl="8"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9pPr>
          </a:lstStyle>
          <a:p>
            <a:pPr algn="r" rtl="1"/>
            <a:r>
              <a:rPr lang="he-IL" sz="1200" u="sng" dirty="0">
                <a:latin typeface="Gan CLM" panose="02000803000000000000" pitchFamily="2" charset="-79"/>
                <a:cs typeface="Gan CLM" panose="02000803000000000000" pitchFamily="2" charset="-79"/>
              </a:rPr>
              <a:t>אחראי סביבת למידה</a:t>
            </a:r>
            <a:br>
              <a:rPr lang="he-IL" sz="1200" dirty="0">
                <a:latin typeface="Gan CLM" panose="02000803000000000000" pitchFamily="2" charset="-79"/>
                <a:cs typeface="Gan CLM" panose="02000803000000000000" pitchFamily="2" charset="-79"/>
              </a:rPr>
            </a:br>
            <a:r>
              <a:rPr lang="he-IL" sz="1200" dirty="0">
                <a:latin typeface="Gan CLM" panose="02000803000000000000" pitchFamily="2" charset="-79"/>
                <a:cs typeface="Gan CLM" panose="02000803000000000000" pitchFamily="2" charset="-79"/>
              </a:rPr>
              <a:t>אחריות על ניקיון, ארגון והחזרת ציוד למקום- במידה ויש מחשבים. תזכורת סיום עבודה ומיקוד העבודה באתרים הקשורים למשימה ולא באתרים חברתיים או אישיים.</a:t>
            </a:r>
          </a:p>
          <a:p>
            <a:pPr algn="r" rtl="1"/>
            <a:r>
              <a:rPr lang="he-IL" sz="1200" u="sng" dirty="0">
                <a:latin typeface="Gan CLM" panose="02000803000000000000" pitchFamily="2" charset="-79"/>
                <a:cs typeface="Gan CLM" panose="02000803000000000000" pitchFamily="2" charset="-79"/>
              </a:rPr>
              <a:t>תזכורת לכל הקבוצה ולראש הקבוצה. </a:t>
            </a:r>
          </a:p>
        </p:txBody>
      </p:sp>
      <p:sp>
        <p:nvSpPr>
          <p:cNvPr id="18" name="Google Shape;852;p42">
            <a:extLst>
              <a:ext uri="{FF2B5EF4-FFF2-40B4-BE49-F238E27FC236}">
                <a16:creationId xmlns:a16="http://schemas.microsoft.com/office/drawing/2014/main" id="{5560041B-FD93-4543-CB03-09ACA8A30495}"/>
              </a:ext>
            </a:extLst>
          </p:cNvPr>
          <p:cNvSpPr txBox="1">
            <a:spLocks/>
          </p:cNvSpPr>
          <p:nvPr/>
        </p:nvSpPr>
        <p:spPr>
          <a:xfrm>
            <a:off x="135403" y="3177651"/>
            <a:ext cx="3781425" cy="7881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000"/>
              <a:buFont typeface="Poppins"/>
              <a:buNone/>
              <a:defRPr sz="1900" b="1" i="0" u="none" strike="noStrike" cap="none">
                <a:solidFill>
                  <a:schemeClr val="dk1"/>
                </a:solidFill>
                <a:latin typeface="Poppins"/>
                <a:ea typeface="Poppins"/>
                <a:cs typeface="Poppins"/>
                <a:sym typeface="Poppins"/>
              </a:defRPr>
            </a:lvl1pPr>
            <a:lvl2pPr marR="0" lvl="1"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2pPr>
            <a:lvl3pPr marR="0" lvl="2"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3pPr>
            <a:lvl4pPr marR="0" lvl="3"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4pPr>
            <a:lvl5pPr marR="0" lvl="4"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5pPr>
            <a:lvl6pPr marR="0" lvl="5"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6pPr>
            <a:lvl7pPr marR="0" lvl="6"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7pPr>
            <a:lvl8pPr marR="0" lvl="7"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8pPr>
            <a:lvl9pPr marR="0" lvl="8"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9pPr>
          </a:lstStyle>
          <a:p>
            <a:pPr algn="r" rtl="1"/>
            <a:r>
              <a:rPr lang="he-IL" sz="1200" u="sng" dirty="0">
                <a:latin typeface="Gan CLM" panose="02000803000000000000" pitchFamily="2" charset="-79"/>
                <a:cs typeface="Gan CLM" panose="02000803000000000000" pitchFamily="2" charset="-79"/>
              </a:rPr>
              <a:t>אחראי הדדיות</a:t>
            </a:r>
            <a:br>
              <a:rPr lang="he-IL" sz="1200" dirty="0">
                <a:latin typeface="Gan CLM" panose="02000803000000000000" pitchFamily="2" charset="-79"/>
                <a:cs typeface="Gan CLM" panose="02000803000000000000" pitchFamily="2" charset="-79"/>
              </a:rPr>
            </a:br>
            <a:r>
              <a:rPr lang="he-IL" sz="1200" dirty="0">
                <a:latin typeface="Gan CLM" panose="02000803000000000000" pitchFamily="2" charset="-79"/>
                <a:cs typeface="Gan CLM" panose="02000803000000000000" pitchFamily="2" charset="-79"/>
              </a:rPr>
              <a:t>סיוע ליצירת אווירת עבודה </a:t>
            </a:r>
            <a:r>
              <a:rPr lang="he-IL" sz="1200" dirty="0" err="1">
                <a:latin typeface="Gan CLM" panose="02000803000000000000" pitchFamily="2" charset="-79"/>
                <a:cs typeface="Gan CLM" panose="02000803000000000000" pitchFamily="2" charset="-79"/>
              </a:rPr>
              <a:t>שיוויונית</a:t>
            </a:r>
            <a:r>
              <a:rPr lang="he-IL" sz="1200" dirty="0">
                <a:latin typeface="Gan CLM" panose="02000803000000000000" pitchFamily="2" charset="-79"/>
                <a:cs typeface="Gan CLM" panose="02000803000000000000" pitchFamily="2" charset="-79"/>
              </a:rPr>
              <a:t> ככול האפשר בקבוצה. דאגה לפנייה מכבדת ונעימה בין חברי הקבוצה.</a:t>
            </a:r>
          </a:p>
          <a:p>
            <a:pPr algn="r" rtl="1"/>
            <a:r>
              <a:rPr lang="he-IL" sz="1200" dirty="0">
                <a:latin typeface="Gan CLM" panose="02000803000000000000" pitchFamily="2" charset="-79"/>
                <a:cs typeface="Gan CLM" panose="02000803000000000000" pitchFamily="2" charset="-79"/>
              </a:rPr>
              <a:t>פנייה לחברי הקבוצה שישתתפו ברעיון/מחשבה/צורך וכו..</a:t>
            </a:r>
          </a:p>
          <a:p>
            <a:pPr algn="r" rtl="1"/>
            <a:r>
              <a:rPr lang="he-IL" sz="1200" u="sng" dirty="0">
                <a:latin typeface="Gan CLM" panose="02000803000000000000" pitchFamily="2" charset="-79"/>
                <a:cs typeface="Gan CLM" panose="02000803000000000000" pitchFamily="2" charset="-79"/>
              </a:rPr>
              <a:t>תזכורת ישירות לראש הקבוצה</a:t>
            </a:r>
          </a:p>
        </p:txBody>
      </p:sp>
      <p:sp>
        <p:nvSpPr>
          <p:cNvPr id="19" name="Google Shape;857;p42">
            <a:extLst>
              <a:ext uri="{FF2B5EF4-FFF2-40B4-BE49-F238E27FC236}">
                <a16:creationId xmlns:a16="http://schemas.microsoft.com/office/drawing/2014/main" id="{14F3D759-7A42-4B8C-583F-97CB41591099}"/>
              </a:ext>
            </a:extLst>
          </p:cNvPr>
          <p:cNvSpPr txBox="1">
            <a:spLocks/>
          </p:cNvSpPr>
          <p:nvPr/>
        </p:nvSpPr>
        <p:spPr>
          <a:xfrm>
            <a:off x="3843666" y="3984082"/>
            <a:ext cx="899700" cy="5316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Poppins"/>
              <a:buNone/>
              <a:defRPr sz="3300" b="0" i="0" u="none" strike="noStrike" cap="none">
                <a:solidFill>
                  <a:schemeClr val="lt2"/>
                </a:solidFill>
                <a:latin typeface="Raleway Medium"/>
                <a:ea typeface="Raleway Medium"/>
                <a:cs typeface="Raleway Medium"/>
                <a:sym typeface="Raleway Medium"/>
              </a:defRPr>
            </a:lvl1pPr>
            <a:lvl2pPr marR="0" lvl="1" algn="ctr" rtl="0">
              <a:lnSpc>
                <a:spcPct val="100000"/>
              </a:lnSpc>
              <a:spcBef>
                <a:spcPts val="0"/>
              </a:spcBef>
              <a:spcAft>
                <a:spcPts val="0"/>
              </a:spcAft>
              <a:buClr>
                <a:schemeClr val="dk1"/>
              </a:buClr>
              <a:buSzPts val="3000"/>
              <a:buFont typeface="Poppins"/>
              <a:buNone/>
              <a:defRPr sz="3000" b="1" i="0" u="none" strike="noStrike" cap="none">
                <a:solidFill>
                  <a:schemeClr val="dk1"/>
                </a:solidFill>
                <a:latin typeface="Poppins"/>
                <a:ea typeface="Poppins"/>
                <a:cs typeface="Poppins"/>
                <a:sym typeface="Poppins"/>
              </a:defRPr>
            </a:lvl2pPr>
            <a:lvl3pPr marR="0" lvl="2" algn="ctr" rtl="0">
              <a:lnSpc>
                <a:spcPct val="100000"/>
              </a:lnSpc>
              <a:spcBef>
                <a:spcPts val="0"/>
              </a:spcBef>
              <a:spcAft>
                <a:spcPts val="0"/>
              </a:spcAft>
              <a:buClr>
                <a:schemeClr val="dk1"/>
              </a:buClr>
              <a:buSzPts val="3000"/>
              <a:buFont typeface="Poppins"/>
              <a:buNone/>
              <a:defRPr sz="3000" b="1" i="0" u="none" strike="noStrike" cap="none">
                <a:solidFill>
                  <a:schemeClr val="dk1"/>
                </a:solidFill>
                <a:latin typeface="Poppins"/>
                <a:ea typeface="Poppins"/>
                <a:cs typeface="Poppins"/>
                <a:sym typeface="Poppins"/>
              </a:defRPr>
            </a:lvl3pPr>
            <a:lvl4pPr marR="0" lvl="3" algn="ctr" rtl="0">
              <a:lnSpc>
                <a:spcPct val="100000"/>
              </a:lnSpc>
              <a:spcBef>
                <a:spcPts val="0"/>
              </a:spcBef>
              <a:spcAft>
                <a:spcPts val="0"/>
              </a:spcAft>
              <a:buClr>
                <a:schemeClr val="dk1"/>
              </a:buClr>
              <a:buSzPts val="3000"/>
              <a:buFont typeface="Poppins"/>
              <a:buNone/>
              <a:defRPr sz="3000" b="1" i="0" u="none" strike="noStrike" cap="none">
                <a:solidFill>
                  <a:schemeClr val="dk1"/>
                </a:solidFill>
                <a:latin typeface="Poppins"/>
                <a:ea typeface="Poppins"/>
                <a:cs typeface="Poppins"/>
                <a:sym typeface="Poppins"/>
              </a:defRPr>
            </a:lvl4pPr>
            <a:lvl5pPr marR="0" lvl="4" algn="ctr" rtl="0">
              <a:lnSpc>
                <a:spcPct val="100000"/>
              </a:lnSpc>
              <a:spcBef>
                <a:spcPts val="0"/>
              </a:spcBef>
              <a:spcAft>
                <a:spcPts val="0"/>
              </a:spcAft>
              <a:buClr>
                <a:schemeClr val="dk1"/>
              </a:buClr>
              <a:buSzPts val="3000"/>
              <a:buFont typeface="Poppins"/>
              <a:buNone/>
              <a:defRPr sz="3000" b="1" i="0" u="none" strike="noStrike" cap="none">
                <a:solidFill>
                  <a:schemeClr val="dk1"/>
                </a:solidFill>
                <a:latin typeface="Poppins"/>
                <a:ea typeface="Poppins"/>
                <a:cs typeface="Poppins"/>
                <a:sym typeface="Poppins"/>
              </a:defRPr>
            </a:lvl5pPr>
            <a:lvl6pPr marR="0" lvl="5" algn="ctr" rtl="0">
              <a:lnSpc>
                <a:spcPct val="100000"/>
              </a:lnSpc>
              <a:spcBef>
                <a:spcPts val="0"/>
              </a:spcBef>
              <a:spcAft>
                <a:spcPts val="0"/>
              </a:spcAft>
              <a:buClr>
                <a:schemeClr val="dk1"/>
              </a:buClr>
              <a:buSzPts val="3000"/>
              <a:buFont typeface="Poppins"/>
              <a:buNone/>
              <a:defRPr sz="3000" b="1" i="0" u="none" strike="noStrike" cap="none">
                <a:solidFill>
                  <a:schemeClr val="dk1"/>
                </a:solidFill>
                <a:latin typeface="Poppins"/>
                <a:ea typeface="Poppins"/>
                <a:cs typeface="Poppins"/>
                <a:sym typeface="Poppins"/>
              </a:defRPr>
            </a:lvl6pPr>
            <a:lvl7pPr marR="0" lvl="6" algn="ctr" rtl="0">
              <a:lnSpc>
                <a:spcPct val="100000"/>
              </a:lnSpc>
              <a:spcBef>
                <a:spcPts val="0"/>
              </a:spcBef>
              <a:spcAft>
                <a:spcPts val="0"/>
              </a:spcAft>
              <a:buClr>
                <a:schemeClr val="dk1"/>
              </a:buClr>
              <a:buSzPts val="3000"/>
              <a:buFont typeface="Poppins"/>
              <a:buNone/>
              <a:defRPr sz="3000" b="1" i="0" u="none" strike="noStrike" cap="none">
                <a:solidFill>
                  <a:schemeClr val="dk1"/>
                </a:solidFill>
                <a:latin typeface="Poppins"/>
                <a:ea typeface="Poppins"/>
                <a:cs typeface="Poppins"/>
                <a:sym typeface="Poppins"/>
              </a:defRPr>
            </a:lvl7pPr>
            <a:lvl8pPr marR="0" lvl="7" algn="ctr" rtl="0">
              <a:lnSpc>
                <a:spcPct val="100000"/>
              </a:lnSpc>
              <a:spcBef>
                <a:spcPts val="0"/>
              </a:spcBef>
              <a:spcAft>
                <a:spcPts val="0"/>
              </a:spcAft>
              <a:buClr>
                <a:schemeClr val="dk1"/>
              </a:buClr>
              <a:buSzPts val="3000"/>
              <a:buFont typeface="Poppins"/>
              <a:buNone/>
              <a:defRPr sz="3000" b="1" i="0" u="none" strike="noStrike" cap="none">
                <a:solidFill>
                  <a:schemeClr val="dk1"/>
                </a:solidFill>
                <a:latin typeface="Poppins"/>
                <a:ea typeface="Poppins"/>
                <a:cs typeface="Poppins"/>
                <a:sym typeface="Poppins"/>
              </a:defRPr>
            </a:lvl8pPr>
            <a:lvl9pPr marR="0" lvl="8" algn="ctr" rtl="0">
              <a:lnSpc>
                <a:spcPct val="100000"/>
              </a:lnSpc>
              <a:spcBef>
                <a:spcPts val="0"/>
              </a:spcBef>
              <a:spcAft>
                <a:spcPts val="0"/>
              </a:spcAft>
              <a:buClr>
                <a:schemeClr val="dk1"/>
              </a:buClr>
              <a:buSzPts val="3000"/>
              <a:buFont typeface="Poppins"/>
              <a:buNone/>
              <a:defRPr sz="3000" b="1" i="0" u="none" strike="noStrike" cap="none">
                <a:solidFill>
                  <a:schemeClr val="dk1"/>
                </a:solidFill>
                <a:latin typeface="Poppins"/>
                <a:ea typeface="Poppins"/>
                <a:cs typeface="Poppins"/>
                <a:sym typeface="Poppins"/>
              </a:defRPr>
            </a:lvl9pPr>
          </a:lstStyle>
          <a:p>
            <a:r>
              <a:rPr lang="he-IL" dirty="0"/>
              <a:t>05</a:t>
            </a:r>
            <a:endParaRPr lang="fr" dirty="0"/>
          </a:p>
        </p:txBody>
      </p:sp>
      <p:sp>
        <p:nvSpPr>
          <p:cNvPr id="20" name="Google Shape;863;p42">
            <a:extLst>
              <a:ext uri="{FF2B5EF4-FFF2-40B4-BE49-F238E27FC236}">
                <a16:creationId xmlns:a16="http://schemas.microsoft.com/office/drawing/2014/main" id="{60F5ACFF-ED28-C01D-2D8E-2280CB838BED}"/>
              </a:ext>
            </a:extLst>
          </p:cNvPr>
          <p:cNvSpPr/>
          <p:nvPr/>
        </p:nvSpPr>
        <p:spPr>
          <a:xfrm>
            <a:off x="3916828" y="3914973"/>
            <a:ext cx="753370" cy="75332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852;p42">
            <a:extLst>
              <a:ext uri="{FF2B5EF4-FFF2-40B4-BE49-F238E27FC236}">
                <a16:creationId xmlns:a16="http://schemas.microsoft.com/office/drawing/2014/main" id="{BEB708F5-96F5-5878-5684-48BFA52C528A}"/>
              </a:ext>
            </a:extLst>
          </p:cNvPr>
          <p:cNvSpPr txBox="1">
            <a:spLocks/>
          </p:cNvSpPr>
          <p:nvPr/>
        </p:nvSpPr>
        <p:spPr>
          <a:xfrm>
            <a:off x="863433" y="4325972"/>
            <a:ext cx="3053395" cy="7881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000"/>
              <a:buFont typeface="Poppins"/>
              <a:buNone/>
              <a:defRPr sz="1900" b="1" i="0" u="none" strike="noStrike" cap="none">
                <a:solidFill>
                  <a:schemeClr val="dk1"/>
                </a:solidFill>
                <a:latin typeface="Poppins"/>
                <a:ea typeface="Poppins"/>
                <a:cs typeface="Poppins"/>
                <a:sym typeface="Poppins"/>
              </a:defRPr>
            </a:lvl1pPr>
            <a:lvl2pPr marR="0" lvl="1"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2pPr>
            <a:lvl3pPr marR="0" lvl="2"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3pPr>
            <a:lvl4pPr marR="0" lvl="3"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4pPr>
            <a:lvl5pPr marR="0" lvl="4"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5pPr>
            <a:lvl6pPr marR="0" lvl="5"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6pPr>
            <a:lvl7pPr marR="0" lvl="6"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7pPr>
            <a:lvl8pPr marR="0" lvl="7"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8pPr>
            <a:lvl9pPr marR="0" lvl="8"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9pPr>
          </a:lstStyle>
          <a:p>
            <a:pPr algn="r" rtl="1"/>
            <a:r>
              <a:rPr lang="he-IL" sz="1200" u="sng" dirty="0">
                <a:latin typeface="Gan CLM" panose="02000803000000000000" pitchFamily="2" charset="-79"/>
                <a:cs typeface="Gan CLM" panose="02000803000000000000" pitchFamily="2" charset="-79"/>
              </a:rPr>
              <a:t>תיעוד</a:t>
            </a:r>
            <a:br>
              <a:rPr lang="he-IL" sz="1200" dirty="0">
                <a:latin typeface="Gan CLM" panose="02000803000000000000" pitchFamily="2" charset="-79"/>
                <a:cs typeface="Gan CLM" panose="02000803000000000000" pitchFamily="2" charset="-79"/>
              </a:rPr>
            </a:br>
            <a:r>
              <a:rPr lang="he-IL" sz="1200" dirty="0">
                <a:latin typeface="Gan CLM" panose="02000803000000000000" pitchFamily="2" charset="-79"/>
                <a:cs typeface="Gan CLM" panose="02000803000000000000" pitchFamily="2" charset="-79"/>
              </a:rPr>
              <a:t>רישום של שלבים/תהליכים/התלבטויות/ </a:t>
            </a:r>
            <a:r>
              <a:rPr lang="he-IL" sz="1200" dirty="0" err="1">
                <a:latin typeface="Gan CLM" panose="02000803000000000000" pitchFamily="2" charset="-79"/>
                <a:cs typeface="Gan CLM" panose="02000803000000000000" pitchFamily="2" charset="-79"/>
              </a:rPr>
              <a:t>צרעים</a:t>
            </a:r>
            <a:r>
              <a:rPr lang="he-IL" sz="1200" dirty="0">
                <a:latin typeface="Gan CLM" panose="02000803000000000000" pitchFamily="2" charset="-79"/>
                <a:cs typeface="Gan CLM" panose="02000803000000000000" pitchFamily="2" charset="-79"/>
              </a:rPr>
              <a:t> בתהליך הלמידה.</a:t>
            </a:r>
          </a:p>
          <a:p>
            <a:pPr algn="r" rtl="1"/>
            <a:r>
              <a:rPr lang="he-IL" sz="1200" u="sng" dirty="0">
                <a:latin typeface="Gan CLM" panose="02000803000000000000" pitchFamily="2" charset="-79"/>
                <a:cs typeface="Gan CLM" panose="02000803000000000000" pitchFamily="2" charset="-79"/>
              </a:rPr>
              <a:t>פנייה לראש הקבוצה</a:t>
            </a:r>
            <a:r>
              <a:rPr lang="he-IL" sz="1200" dirty="0">
                <a:latin typeface="Gan CLM" panose="02000803000000000000" pitchFamily="2" charset="-79"/>
                <a:cs typeface="Gan CLM" panose="02000803000000000000" pitchFamily="2" charset="-79"/>
              </a:rPr>
              <a:t>- שיקוף תהליכים בכל מפגש.</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87"/>
        <p:cNvGrpSpPr/>
        <p:nvPr/>
      </p:nvGrpSpPr>
      <p:grpSpPr>
        <a:xfrm>
          <a:off x="0" y="0"/>
          <a:ext cx="0" cy="0"/>
          <a:chOff x="0" y="0"/>
          <a:chExt cx="0" cy="0"/>
        </a:xfrm>
      </p:grpSpPr>
      <p:sp>
        <p:nvSpPr>
          <p:cNvPr id="1388" name="Google Shape;1388;p59"/>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59"/>
          <p:cNvSpPr txBox="1">
            <a:spLocks noGrp="1"/>
          </p:cNvSpPr>
          <p:nvPr>
            <p:ph type="title"/>
          </p:nvPr>
        </p:nvSpPr>
        <p:spPr>
          <a:xfrm>
            <a:off x="953850" y="446225"/>
            <a:ext cx="72360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he-IL" b="0" spc="300" dirty="0">
                <a:latin typeface="MigdalHaemeq" panose="02000603000000000000" pitchFamily="2" charset="-79"/>
                <a:cs typeface="MigdalHaemeq" panose="02000603000000000000" pitchFamily="2" charset="-79"/>
              </a:rPr>
              <a:t>קבוצות ונושאים</a:t>
            </a:r>
            <a:endParaRPr b="0" spc="300" dirty="0">
              <a:latin typeface="MigdalHaemeq" panose="02000603000000000000" pitchFamily="2" charset="-79"/>
              <a:cs typeface="MigdalHaemeq" panose="02000603000000000000" pitchFamily="2" charset="-79"/>
            </a:endParaRPr>
          </a:p>
        </p:txBody>
      </p:sp>
      <p:graphicFrame>
        <p:nvGraphicFramePr>
          <p:cNvPr id="1390" name="Google Shape;1390;p59"/>
          <p:cNvGraphicFramePr/>
          <p:nvPr>
            <p:extLst>
              <p:ext uri="{D42A27DB-BD31-4B8C-83A1-F6EECF244321}">
                <p14:modId xmlns:p14="http://schemas.microsoft.com/office/powerpoint/2010/main" val="1055998880"/>
              </p:ext>
            </p:extLst>
          </p:nvPr>
        </p:nvGraphicFramePr>
        <p:xfrm>
          <a:off x="368847" y="1280945"/>
          <a:ext cx="8061753" cy="3650146"/>
        </p:xfrm>
        <a:graphic>
          <a:graphicData uri="http://schemas.openxmlformats.org/drawingml/2006/table">
            <a:tbl>
              <a:tblPr>
                <a:noFill/>
                <a:tableStyleId>{71044975-B9B4-409A-AC4C-FFD999C4989D}</a:tableStyleId>
              </a:tblPr>
              <a:tblGrid>
                <a:gridCol w="1151679">
                  <a:extLst>
                    <a:ext uri="{9D8B030D-6E8A-4147-A177-3AD203B41FA5}">
                      <a16:colId xmlns:a16="http://schemas.microsoft.com/office/drawing/2014/main" val="127652319"/>
                    </a:ext>
                  </a:extLst>
                </a:gridCol>
                <a:gridCol w="1151679">
                  <a:extLst>
                    <a:ext uri="{9D8B030D-6E8A-4147-A177-3AD203B41FA5}">
                      <a16:colId xmlns:a16="http://schemas.microsoft.com/office/drawing/2014/main" val="2253696807"/>
                    </a:ext>
                  </a:extLst>
                </a:gridCol>
                <a:gridCol w="1151679">
                  <a:extLst>
                    <a:ext uri="{9D8B030D-6E8A-4147-A177-3AD203B41FA5}">
                      <a16:colId xmlns:a16="http://schemas.microsoft.com/office/drawing/2014/main" val="3447661240"/>
                    </a:ext>
                  </a:extLst>
                </a:gridCol>
                <a:gridCol w="1151679">
                  <a:extLst>
                    <a:ext uri="{9D8B030D-6E8A-4147-A177-3AD203B41FA5}">
                      <a16:colId xmlns:a16="http://schemas.microsoft.com/office/drawing/2014/main" val="436480169"/>
                    </a:ext>
                  </a:extLst>
                </a:gridCol>
                <a:gridCol w="1151679">
                  <a:extLst>
                    <a:ext uri="{9D8B030D-6E8A-4147-A177-3AD203B41FA5}">
                      <a16:colId xmlns:a16="http://schemas.microsoft.com/office/drawing/2014/main" val="2546616965"/>
                    </a:ext>
                  </a:extLst>
                </a:gridCol>
                <a:gridCol w="1151679">
                  <a:extLst>
                    <a:ext uri="{9D8B030D-6E8A-4147-A177-3AD203B41FA5}">
                      <a16:colId xmlns:a16="http://schemas.microsoft.com/office/drawing/2014/main" val="20000"/>
                    </a:ext>
                  </a:extLst>
                </a:gridCol>
                <a:gridCol w="1151679">
                  <a:extLst>
                    <a:ext uri="{9D8B030D-6E8A-4147-A177-3AD203B41FA5}">
                      <a16:colId xmlns:a16="http://schemas.microsoft.com/office/drawing/2014/main" val="20001"/>
                    </a:ext>
                  </a:extLst>
                </a:gridCol>
              </a:tblGrid>
              <a:tr h="925366">
                <a:tc>
                  <a:txBody>
                    <a:bodyPr/>
                    <a:lstStyle/>
                    <a:p>
                      <a:pPr marL="0" lvl="0" indent="0" algn="ctr" rtl="1">
                        <a:spcBef>
                          <a:spcPts val="0"/>
                        </a:spcBef>
                        <a:spcAft>
                          <a:spcPts val="0"/>
                        </a:spcAft>
                        <a:buNone/>
                      </a:pPr>
                      <a:r>
                        <a:rPr lang="he-IL"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rPr>
                        <a:t>הכנת שאלון </a:t>
                      </a:r>
                      <a:endParaRPr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endParaRPr>
                    </a:p>
                  </a:txBody>
                  <a:tcPr marL="91425" marR="91425" marT="91425" marB="91425"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lgn="ctr">
                      <a:solidFill>
                        <a:schemeClr val="dk1"/>
                      </a:solidFill>
                      <a:prstDash val="solid"/>
                      <a:round/>
                      <a:headEnd type="none" w="sm" len="sm"/>
                      <a:tailEnd type="none" w="sm" len="sm"/>
                    </a:lnB>
                    <a:solidFill>
                      <a:schemeClr val="lt2"/>
                    </a:solidFill>
                  </a:tcPr>
                </a:tc>
                <a:tc>
                  <a:txBody>
                    <a:bodyPr/>
                    <a:lstStyle/>
                    <a:p>
                      <a:pPr marL="0" lvl="0" indent="0" algn="ctr" rtl="1">
                        <a:spcBef>
                          <a:spcPts val="0"/>
                        </a:spcBef>
                        <a:spcAft>
                          <a:spcPts val="0"/>
                        </a:spcAft>
                        <a:buNone/>
                      </a:pPr>
                      <a:r>
                        <a:rPr lang="he-IL"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rPr>
                        <a:t>אנרגיות מתחדשות ונקיות</a:t>
                      </a:r>
                      <a:endParaRPr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endParaRPr>
                    </a:p>
                  </a:txBody>
                  <a:tcPr marL="91425" marR="91425" marT="91425" marB="91425" anchor="ctr">
                    <a:lnL w="28575" cap="flat" cmpd="sng" algn="ctr">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lgn="ctr">
                      <a:solidFill>
                        <a:schemeClr val="dk1"/>
                      </a:solidFill>
                      <a:prstDash val="solid"/>
                      <a:round/>
                      <a:headEnd type="none" w="sm" len="sm"/>
                      <a:tailEnd type="none" w="sm" len="sm"/>
                    </a:lnB>
                    <a:solidFill>
                      <a:schemeClr val="lt2"/>
                    </a:solidFill>
                  </a:tcPr>
                </a:tc>
                <a:tc>
                  <a:txBody>
                    <a:bodyPr/>
                    <a:lstStyle/>
                    <a:p>
                      <a:pPr marL="0" lvl="0" indent="0" algn="ctr" rtl="1">
                        <a:spcBef>
                          <a:spcPts val="0"/>
                        </a:spcBef>
                        <a:spcAft>
                          <a:spcPts val="0"/>
                        </a:spcAft>
                        <a:buNone/>
                      </a:pPr>
                      <a:r>
                        <a:rPr lang="he-IL"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rPr>
                        <a:t>התחממות גלובלית</a:t>
                      </a:r>
                      <a:endParaRPr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endParaRPr>
                    </a:p>
                  </a:txBody>
                  <a:tcPr marL="91425" marR="91425" marT="91425" marB="91425" anchor="ctr">
                    <a:lnL w="28575" cap="flat" cmpd="sng" algn="ctr">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lgn="ctr">
                      <a:solidFill>
                        <a:schemeClr val="dk1"/>
                      </a:solidFill>
                      <a:prstDash val="solid"/>
                      <a:round/>
                      <a:headEnd type="none" w="sm" len="sm"/>
                      <a:tailEnd type="none" w="sm" len="sm"/>
                    </a:lnB>
                    <a:solidFill>
                      <a:schemeClr val="lt2"/>
                    </a:solidFill>
                  </a:tcPr>
                </a:tc>
                <a:tc>
                  <a:txBody>
                    <a:bodyPr/>
                    <a:lstStyle/>
                    <a:p>
                      <a:pPr marL="0" lvl="0" indent="0" algn="ctr" rtl="1">
                        <a:spcBef>
                          <a:spcPts val="0"/>
                        </a:spcBef>
                        <a:spcAft>
                          <a:spcPts val="0"/>
                        </a:spcAft>
                        <a:buNone/>
                      </a:pPr>
                      <a:r>
                        <a:rPr lang="he-IL"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rPr>
                        <a:t>כריתת יערות והשפעתם</a:t>
                      </a:r>
                      <a:endParaRPr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endParaRPr>
                    </a:p>
                  </a:txBody>
                  <a:tcPr marL="91425" marR="91425" marT="91425" marB="91425" anchor="ctr">
                    <a:lnL w="28575" cap="flat" cmpd="sng" algn="ctr">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lgn="ctr">
                      <a:solidFill>
                        <a:schemeClr val="dk1"/>
                      </a:solidFill>
                      <a:prstDash val="solid"/>
                      <a:round/>
                      <a:headEnd type="none" w="sm" len="sm"/>
                      <a:tailEnd type="none" w="sm" len="sm"/>
                    </a:lnB>
                    <a:solidFill>
                      <a:schemeClr val="lt2"/>
                    </a:solidFill>
                  </a:tcPr>
                </a:tc>
                <a:tc>
                  <a:txBody>
                    <a:bodyPr/>
                    <a:lstStyle/>
                    <a:p>
                      <a:pPr marL="0" lvl="0" indent="0" algn="ctr" rtl="1">
                        <a:spcBef>
                          <a:spcPts val="0"/>
                        </a:spcBef>
                        <a:spcAft>
                          <a:spcPts val="0"/>
                        </a:spcAft>
                        <a:buNone/>
                      </a:pPr>
                      <a:r>
                        <a:rPr lang="he-IL"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rPr>
                        <a:t>אירועי מזג אוויר קיצוני</a:t>
                      </a:r>
                      <a:endParaRPr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endParaRPr>
                    </a:p>
                  </a:txBody>
                  <a:tcPr marL="91425" marR="91425" marT="91425" marB="91425" anchor="ctr">
                    <a:lnL w="28575" cap="flat" cmpd="sng" algn="ctr">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lgn="ctr">
                      <a:solidFill>
                        <a:schemeClr val="dk1"/>
                      </a:solidFill>
                      <a:prstDash val="solid"/>
                      <a:round/>
                      <a:headEnd type="none" w="sm" len="sm"/>
                      <a:tailEnd type="none" w="sm" len="sm"/>
                    </a:lnB>
                    <a:solidFill>
                      <a:schemeClr val="lt2"/>
                    </a:solidFill>
                  </a:tcPr>
                </a:tc>
                <a:tc>
                  <a:txBody>
                    <a:bodyPr/>
                    <a:lstStyle/>
                    <a:p>
                      <a:pPr marL="0" lvl="0" indent="0" algn="ctr" rtl="1">
                        <a:spcBef>
                          <a:spcPts val="0"/>
                        </a:spcBef>
                        <a:spcAft>
                          <a:spcPts val="0"/>
                        </a:spcAft>
                        <a:buNone/>
                      </a:pPr>
                      <a:r>
                        <a:rPr lang="he-IL"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rPr>
                        <a:t>הפשרת קרחונים</a:t>
                      </a:r>
                      <a:endParaRPr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endParaRPr>
                    </a:p>
                  </a:txBody>
                  <a:tcPr marL="91425" marR="91425" marT="91425" marB="91425" anchor="ctr">
                    <a:lnL w="28575" cap="flat" cmpd="sng" algn="ctr">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2"/>
                    </a:solidFill>
                  </a:tcPr>
                </a:tc>
                <a:tc>
                  <a:txBody>
                    <a:bodyPr/>
                    <a:lstStyle/>
                    <a:p>
                      <a:pPr marL="0" lvl="0" indent="0" algn="ctr" rtl="1">
                        <a:spcBef>
                          <a:spcPts val="0"/>
                        </a:spcBef>
                        <a:spcAft>
                          <a:spcPts val="0"/>
                        </a:spcAft>
                        <a:buNone/>
                      </a:pPr>
                      <a:r>
                        <a:rPr lang="he-IL"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rPr>
                        <a:t>אפקט החממה</a:t>
                      </a:r>
                      <a:endParaRPr sz="1400" b="1" dirty="0">
                        <a:solidFill>
                          <a:schemeClr val="dk1"/>
                        </a:solidFill>
                        <a:effectLst>
                          <a:outerShdw blurRad="38100" dist="38100" dir="2700000" algn="tl">
                            <a:srgbClr val="000000">
                              <a:alpha val="43137"/>
                            </a:srgbClr>
                          </a:outerShdw>
                        </a:effectLst>
                        <a:latin typeface="Gan CLM" panose="02000803000000000000" pitchFamily="2" charset="-79"/>
                        <a:ea typeface="Poppins"/>
                        <a:cs typeface="Gan CLM" panose="02000803000000000000" pitchFamily="2" charset="-79"/>
                        <a:sym typeface="Poppins"/>
                      </a:endParaRPr>
                    </a:p>
                  </a:txBody>
                  <a:tcPr marL="91425" marR="91425" marT="91425" marB="91425"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462666">
                <a:tc>
                  <a:txBody>
                    <a:bodyPr/>
                    <a:lstStyle/>
                    <a:p>
                      <a:pPr marL="0" lvl="0" indent="0" algn="r" rtl="1">
                        <a:spcBef>
                          <a:spcPts val="0"/>
                        </a:spcBef>
                        <a:spcAft>
                          <a:spcPts val="0"/>
                        </a:spcAft>
                        <a:buNone/>
                      </a:pPr>
                      <a:r>
                        <a:rPr lang="he-IL"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rPr>
                        <a:t>קבוצה 7</a:t>
                      </a:r>
                      <a:endParaRPr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endParaRPr>
                    </a:p>
                  </a:txBody>
                  <a:tcPr marL="91425" marR="91425" marT="91425" marB="91425">
                    <a:lnL w="28575" cap="flat" cmpd="sng">
                      <a:solidFill>
                        <a:schemeClr val="dk1"/>
                      </a:solidFill>
                      <a:prstDash val="solid"/>
                      <a:round/>
                      <a:headEnd type="none" w="sm" len="sm"/>
                      <a:tailEnd type="none" w="sm" len="sm"/>
                    </a:lnL>
                    <a:lnR w="9525" cap="flat" cmpd="sng">
                      <a:solidFill>
                        <a:schemeClr val="lt2"/>
                      </a:solidFill>
                      <a:prstDash val="solid"/>
                      <a:round/>
                      <a:headEnd type="none" w="sm" len="sm"/>
                      <a:tailEnd type="none" w="sm" len="sm"/>
                    </a:lnR>
                    <a:lnT w="28575" cap="flat" cmpd="sng" algn="ctr">
                      <a:solidFill>
                        <a:schemeClr val="dk1"/>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lvl="0" indent="0" algn="r" rtl="1">
                        <a:spcBef>
                          <a:spcPts val="0"/>
                        </a:spcBef>
                        <a:spcAft>
                          <a:spcPts val="0"/>
                        </a:spcAft>
                        <a:buNone/>
                      </a:pPr>
                      <a:r>
                        <a:rPr lang="he-IL"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rPr>
                        <a:t>קבוצה 6</a:t>
                      </a:r>
                      <a:endParaRPr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28575" cap="flat" cmpd="sng" algn="ctr">
                      <a:solidFill>
                        <a:schemeClr val="dk1"/>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lvl="0" indent="0" algn="r" rtl="1">
                        <a:spcBef>
                          <a:spcPts val="0"/>
                        </a:spcBef>
                        <a:spcAft>
                          <a:spcPts val="0"/>
                        </a:spcAft>
                        <a:buNone/>
                      </a:pPr>
                      <a:r>
                        <a:rPr lang="he-IL"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rPr>
                        <a:t>קבוצה 5</a:t>
                      </a:r>
                      <a:endParaRPr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28575" cap="flat" cmpd="sng" algn="ctr">
                      <a:solidFill>
                        <a:schemeClr val="dk1"/>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lvl="0" indent="0" algn="r" rtl="1">
                        <a:spcBef>
                          <a:spcPts val="0"/>
                        </a:spcBef>
                        <a:spcAft>
                          <a:spcPts val="0"/>
                        </a:spcAft>
                        <a:buNone/>
                      </a:pPr>
                      <a:r>
                        <a:rPr lang="he-IL"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rPr>
                        <a:t>קבוצה 4</a:t>
                      </a:r>
                      <a:endParaRPr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28575" cap="flat" cmpd="sng" algn="ctr">
                      <a:solidFill>
                        <a:schemeClr val="dk1"/>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lvl="0" indent="0" algn="r" rtl="1">
                        <a:spcBef>
                          <a:spcPts val="0"/>
                        </a:spcBef>
                        <a:spcAft>
                          <a:spcPts val="0"/>
                        </a:spcAft>
                        <a:buNone/>
                      </a:pPr>
                      <a:r>
                        <a:rPr lang="he-IL"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rPr>
                        <a:t>קבוצה 3</a:t>
                      </a:r>
                      <a:endParaRPr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28575" cap="flat" cmpd="sng" algn="ctr">
                      <a:solidFill>
                        <a:schemeClr val="dk1"/>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lvl="0" indent="0" algn="r" rtl="1">
                        <a:spcBef>
                          <a:spcPts val="0"/>
                        </a:spcBef>
                        <a:spcAft>
                          <a:spcPts val="0"/>
                        </a:spcAft>
                        <a:buNone/>
                      </a:pPr>
                      <a:r>
                        <a:rPr lang="he-IL"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rPr>
                        <a:t>קבוצה 2</a:t>
                      </a:r>
                      <a:endParaRPr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28575" cap="flat" cmpd="sng">
                      <a:solidFill>
                        <a:schemeClr val="dk1"/>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lvl="0" indent="0" algn="r" rtl="1">
                        <a:spcBef>
                          <a:spcPts val="0"/>
                        </a:spcBef>
                        <a:spcAft>
                          <a:spcPts val="0"/>
                        </a:spcAft>
                        <a:buNone/>
                      </a:pPr>
                      <a:r>
                        <a:rPr lang="he-IL" sz="1500" b="1" u="sng" dirty="0">
                          <a:solidFill>
                            <a:schemeClr val="dk1"/>
                          </a:solidFill>
                          <a:effectLst>
                            <a:outerShdw blurRad="38100" dist="38100" dir="2700000" algn="tl">
                              <a:srgbClr val="000000">
                                <a:alpha val="43137"/>
                              </a:srgbClr>
                            </a:outerShdw>
                          </a:effectLst>
                          <a:latin typeface="Gan CLM" panose="02000803000000000000" pitchFamily="2" charset="-79"/>
                          <a:ea typeface="Raleway Medium"/>
                          <a:cs typeface="Gan CLM" panose="02000803000000000000" pitchFamily="2" charset="-79"/>
                          <a:sym typeface="Raleway Medium"/>
                        </a:rPr>
                        <a:t>קבוצה 1</a:t>
                      </a: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28575" cap="flat" cmpd="sng">
                      <a:solidFill>
                        <a:schemeClr val="dk1"/>
                      </a:solidFill>
                      <a:prstDash val="solid"/>
                      <a:round/>
                      <a:headEnd type="none" w="sm" len="sm"/>
                      <a:tailEnd type="none" w="sm" len="sm"/>
                    </a:lnT>
                    <a:lnB w="9525" cap="flat" cmpd="sng">
                      <a:solidFill>
                        <a:schemeClr val="lt2"/>
                      </a:solidFill>
                      <a:prstDash val="solid"/>
                      <a:round/>
                      <a:headEnd type="none" w="sm" len="sm"/>
                      <a:tailEnd type="none" w="sm" len="sm"/>
                    </a:lnB>
                  </a:tcPr>
                </a:tc>
                <a:extLst>
                  <a:ext uri="{0D108BD9-81ED-4DB2-BD59-A6C34878D82A}">
                    <a16:rowId xmlns:a16="http://schemas.microsoft.com/office/drawing/2014/main" val="10001"/>
                  </a:ext>
                </a:extLst>
              </a:tr>
              <a:tr h="462666">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מיה</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28575" cap="flat" cmpd="sng">
                      <a:solidFill>
                        <a:schemeClr val="dk1"/>
                      </a:solidFill>
                      <a:prstDash val="solid"/>
                      <a:round/>
                      <a:headEnd type="none" w="sm" len="sm"/>
                      <a:tailEnd type="none" w="sm" len="sm"/>
                    </a:lnL>
                    <a:lnR w="9525" cap="flat" cmpd="sng" algn="ctr">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ליה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lgn="ctr">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יונתן בן סימון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lgn="ctr">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מיכאל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lgn="ctr">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איתי אוז</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lgn="ctr">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אלה</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lgn="ctr">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Font typeface="Arial"/>
                        <a:buNone/>
                      </a:pPr>
                      <a:r>
                        <a:rPr lang="en-US" sz="1500" dirty="0" err="1">
                          <a:solidFill>
                            <a:schemeClr val="dk1"/>
                          </a:solidFill>
                          <a:latin typeface="Gan CLM" panose="02000803000000000000" pitchFamily="2" charset="-79"/>
                          <a:ea typeface="Raleway Medium"/>
                          <a:cs typeface="Gan CLM" panose="02000803000000000000" pitchFamily="2" charset="-79"/>
                          <a:sym typeface="Raleway Medium"/>
                        </a:rPr>
                        <a:t>א</a:t>
                      </a:r>
                      <a:r>
                        <a:rPr lang="he-IL" sz="1500" dirty="0">
                          <a:solidFill>
                            <a:schemeClr val="dk1"/>
                          </a:solidFill>
                          <a:latin typeface="Gan CLM" panose="02000803000000000000" pitchFamily="2" charset="-79"/>
                          <a:ea typeface="Raleway Medium"/>
                          <a:cs typeface="Gan CLM" panose="02000803000000000000" pitchFamily="2" charset="-79"/>
                          <a:sym typeface="Raleway Medium"/>
                        </a:rPr>
                        <a:t>למה</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lgn="ctr">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462666">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הילה</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28575" cap="flat" cmpd="sng">
                      <a:solidFill>
                        <a:schemeClr val="dk1"/>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דוד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אמי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מיה ט.</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אלה ט.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יאיר</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דניאל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extLst>
                  <a:ext uri="{0D108BD9-81ED-4DB2-BD59-A6C34878D82A}">
                    <a16:rowId xmlns:a16="http://schemas.microsoft.com/office/drawing/2014/main" val="10003"/>
                  </a:ext>
                </a:extLst>
              </a:tr>
              <a:tr h="462666">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עמית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28575" cap="flat" cmpd="sng">
                      <a:solidFill>
                        <a:schemeClr val="dk1"/>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דויד</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איימי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יובל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ליאו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אייל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נעמה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extLst>
                  <a:ext uri="{0D108BD9-81ED-4DB2-BD59-A6C34878D82A}">
                    <a16:rowId xmlns:a16="http://schemas.microsoft.com/office/drawing/2014/main" val="10004"/>
                  </a:ext>
                </a:extLst>
              </a:tr>
              <a:tr h="280564">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יובל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28575" cap="flat" cmpd="sng">
                      <a:solidFill>
                        <a:schemeClr val="dk1"/>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אמי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טל איתי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דביר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דניאלה</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9525" cap="flat" cmpd="sng" algn="ctr">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שילה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בן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9525" cap="flat" cmpd="sng">
                      <a:solidFill>
                        <a:schemeClr val="lt2"/>
                      </a:solidFill>
                      <a:prstDash val="solid"/>
                      <a:round/>
                      <a:headEnd type="none" w="sm" len="sm"/>
                      <a:tailEnd type="none" w="sm" len="sm"/>
                    </a:lnB>
                  </a:tcPr>
                </a:tc>
                <a:extLst>
                  <a:ext uri="{0D108BD9-81ED-4DB2-BD59-A6C34878D82A}">
                    <a16:rowId xmlns:a16="http://schemas.microsoft.com/office/drawing/2014/main" val="10005"/>
                  </a:ext>
                </a:extLst>
              </a:tr>
              <a:tr h="462666">
                <a:tc>
                  <a:txBody>
                    <a:bodyPr/>
                    <a:lstStyle/>
                    <a:p>
                      <a:pPr marL="0" marR="0" lvl="0" indent="0" algn="l" rtl="0">
                        <a:lnSpc>
                          <a:spcPct val="100000"/>
                        </a:lnSpc>
                        <a:spcBef>
                          <a:spcPts val="0"/>
                        </a:spcBef>
                        <a:spcAft>
                          <a:spcPts val="0"/>
                        </a:spcAft>
                        <a:buClr>
                          <a:srgbClr val="000000"/>
                        </a:buClr>
                        <a:buFont typeface="Arial"/>
                        <a:buNone/>
                      </a:pP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28575" cap="flat" cmpd="sng">
                      <a:solidFill>
                        <a:schemeClr val="dk1"/>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Font typeface="Arial"/>
                        <a:buNone/>
                      </a:pP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Font typeface="Arial"/>
                        <a:buNone/>
                      </a:pP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אלזה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אמילי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lgn="ctr">
                      <a:solidFill>
                        <a:schemeClr val="lt2"/>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מתן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lgn="ctr">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ctr" rtl="1">
                        <a:lnSpc>
                          <a:spcPct val="100000"/>
                        </a:lnSpc>
                        <a:spcBef>
                          <a:spcPts val="0"/>
                        </a:spcBef>
                        <a:spcAft>
                          <a:spcPts val="0"/>
                        </a:spcAft>
                        <a:buClr>
                          <a:srgbClr val="000000"/>
                        </a:buClr>
                        <a:buFont typeface="Arial"/>
                        <a:buNone/>
                      </a:pPr>
                      <a:r>
                        <a:rPr lang="he-IL" sz="1500" dirty="0">
                          <a:solidFill>
                            <a:schemeClr val="dk1"/>
                          </a:solidFill>
                          <a:latin typeface="Gan CLM" panose="02000803000000000000" pitchFamily="2" charset="-79"/>
                          <a:ea typeface="Raleway Medium"/>
                          <a:cs typeface="Gan CLM" panose="02000803000000000000" pitchFamily="2" charset="-79"/>
                          <a:sym typeface="Raleway Medium"/>
                        </a:rPr>
                        <a:t>ליהי </a:t>
                      </a:r>
                      <a:endParaRPr sz="1500" dirty="0">
                        <a:solidFill>
                          <a:schemeClr val="dk1"/>
                        </a:solidFill>
                        <a:latin typeface="Gan CLM" panose="02000803000000000000" pitchFamily="2" charset="-79"/>
                        <a:ea typeface="Raleway Medium"/>
                        <a:cs typeface="Gan CLM" panose="02000803000000000000" pitchFamily="2" charset="-79"/>
                        <a:sym typeface="Raleway Medium"/>
                      </a:endParaRPr>
                    </a:p>
                  </a:txBody>
                  <a:tcPr marL="91425" marR="91425" marT="91425" marB="91425">
                    <a:lnL w="9525" cap="flat" cmpd="sng">
                      <a:solidFill>
                        <a:schemeClr val="lt2"/>
                      </a:solidFill>
                      <a:prstDash val="solid"/>
                      <a:round/>
                      <a:headEnd type="none" w="sm" len="sm"/>
                      <a:tailEnd type="none" w="sm" len="sm"/>
                    </a:lnL>
                    <a:lnR w="9525" cap="flat" cmpd="sng">
                      <a:solidFill>
                        <a:schemeClr val="lt2"/>
                      </a:solidFill>
                      <a:prstDash val="solid"/>
                      <a:round/>
                      <a:headEnd type="none" w="sm" len="sm"/>
                      <a:tailEnd type="none" w="sm" len="sm"/>
                    </a:lnR>
                    <a:lnT w="9525" cap="flat" cmpd="sng">
                      <a:solidFill>
                        <a:schemeClr val="lt2"/>
                      </a:solidFill>
                      <a:prstDash val="solid"/>
                      <a:round/>
                      <a:headEnd type="none" w="sm" len="sm"/>
                      <a:tailEnd type="none" w="sm" len="sm"/>
                    </a:lnT>
                    <a:lnB w="28575"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44"/>
        <p:cNvGrpSpPr/>
        <p:nvPr/>
      </p:nvGrpSpPr>
      <p:grpSpPr>
        <a:xfrm>
          <a:off x="0" y="0"/>
          <a:ext cx="0" cy="0"/>
          <a:chOff x="0" y="0"/>
          <a:chExt cx="0" cy="0"/>
        </a:xfrm>
      </p:grpSpPr>
      <p:grpSp>
        <p:nvGrpSpPr>
          <p:cNvPr id="2347" name="Google Shape;2347;p75"/>
          <p:cNvGrpSpPr/>
          <p:nvPr/>
        </p:nvGrpSpPr>
        <p:grpSpPr>
          <a:xfrm>
            <a:off x="5905251" y="1145050"/>
            <a:ext cx="2521348" cy="1516053"/>
            <a:chOff x="5905251" y="1145050"/>
            <a:chExt cx="2521348" cy="1516053"/>
          </a:xfrm>
        </p:grpSpPr>
        <p:sp>
          <p:nvSpPr>
            <p:cNvPr id="2348" name="Google Shape;2348;p75"/>
            <p:cNvSpPr/>
            <p:nvPr/>
          </p:nvSpPr>
          <p:spPr>
            <a:xfrm>
              <a:off x="6209315" y="1455143"/>
              <a:ext cx="199843" cy="77535"/>
            </a:xfrm>
            <a:custGeom>
              <a:avLst/>
              <a:gdLst/>
              <a:ahLst/>
              <a:cxnLst/>
              <a:rect l="l" t="t" r="r" b="b"/>
              <a:pathLst>
                <a:path w="8717" h="3382" extrusionOk="0">
                  <a:moveTo>
                    <a:pt x="4168" y="1"/>
                  </a:moveTo>
                  <a:lnTo>
                    <a:pt x="1" y="3037"/>
                  </a:lnTo>
                  <a:lnTo>
                    <a:pt x="4918" y="3382"/>
                  </a:lnTo>
                  <a:lnTo>
                    <a:pt x="8716" y="763"/>
                  </a:lnTo>
                  <a:lnTo>
                    <a:pt x="41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9" name="Google Shape;2349;p75"/>
            <p:cNvSpPr/>
            <p:nvPr/>
          </p:nvSpPr>
          <p:spPr>
            <a:xfrm>
              <a:off x="6165917" y="1672410"/>
              <a:ext cx="209931" cy="52179"/>
            </a:xfrm>
            <a:custGeom>
              <a:avLst/>
              <a:gdLst/>
              <a:ahLst/>
              <a:cxnLst/>
              <a:rect l="l" t="t" r="r" b="b"/>
              <a:pathLst>
                <a:path w="9157" h="2276" extrusionOk="0">
                  <a:moveTo>
                    <a:pt x="1513" y="1"/>
                  </a:moveTo>
                  <a:lnTo>
                    <a:pt x="1" y="2275"/>
                  </a:lnTo>
                  <a:lnTo>
                    <a:pt x="9157" y="1144"/>
                  </a:lnTo>
                  <a:lnTo>
                    <a:pt x="151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0" name="Google Shape;2350;p75"/>
            <p:cNvSpPr/>
            <p:nvPr/>
          </p:nvSpPr>
          <p:spPr>
            <a:xfrm>
              <a:off x="6522136" y="1767964"/>
              <a:ext cx="191086" cy="104289"/>
            </a:xfrm>
            <a:custGeom>
              <a:avLst/>
              <a:gdLst/>
              <a:ahLst/>
              <a:cxnLst/>
              <a:rect l="l" t="t" r="r" b="b"/>
              <a:pathLst>
                <a:path w="8335" h="4549" extrusionOk="0">
                  <a:moveTo>
                    <a:pt x="4918" y="0"/>
                  </a:moveTo>
                  <a:lnTo>
                    <a:pt x="0" y="762"/>
                  </a:lnTo>
                  <a:lnTo>
                    <a:pt x="1512" y="4548"/>
                  </a:lnTo>
                  <a:lnTo>
                    <a:pt x="8335" y="3036"/>
                  </a:lnTo>
                  <a:lnTo>
                    <a:pt x="491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1" name="Google Shape;2351;p75"/>
            <p:cNvSpPr/>
            <p:nvPr/>
          </p:nvSpPr>
          <p:spPr>
            <a:xfrm>
              <a:off x="6000783" y="2019894"/>
              <a:ext cx="868839" cy="251977"/>
            </a:xfrm>
            <a:custGeom>
              <a:avLst/>
              <a:gdLst/>
              <a:ahLst/>
              <a:cxnLst/>
              <a:rect l="l" t="t" r="r" b="b"/>
              <a:pathLst>
                <a:path w="37898" h="10991" extrusionOk="0">
                  <a:moveTo>
                    <a:pt x="6061" y="1"/>
                  </a:moveTo>
                  <a:lnTo>
                    <a:pt x="0" y="3787"/>
                  </a:lnTo>
                  <a:lnTo>
                    <a:pt x="8335" y="10990"/>
                  </a:lnTo>
                  <a:lnTo>
                    <a:pt x="15109" y="8728"/>
                  </a:lnTo>
                  <a:lnTo>
                    <a:pt x="15157" y="8716"/>
                  </a:lnTo>
                  <a:lnTo>
                    <a:pt x="25349" y="10228"/>
                  </a:lnTo>
                  <a:lnTo>
                    <a:pt x="25384" y="10228"/>
                  </a:lnTo>
                  <a:lnTo>
                    <a:pt x="37898" y="5299"/>
                  </a:lnTo>
                  <a:lnTo>
                    <a:pt x="33350" y="2656"/>
                  </a:lnTo>
                  <a:lnTo>
                    <a:pt x="606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2" name="Google Shape;2352;p75"/>
            <p:cNvSpPr/>
            <p:nvPr/>
          </p:nvSpPr>
          <p:spPr>
            <a:xfrm>
              <a:off x="5905251" y="2106690"/>
              <a:ext cx="1007769" cy="295375"/>
            </a:xfrm>
            <a:custGeom>
              <a:avLst/>
              <a:gdLst/>
              <a:ahLst/>
              <a:cxnLst/>
              <a:rect l="l" t="t" r="r" b="b"/>
              <a:pathLst>
                <a:path w="43958" h="12884" extrusionOk="0">
                  <a:moveTo>
                    <a:pt x="4167" y="1"/>
                  </a:moveTo>
                  <a:lnTo>
                    <a:pt x="0" y="12883"/>
                  </a:lnTo>
                  <a:lnTo>
                    <a:pt x="43958" y="12883"/>
                  </a:lnTo>
                  <a:lnTo>
                    <a:pt x="42065" y="1513"/>
                  </a:lnTo>
                  <a:lnTo>
                    <a:pt x="29551" y="6442"/>
                  </a:lnTo>
                  <a:lnTo>
                    <a:pt x="29516" y="6442"/>
                  </a:lnTo>
                  <a:lnTo>
                    <a:pt x="19324" y="4930"/>
                  </a:lnTo>
                  <a:lnTo>
                    <a:pt x="19276" y="4942"/>
                  </a:lnTo>
                  <a:lnTo>
                    <a:pt x="12502" y="7204"/>
                  </a:lnTo>
                  <a:lnTo>
                    <a:pt x="416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3" name="Google Shape;2353;p75"/>
            <p:cNvSpPr/>
            <p:nvPr/>
          </p:nvSpPr>
          <p:spPr>
            <a:xfrm>
              <a:off x="6139712" y="1472612"/>
              <a:ext cx="625643" cy="608173"/>
            </a:xfrm>
            <a:custGeom>
              <a:avLst/>
              <a:gdLst/>
              <a:ahLst/>
              <a:cxnLst/>
              <a:rect l="l" t="t" r="r" b="b"/>
              <a:pathLst>
                <a:path w="27290" h="26528" extrusionOk="0">
                  <a:moveTo>
                    <a:pt x="11752" y="1"/>
                  </a:moveTo>
                  <a:lnTo>
                    <a:pt x="7954" y="2620"/>
                  </a:lnTo>
                  <a:lnTo>
                    <a:pt x="3037" y="2275"/>
                  </a:lnTo>
                  <a:lnTo>
                    <a:pt x="2656" y="8716"/>
                  </a:lnTo>
                  <a:lnTo>
                    <a:pt x="10300" y="9859"/>
                  </a:lnTo>
                  <a:lnTo>
                    <a:pt x="1144" y="10990"/>
                  </a:lnTo>
                  <a:lnTo>
                    <a:pt x="1" y="23873"/>
                  </a:lnTo>
                  <a:lnTo>
                    <a:pt x="27290" y="26528"/>
                  </a:lnTo>
                  <a:lnTo>
                    <a:pt x="25016" y="15919"/>
                  </a:lnTo>
                  <a:lnTo>
                    <a:pt x="18193" y="17431"/>
                  </a:lnTo>
                  <a:lnTo>
                    <a:pt x="16681" y="13645"/>
                  </a:lnTo>
                  <a:lnTo>
                    <a:pt x="15336" y="12657"/>
                  </a:lnTo>
                  <a:lnTo>
                    <a:pt x="1175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4" name="Google Shape;2354;p75"/>
            <p:cNvSpPr/>
            <p:nvPr/>
          </p:nvSpPr>
          <p:spPr>
            <a:xfrm>
              <a:off x="7922692" y="1455143"/>
              <a:ext cx="199821" cy="77535"/>
            </a:xfrm>
            <a:custGeom>
              <a:avLst/>
              <a:gdLst/>
              <a:ahLst/>
              <a:cxnLst/>
              <a:rect l="l" t="t" r="r" b="b"/>
              <a:pathLst>
                <a:path w="8716" h="3382" extrusionOk="0">
                  <a:moveTo>
                    <a:pt x="4548" y="1"/>
                  </a:moveTo>
                  <a:lnTo>
                    <a:pt x="0" y="763"/>
                  </a:lnTo>
                  <a:lnTo>
                    <a:pt x="3798" y="3382"/>
                  </a:lnTo>
                  <a:lnTo>
                    <a:pt x="8716" y="3037"/>
                  </a:lnTo>
                  <a:lnTo>
                    <a:pt x="454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5" name="Google Shape;2355;p75"/>
            <p:cNvSpPr/>
            <p:nvPr/>
          </p:nvSpPr>
          <p:spPr>
            <a:xfrm>
              <a:off x="7955980" y="1672410"/>
              <a:ext cx="209931" cy="52179"/>
            </a:xfrm>
            <a:custGeom>
              <a:avLst/>
              <a:gdLst/>
              <a:ahLst/>
              <a:cxnLst/>
              <a:rect l="l" t="t" r="r" b="b"/>
              <a:pathLst>
                <a:path w="9157" h="2276" extrusionOk="0">
                  <a:moveTo>
                    <a:pt x="7645" y="1"/>
                  </a:moveTo>
                  <a:lnTo>
                    <a:pt x="1" y="1144"/>
                  </a:lnTo>
                  <a:lnTo>
                    <a:pt x="9157" y="2275"/>
                  </a:lnTo>
                  <a:lnTo>
                    <a:pt x="764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6" name="Google Shape;2356;p75"/>
            <p:cNvSpPr/>
            <p:nvPr/>
          </p:nvSpPr>
          <p:spPr>
            <a:xfrm>
              <a:off x="7618605" y="1767964"/>
              <a:ext cx="191109" cy="104289"/>
            </a:xfrm>
            <a:custGeom>
              <a:avLst/>
              <a:gdLst/>
              <a:ahLst/>
              <a:cxnLst/>
              <a:rect l="l" t="t" r="r" b="b"/>
              <a:pathLst>
                <a:path w="8336" h="4549" extrusionOk="0">
                  <a:moveTo>
                    <a:pt x="3406" y="0"/>
                  </a:moveTo>
                  <a:lnTo>
                    <a:pt x="1" y="3036"/>
                  </a:lnTo>
                  <a:lnTo>
                    <a:pt x="6823" y="4548"/>
                  </a:lnTo>
                  <a:lnTo>
                    <a:pt x="8335" y="762"/>
                  </a:lnTo>
                  <a:lnTo>
                    <a:pt x="340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7" name="Google Shape;2357;p75"/>
            <p:cNvSpPr/>
            <p:nvPr/>
          </p:nvSpPr>
          <p:spPr>
            <a:xfrm>
              <a:off x="7462206" y="2019894"/>
              <a:ext cx="868839" cy="251977"/>
            </a:xfrm>
            <a:custGeom>
              <a:avLst/>
              <a:gdLst/>
              <a:ahLst/>
              <a:cxnLst/>
              <a:rect l="l" t="t" r="r" b="b"/>
              <a:pathLst>
                <a:path w="37898" h="10991" extrusionOk="0">
                  <a:moveTo>
                    <a:pt x="31826" y="1"/>
                  </a:moveTo>
                  <a:lnTo>
                    <a:pt x="4549" y="2656"/>
                  </a:lnTo>
                  <a:lnTo>
                    <a:pt x="0" y="5299"/>
                  </a:lnTo>
                  <a:lnTo>
                    <a:pt x="12502" y="10228"/>
                  </a:lnTo>
                  <a:lnTo>
                    <a:pt x="12550" y="10228"/>
                  </a:lnTo>
                  <a:lnTo>
                    <a:pt x="22741" y="8716"/>
                  </a:lnTo>
                  <a:lnTo>
                    <a:pt x="22789" y="8728"/>
                  </a:lnTo>
                  <a:lnTo>
                    <a:pt x="29552" y="10990"/>
                  </a:lnTo>
                  <a:lnTo>
                    <a:pt x="37898" y="3787"/>
                  </a:lnTo>
                  <a:lnTo>
                    <a:pt x="3182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8" name="Google Shape;2358;p75"/>
            <p:cNvSpPr/>
            <p:nvPr/>
          </p:nvSpPr>
          <p:spPr>
            <a:xfrm>
              <a:off x="7418807" y="2106690"/>
              <a:ext cx="1007792" cy="295375"/>
            </a:xfrm>
            <a:custGeom>
              <a:avLst/>
              <a:gdLst/>
              <a:ahLst/>
              <a:cxnLst/>
              <a:rect l="l" t="t" r="r" b="b"/>
              <a:pathLst>
                <a:path w="43959" h="12884" extrusionOk="0">
                  <a:moveTo>
                    <a:pt x="39791" y="1"/>
                  </a:moveTo>
                  <a:lnTo>
                    <a:pt x="31445" y="7204"/>
                  </a:lnTo>
                  <a:lnTo>
                    <a:pt x="24682" y="4942"/>
                  </a:lnTo>
                  <a:lnTo>
                    <a:pt x="24634" y="4930"/>
                  </a:lnTo>
                  <a:lnTo>
                    <a:pt x="14443" y="6442"/>
                  </a:lnTo>
                  <a:lnTo>
                    <a:pt x="14395" y="6442"/>
                  </a:lnTo>
                  <a:lnTo>
                    <a:pt x="1893" y="1513"/>
                  </a:lnTo>
                  <a:lnTo>
                    <a:pt x="0" y="12883"/>
                  </a:lnTo>
                  <a:lnTo>
                    <a:pt x="43958" y="12883"/>
                  </a:lnTo>
                  <a:lnTo>
                    <a:pt x="3979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9" name="Google Shape;2359;p75"/>
            <p:cNvSpPr/>
            <p:nvPr/>
          </p:nvSpPr>
          <p:spPr>
            <a:xfrm>
              <a:off x="7566472" y="1472612"/>
              <a:ext cx="625368" cy="608173"/>
            </a:xfrm>
            <a:custGeom>
              <a:avLst/>
              <a:gdLst/>
              <a:ahLst/>
              <a:cxnLst/>
              <a:rect l="l" t="t" r="r" b="b"/>
              <a:pathLst>
                <a:path w="27278" h="26528" extrusionOk="0">
                  <a:moveTo>
                    <a:pt x="15538" y="1"/>
                  </a:moveTo>
                  <a:lnTo>
                    <a:pt x="11954" y="12657"/>
                  </a:lnTo>
                  <a:lnTo>
                    <a:pt x="10609" y="13645"/>
                  </a:lnTo>
                  <a:lnTo>
                    <a:pt x="9097" y="17431"/>
                  </a:lnTo>
                  <a:lnTo>
                    <a:pt x="2275" y="15919"/>
                  </a:lnTo>
                  <a:lnTo>
                    <a:pt x="1" y="26528"/>
                  </a:lnTo>
                  <a:lnTo>
                    <a:pt x="27278" y="23873"/>
                  </a:lnTo>
                  <a:lnTo>
                    <a:pt x="26147" y="10990"/>
                  </a:lnTo>
                  <a:lnTo>
                    <a:pt x="16991" y="9859"/>
                  </a:lnTo>
                  <a:lnTo>
                    <a:pt x="24635" y="8716"/>
                  </a:lnTo>
                  <a:lnTo>
                    <a:pt x="24254" y="2275"/>
                  </a:lnTo>
                  <a:lnTo>
                    <a:pt x="19336" y="2620"/>
                  </a:lnTo>
                  <a:lnTo>
                    <a:pt x="1553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0" name="Google Shape;2360;p75"/>
            <p:cNvSpPr/>
            <p:nvPr/>
          </p:nvSpPr>
          <p:spPr>
            <a:xfrm>
              <a:off x="7579035" y="2116250"/>
              <a:ext cx="8207" cy="24851"/>
            </a:xfrm>
            <a:custGeom>
              <a:avLst/>
              <a:gdLst/>
              <a:ahLst/>
              <a:cxnLst/>
              <a:rect l="l" t="t" r="r" b="b"/>
              <a:pathLst>
                <a:path w="358" h="1084" fill="none" extrusionOk="0">
                  <a:moveTo>
                    <a:pt x="0" y="0"/>
                  </a:moveTo>
                  <a:cubicBezTo>
                    <a:pt x="96" y="370"/>
                    <a:pt x="215" y="727"/>
                    <a:pt x="357" y="1084"/>
                  </a:cubicBezTo>
                </a:path>
              </a:pathLst>
            </a:custGeom>
            <a:noFill/>
            <a:ln w="7450" cap="rnd" cmpd="sng">
              <a:solidFill>
                <a:srgbClr val="006E6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1" name="Google Shape;2361;p75"/>
            <p:cNvSpPr/>
            <p:nvPr/>
          </p:nvSpPr>
          <p:spPr>
            <a:xfrm>
              <a:off x="7559388" y="2122532"/>
              <a:ext cx="6007" cy="15314"/>
            </a:xfrm>
            <a:custGeom>
              <a:avLst/>
              <a:gdLst/>
              <a:ahLst/>
              <a:cxnLst/>
              <a:rect l="l" t="t" r="r" b="b"/>
              <a:pathLst>
                <a:path w="262" h="668" fill="none" extrusionOk="0">
                  <a:moveTo>
                    <a:pt x="0" y="0"/>
                  </a:moveTo>
                  <a:cubicBezTo>
                    <a:pt x="83" y="215"/>
                    <a:pt x="179" y="441"/>
                    <a:pt x="262" y="667"/>
                  </a:cubicBezTo>
                </a:path>
              </a:pathLst>
            </a:custGeom>
            <a:noFill/>
            <a:ln w="7450" cap="rnd" cmpd="sng">
              <a:solidFill>
                <a:srgbClr val="006E6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2" name="Google Shape;2362;p75"/>
            <p:cNvSpPr/>
            <p:nvPr/>
          </p:nvSpPr>
          <p:spPr>
            <a:xfrm>
              <a:off x="7407620" y="2176018"/>
              <a:ext cx="76985" cy="63733"/>
            </a:xfrm>
            <a:custGeom>
              <a:avLst/>
              <a:gdLst/>
              <a:ahLst/>
              <a:cxnLst/>
              <a:rect l="l" t="t" r="r" b="b"/>
              <a:pathLst>
                <a:path w="3358" h="2780" extrusionOk="0">
                  <a:moveTo>
                    <a:pt x="441" y="1"/>
                  </a:moveTo>
                  <a:cubicBezTo>
                    <a:pt x="155" y="525"/>
                    <a:pt x="0" y="1072"/>
                    <a:pt x="262" y="1751"/>
                  </a:cubicBezTo>
                  <a:cubicBezTo>
                    <a:pt x="509" y="2403"/>
                    <a:pt x="1234" y="2779"/>
                    <a:pt x="1925" y="2779"/>
                  </a:cubicBezTo>
                  <a:cubicBezTo>
                    <a:pt x="1966" y="2779"/>
                    <a:pt x="2007" y="2778"/>
                    <a:pt x="2048" y="2775"/>
                  </a:cubicBezTo>
                  <a:cubicBezTo>
                    <a:pt x="2524" y="2716"/>
                    <a:pt x="2977" y="2525"/>
                    <a:pt x="3358" y="2239"/>
                  </a:cubicBezTo>
                  <a:lnTo>
                    <a:pt x="3334" y="2215"/>
                  </a:lnTo>
                  <a:cubicBezTo>
                    <a:pt x="2881" y="977"/>
                    <a:pt x="1750" y="120"/>
                    <a:pt x="4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3" name="Google Shape;2363;p75"/>
            <p:cNvSpPr/>
            <p:nvPr/>
          </p:nvSpPr>
          <p:spPr>
            <a:xfrm>
              <a:off x="6774342" y="1762232"/>
              <a:ext cx="813450" cy="203924"/>
            </a:xfrm>
            <a:custGeom>
              <a:avLst/>
              <a:gdLst/>
              <a:ahLst/>
              <a:cxnLst/>
              <a:rect l="l" t="t" r="r" b="b"/>
              <a:pathLst>
                <a:path w="35482" h="8895" extrusionOk="0">
                  <a:moveTo>
                    <a:pt x="263" y="0"/>
                  </a:moveTo>
                  <a:lnTo>
                    <a:pt x="1" y="7739"/>
                  </a:lnTo>
                  <a:lnTo>
                    <a:pt x="17670" y="8323"/>
                  </a:lnTo>
                  <a:lnTo>
                    <a:pt x="30897" y="8751"/>
                  </a:lnTo>
                  <a:lnTo>
                    <a:pt x="35219" y="8894"/>
                  </a:lnTo>
                  <a:lnTo>
                    <a:pt x="35481" y="1155"/>
                  </a:lnTo>
                  <a:lnTo>
                    <a:pt x="26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4" name="Google Shape;2364;p75"/>
            <p:cNvSpPr/>
            <p:nvPr/>
          </p:nvSpPr>
          <p:spPr>
            <a:xfrm>
              <a:off x="6589286" y="2018404"/>
              <a:ext cx="1129527" cy="642700"/>
            </a:xfrm>
            <a:custGeom>
              <a:avLst/>
              <a:gdLst/>
              <a:ahLst/>
              <a:cxnLst/>
              <a:rect l="l" t="t" r="r" b="b"/>
              <a:pathLst>
                <a:path w="49269" h="28034" extrusionOk="0">
                  <a:moveTo>
                    <a:pt x="36534" y="3798"/>
                  </a:moveTo>
                  <a:cubicBezTo>
                    <a:pt x="36583" y="3798"/>
                    <a:pt x="36633" y="3807"/>
                    <a:pt x="36683" y="3828"/>
                  </a:cubicBezTo>
                  <a:cubicBezTo>
                    <a:pt x="36898" y="3911"/>
                    <a:pt x="36993" y="4149"/>
                    <a:pt x="36910" y="4352"/>
                  </a:cubicBezTo>
                  <a:cubicBezTo>
                    <a:pt x="36838" y="4513"/>
                    <a:pt x="36689" y="4593"/>
                    <a:pt x="36540" y="4593"/>
                  </a:cubicBezTo>
                  <a:cubicBezTo>
                    <a:pt x="36392" y="4593"/>
                    <a:pt x="36243" y="4513"/>
                    <a:pt x="36171" y="4352"/>
                  </a:cubicBezTo>
                  <a:cubicBezTo>
                    <a:pt x="36061" y="4071"/>
                    <a:pt x="36272" y="3798"/>
                    <a:pt x="36534" y="3798"/>
                  </a:cubicBezTo>
                  <a:close/>
                  <a:moveTo>
                    <a:pt x="39859" y="4299"/>
                  </a:moveTo>
                  <a:cubicBezTo>
                    <a:pt x="40132" y="4299"/>
                    <a:pt x="40352" y="4580"/>
                    <a:pt x="40231" y="4852"/>
                  </a:cubicBezTo>
                  <a:cubicBezTo>
                    <a:pt x="40169" y="5003"/>
                    <a:pt x="40027" y="5101"/>
                    <a:pt x="39874" y="5101"/>
                  </a:cubicBezTo>
                  <a:cubicBezTo>
                    <a:pt x="39823" y="5101"/>
                    <a:pt x="39770" y="5090"/>
                    <a:pt x="39719" y="5066"/>
                  </a:cubicBezTo>
                  <a:cubicBezTo>
                    <a:pt x="39386" y="4935"/>
                    <a:pt x="39386" y="4471"/>
                    <a:pt x="39708" y="4328"/>
                  </a:cubicBezTo>
                  <a:cubicBezTo>
                    <a:pt x="39759" y="4308"/>
                    <a:pt x="39810" y="4299"/>
                    <a:pt x="39859" y="4299"/>
                  </a:cubicBezTo>
                  <a:close/>
                  <a:moveTo>
                    <a:pt x="40931" y="5402"/>
                  </a:moveTo>
                  <a:cubicBezTo>
                    <a:pt x="40974" y="5402"/>
                    <a:pt x="41019" y="5405"/>
                    <a:pt x="41065" y="5411"/>
                  </a:cubicBezTo>
                  <a:cubicBezTo>
                    <a:pt x="41541" y="5483"/>
                    <a:pt x="41863" y="5912"/>
                    <a:pt x="41803" y="6376"/>
                  </a:cubicBezTo>
                  <a:cubicBezTo>
                    <a:pt x="41748" y="6804"/>
                    <a:pt x="41379" y="7121"/>
                    <a:pt x="40958" y="7121"/>
                  </a:cubicBezTo>
                  <a:cubicBezTo>
                    <a:pt x="40923" y="7121"/>
                    <a:pt x="40887" y="7119"/>
                    <a:pt x="40851" y="7114"/>
                  </a:cubicBezTo>
                  <a:cubicBezTo>
                    <a:pt x="40815" y="7102"/>
                    <a:pt x="40779" y="7090"/>
                    <a:pt x="40755" y="7090"/>
                  </a:cubicBezTo>
                  <a:cubicBezTo>
                    <a:pt x="39753" y="6840"/>
                    <a:pt x="39982" y="5402"/>
                    <a:pt x="40931" y="5402"/>
                  </a:cubicBezTo>
                  <a:close/>
                  <a:moveTo>
                    <a:pt x="36136" y="6876"/>
                  </a:moveTo>
                  <a:cubicBezTo>
                    <a:pt x="37445" y="6995"/>
                    <a:pt x="38576" y="7852"/>
                    <a:pt x="39029" y="9090"/>
                  </a:cubicBezTo>
                  <a:lnTo>
                    <a:pt x="39041" y="9114"/>
                  </a:lnTo>
                  <a:cubicBezTo>
                    <a:pt x="38660" y="9400"/>
                    <a:pt x="38207" y="9591"/>
                    <a:pt x="37743" y="9650"/>
                  </a:cubicBezTo>
                  <a:cubicBezTo>
                    <a:pt x="37703" y="9653"/>
                    <a:pt x="37662" y="9654"/>
                    <a:pt x="37622" y="9654"/>
                  </a:cubicBezTo>
                  <a:cubicBezTo>
                    <a:pt x="36921" y="9654"/>
                    <a:pt x="36205" y="9268"/>
                    <a:pt x="35957" y="8626"/>
                  </a:cubicBezTo>
                  <a:cubicBezTo>
                    <a:pt x="35683" y="7947"/>
                    <a:pt x="35838" y="7400"/>
                    <a:pt x="36136" y="6876"/>
                  </a:cubicBezTo>
                  <a:close/>
                  <a:moveTo>
                    <a:pt x="39305" y="0"/>
                  </a:moveTo>
                  <a:cubicBezTo>
                    <a:pt x="39229" y="0"/>
                    <a:pt x="39153" y="2"/>
                    <a:pt x="39077" y="6"/>
                  </a:cubicBezTo>
                  <a:cubicBezTo>
                    <a:pt x="38707" y="30"/>
                    <a:pt x="38350" y="101"/>
                    <a:pt x="37993" y="220"/>
                  </a:cubicBezTo>
                  <a:cubicBezTo>
                    <a:pt x="37910" y="244"/>
                    <a:pt x="37814" y="268"/>
                    <a:pt x="37731" y="304"/>
                  </a:cubicBezTo>
                  <a:cubicBezTo>
                    <a:pt x="36981" y="625"/>
                    <a:pt x="36314" y="1113"/>
                    <a:pt x="35778" y="1721"/>
                  </a:cubicBezTo>
                  <a:cubicBezTo>
                    <a:pt x="35514" y="966"/>
                    <a:pt x="34826" y="557"/>
                    <a:pt x="34132" y="557"/>
                  </a:cubicBezTo>
                  <a:cubicBezTo>
                    <a:pt x="33610" y="557"/>
                    <a:pt x="33083" y="789"/>
                    <a:pt x="32730" y="1280"/>
                  </a:cubicBezTo>
                  <a:cubicBezTo>
                    <a:pt x="31909" y="2423"/>
                    <a:pt x="32719" y="4018"/>
                    <a:pt x="34124" y="4042"/>
                  </a:cubicBezTo>
                  <a:cubicBezTo>
                    <a:pt x="33373" y="5233"/>
                    <a:pt x="32647" y="6352"/>
                    <a:pt x="31659" y="7316"/>
                  </a:cubicBezTo>
                  <a:cubicBezTo>
                    <a:pt x="30790" y="5566"/>
                    <a:pt x="29552" y="4018"/>
                    <a:pt x="28039" y="2780"/>
                  </a:cubicBezTo>
                  <a:cubicBezTo>
                    <a:pt x="27349" y="2221"/>
                    <a:pt x="26563" y="1709"/>
                    <a:pt x="25694" y="1518"/>
                  </a:cubicBezTo>
                  <a:cubicBezTo>
                    <a:pt x="25563" y="1482"/>
                    <a:pt x="25420" y="1471"/>
                    <a:pt x="25289" y="1459"/>
                  </a:cubicBezTo>
                  <a:cubicBezTo>
                    <a:pt x="25199" y="1449"/>
                    <a:pt x="25109" y="1445"/>
                    <a:pt x="25018" y="1445"/>
                  </a:cubicBezTo>
                  <a:cubicBezTo>
                    <a:pt x="24069" y="1445"/>
                    <a:pt x="23080" y="1949"/>
                    <a:pt x="22765" y="2840"/>
                  </a:cubicBezTo>
                  <a:lnTo>
                    <a:pt x="22765" y="2828"/>
                  </a:lnTo>
                  <a:lnTo>
                    <a:pt x="22765" y="2828"/>
                  </a:lnTo>
                  <a:cubicBezTo>
                    <a:pt x="22455" y="3673"/>
                    <a:pt x="22801" y="4602"/>
                    <a:pt x="22967" y="5483"/>
                  </a:cubicBezTo>
                  <a:cubicBezTo>
                    <a:pt x="23205" y="6697"/>
                    <a:pt x="23122" y="7947"/>
                    <a:pt x="23348" y="9162"/>
                  </a:cubicBezTo>
                  <a:cubicBezTo>
                    <a:pt x="23456" y="9769"/>
                    <a:pt x="23682" y="10353"/>
                    <a:pt x="24003" y="10888"/>
                  </a:cubicBezTo>
                  <a:cubicBezTo>
                    <a:pt x="23777" y="10936"/>
                    <a:pt x="23539" y="10984"/>
                    <a:pt x="23313" y="11031"/>
                  </a:cubicBezTo>
                  <a:cubicBezTo>
                    <a:pt x="20955" y="11436"/>
                    <a:pt x="18431" y="11126"/>
                    <a:pt x="16133" y="11734"/>
                  </a:cubicBezTo>
                  <a:cubicBezTo>
                    <a:pt x="14776" y="12103"/>
                    <a:pt x="13442" y="12627"/>
                    <a:pt x="12323" y="13448"/>
                  </a:cubicBezTo>
                  <a:cubicBezTo>
                    <a:pt x="11740" y="13067"/>
                    <a:pt x="11121" y="12758"/>
                    <a:pt x="10466" y="12508"/>
                  </a:cubicBezTo>
                  <a:cubicBezTo>
                    <a:pt x="9843" y="12277"/>
                    <a:pt x="9153" y="12091"/>
                    <a:pt x="8488" y="12091"/>
                  </a:cubicBezTo>
                  <a:cubicBezTo>
                    <a:pt x="8022" y="12091"/>
                    <a:pt x="7568" y="12182"/>
                    <a:pt x="7156" y="12412"/>
                  </a:cubicBezTo>
                  <a:cubicBezTo>
                    <a:pt x="6846" y="12603"/>
                    <a:pt x="6561" y="12829"/>
                    <a:pt x="6299" y="13079"/>
                  </a:cubicBezTo>
                  <a:cubicBezTo>
                    <a:pt x="5549" y="13782"/>
                    <a:pt x="4822" y="14508"/>
                    <a:pt x="4120" y="15246"/>
                  </a:cubicBezTo>
                  <a:cubicBezTo>
                    <a:pt x="3501" y="15913"/>
                    <a:pt x="3012" y="16746"/>
                    <a:pt x="2322" y="17306"/>
                  </a:cubicBezTo>
                  <a:cubicBezTo>
                    <a:pt x="2274" y="17365"/>
                    <a:pt x="2203" y="17413"/>
                    <a:pt x="2131" y="17437"/>
                  </a:cubicBezTo>
                  <a:cubicBezTo>
                    <a:pt x="2078" y="17449"/>
                    <a:pt x="2024" y="17455"/>
                    <a:pt x="1971" y="17455"/>
                  </a:cubicBezTo>
                  <a:cubicBezTo>
                    <a:pt x="1917" y="17455"/>
                    <a:pt x="1864" y="17449"/>
                    <a:pt x="1810" y="17437"/>
                  </a:cubicBezTo>
                  <a:cubicBezTo>
                    <a:pt x="1477" y="17401"/>
                    <a:pt x="1143" y="17342"/>
                    <a:pt x="810" y="17294"/>
                  </a:cubicBezTo>
                  <a:cubicBezTo>
                    <a:pt x="742" y="17273"/>
                    <a:pt x="672" y="17264"/>
                    <a:pt x="602" y="17264"/>
                  </a:cubicBezTo>
                  <a:cubicBezTo>
                    <a:pt x="513" y="17264"/>
                    <a:pt x="426" y="17279"/>
                    <a:pt x="345" y="17306"/>
                  </a:cubicBezTo>
                  <a:cubicBezTo>
                    <a:pt x="119" y="17425"/>
                    <a:pt x="0" y="17663"/>
                    <a:pt x="36" y="17913"/>
                  </a:cubicBezTo>
                  <a:cubicBezTo>
                    <a:pt x="72" y="18151"/>
                    <a:pt x="167" y="18389"/>
                    <a:pt x="310" y="18580"/>
                  </a:cubicBezTo>
                  <a:cubicBezTo>
                    <a:pt x="881" y="19473"/>
                    <a:pt x="1536" y="20294"/>
                    <a:pt x="2298" y="21032"/>
                  </a:cubicBezTo>
                  <a:cubicBezTo>
                    <a:pt x="2564" y="21293"/>
                    <a:pt x="2918" y="21390"/>
                    <a:pt x="3320" y="21390"/>
                  </a:cubicBezTo>
                  <a:cubicBezTo>
                    <a:pt x="4507" y="21390"/>
                    <a:pt x="6117" y="20543"/>
                    <a:pt x="7150" y="20543"/>
                  </a:cubicBezTo>
                  <a:cubicBezTo>
                    <a:pt x="7176" y="20543"/>
                    <a:pt x="7202" y="20543"/>
                    <a:pt x="7227" y="20544"/>
                  </a:cubicBezTo>
                  <a:cubicBezTo>
                    <a:pt x="7823" y="20568"/>
                    <a:pt x="8406" y="20747"/>
                    <a:pt x="9001" y="20854"/>
                  </a:cubicBezTo>
                  <a:lnTo>
                    <a:pt x="9299" y="20901"/>
                  </a:lnTo>
                  <a:cubicBezTo>
                    <a:pt x="9311" y="20961"/>
                    <a:pt x="9311" y="21021"/>
                    <a:pt x="9335" y="21068"/>
                  </a:cubicBezTo>
                  <a:cubicBezTo>
                    <a:pt x="10156" y="25200"/>
                    <a:pt x="14621" y="27581"/>
                    <a:pt x="18633" y="27962"/>
                  </a:cubicBezTo>
                  <a:cubicBezTo>
                    <a:pt x="19155" y="28011"/>
                    <a:pt x="19677" y="28034"/>
                    <a:pt x="20199" y="28034"/>
                  </a:cubicBezTo>
                  <a:cubicBezTo>
                    <a:pt x="23104" y="28034"/>
                    <a:pt x="25995" y="27329"/>
                    <a:pt x="28801" y="26521"/>
                  </a:cubicBezTo>
                  <a:cubicBezTo>
                    <a:pt x="30956" y="25902"/>
                    <a:pt x="32909" y="24890"/>
                    <a:pt x="35005" y="24104"/>
                  </a:cubicBezTo>
                  <a:cubicBezTo>
                    <a:pt x="36707" y="23473"/>
                    <a:pt x="38505" y="22878"/>
                    <a:pt x="39981" y="21794"/>
                  </a:cubicBezTo>
                  <a:cubicBezTo>
                    <a:pt x="40512" y="21992"/>
                    <a:pt x="41079" y="22099"/>
                    <a:pt x="41650" y="22099"/>
                  </a:cubicBezTo>
                  <a:cubicBezTo>
                    <a:pt x="41733" y="22099"/>
                    <a:pt x="41816" y="22097"/>
                    <a:pt x="41898" y="22092"/>
                  </a:cubicBezTo>
                  <a:cubicBezTo>
                    <a:pt x="43113" y="22044"/>
                    <a:pt x="44315" y="21687"/>
                    <a:pt x="45542" y="21652"/>
                  </a:cubicBezTo>
                  <a:cubicBezTo>
                    <a:pt x="46435" y="21616"/>
                    <a:pt x="47423" y="21747"/>
                    <a:pt x="48161" y="21259"/>
                  </a:cubicBezTo>
                  <a:cubicBezTo>
                    <a:pt x="49030" y="20711"/>
                    <a:pt x="49268" y="19485"/>
                    <a:pt x="48947" y="18508"/>
                  </a:cubicBezTo>
                  <a:cubicBezTo>
                    <a:pt x="48625" y="17532"/>
                    <a:pt x="47851" y="16770"/>
                    <a:pt x="47042" y="16139"/>
                  </a:cubicBezTo>
                  <a:cubicBezTo>
                    <a:pt x="45815" y="15186"/>
                    <a:pt x="44422" y="14448"/>
                    <a:pt x="42946" y="13948"/>
                  </a:cubicBezTo>
                  <a:cubicBezTo>
                    <a:pt x="42946" y="13817"/>
                    <a:pt x="42958" y="13686"/>
                    <a:pt x="42970" y="13555"/>
                  </a:cubicBezTo>
                  <a:cubicBezTo>
                    <a:pt x="43184" y="10495"/>
                    <a:pt x="44351" y="7959"/>
                    <a:pt x="43922" y="4816"/>
                  </a:cubicBezTo>
                  <a:lnTo>
                    <a:pt x="43922" y="4816"/>
                  </a:lnTo>
                  <a:cubicBezTo>
                    <a:pt x="44130" y="4893"/>
                    <a:pt x="44337" y="4928"/>
                    <a:pt x="44537" y="4928"/>
                  </a:cubicBezTo>
                  <a:cubicBezTo>
                    <a:pt x="45650" y="4928"/>
                    <a:pt x="46561" y="3843"/>
                    <a:pt x="46208" y="2673"/>
                  </a:cubicBezTo>
                  <a:cubicBezTo>
                    <a:pt x="45966" y="1871"/>
                    <a:pt x="45251" y="1430"/>
                    <a:pt x="44527" y="1430"/>
                  </a:cubicBezTo>
                  <a:cubicBezTo>
                    <a:pt x="44005" y="1430"/>
                    <a:pt x="43479" y="1660"/>
                    <a:pt x="43125" y="2149"/>
                  </a:cubicBezTo>
                  <a:cubicBezTo>
                    <a:pt x="42307" y="809"/>
                    <a:pt x="40862" y="0"/>
                    <a:pt x="39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5" name="Google Shape;2365;p75"/>
            <p:cNvSpPr/>
            <p:nvPr/>
          </p:nvSpPr>
          <p:spPr>
            <a:xfrm>
              <a:off x="7500881" y="2143073"/>
              <a:ext cx="48419" cy="38607"/>
            </a:xfrm>
            <a:custGeom>
              <a:avLst/>
              <a:gdLst/>
              <a:ahLst/>
              <a:cxnLst/>
              <a:rect l="l" t="t" r="r" b="b"/>
              <a:pathLst>
                <a:path w="2112" h="1684" extrusionOk="0">
                  <a:moveTo>
                    <a:pt x="1181" y="1"/>
                  </a:moveTo>
                  <a:cubicBezTo>
                    <a:pt x="281" y="1"/>
                    <a:pt x="0" y="1385"/>
                    <a:pt x="992" y="1652"/>
                  </a:cubicBezTo>
                  <a:cubicBezTo>
                    <a:pt x="1016" y="1664"/>
                    <a:pt x="1052" y="1664"/>
                    <a:pt x="1088" y="1676"/>
                  </a:cubicBezTo>
                  <a:cubicBezTo>
                    <a:pt x="1126" y="1681"/>
                    <a:pt x="1165" y="1684"/>
                    <a:pt x="1202" y="1684"/>
                  </a:cubicBezTo>
                  <a:cubicBezTo>
                    <a:pt x="1609" y="1684"/>
                    <a:pt x="1964" y="1399"/>
                    <a:pt x="2040" y="986"/>
                  </a:cubicBezTo>
                  <a:cubicBezTo>
                    <a:pt x="2111" y="533"/>
                    <a:pt x="1826" y="104"/>
                    <a:pt x="1373" y="21"/>
                  </a:cubicBezTo>
                  <a:cubicBezTo>
                    <a:pt x="1306" y="7"/>
                    <a:pt x="1242" y="1"/>
                    <a:pt x="11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6" name="Google Shape;2366;p75"/>
            <p:cNvSpPr/>
            <p:nvPr/>
          </p:nvSpPr>
          <p:spPr>
            <a:xfrm>
              <a:off x="7491619" y="2117076"/>
              <a:ext cx="21917" cy="18478"/>
            </a:xfrm>
            <a:custGeom>
              <a:avLst/>
              <a:gdLst/>
              <a:ahLst/>
              <a:cxnLst/>
              <a:rect l="l" t="t" r="r" b="b"/>
              <a:pathLst>
                <a:path w="956" h="806" extrusionOk="0">
                  <a:moveTo>
                    <a:pt x="494" y="1"/>
                  </a:moveTo>
                  <a:cubicBezTo>
                    <a:pt x="334" y="1"/>
                    <a:pt x="185" y="99"/>
                    <a:pt x="122" y="250"/>
                  </a:cubicBezTo>
                  <a:cubicBezTo>
                    <a:pt x="1" y="569"/>
                    <a:pt x="257" y="806"/>
                    <a:pt x="511" y="806"/>
                  </a:cubicBezTo>
                  <a:cubicBezTo>
                    <a:pt x="655" y="806"/>
                    <a:pt x="799" y="729"/>
                    <a:pt x="872" y="548"/>
                  </a:cubicBezTo>
                  <a:cubicBezTo>
                    <a:pt x="956" y="345"/>
                    <a:pt x="849" y="119"/>
                    <a:pt x="658" y="36"/>
                  </a:cubicBezTo>
                  <a:cubicBezTo>
                    <a:pt x="604" y="12"/>
                    <a:pt x="549" y="1"/>
                    <a:pt x="494"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7" name="Google Shape;2367;p75"/>
            <p:cNvSpPr/>
            <p:nvPr/>
          </p:nvSpPr>
          <p:spPr>
            <a:xfrm>
              <a:off x="7416629" y="2105429"/>
              <a:ext cx="21390" cy="18341"/>
            </a:xfrm>
            <a:custGeom>
              <a:avLst/>
              <a:gdLst/>
              <a:ahLst/>
              <a:cxnLst/>
              <a:rect l="l" t="t" r="r" b="b"/>
              <a:pathLst>
                <a:path w="933" h="800" extrusionOk="0">
                  <a:moveTo>
                    <a:pt x="452" y="1"/>
                  </a:moveTo>
                  <a:cubicBezTo>
                    <a:pt x="300" y="1"/>
                    <a:pt x="149" y="84"/>
                    <a:pt x="83" y="246"/>
                  </a:cubicBezTo>
                  <a:cubicBezTo>
                    <a:pt x="0" y="449"/>
                    <a:pt x="95" y="687"/>
                    <a:pt x="298" y="770"/>
                  </a:cubicBezTo>
                  <a:cubicBezTo>
                    <a:pt x="349" y="790"/>
                    <a:pt x="399" y="799"/>
                    <a:pt x="448" y="799"/>
                  </a:cubicBezTo>
                  <a:cubicBezTo>
                    <a:pt x="719" y="799"/>
                    <a:pt x="932" y="519"/>
                    <a:pt x="822" y="246"/>
                  </a:cubicBezTo>
                  <a:cubicBezTo>
                    <a:pt x="751" y="81"/>
                    <a:pt x="601" y="1"/>
                    <a:pt x="452"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8" name="Google Shape;2368;p75"/>
            <p:cNvSpPr/>
            <p:nvPr/>
          </p:nvSpPr>
          <p:spPr>
            <a:xfrm>
              <a:off x="7516792" y="2069849"/>
              <a:ext cx="35512" cy="37140"/>
            </a:xfrm>
            <a:custGeom>
              <a:avLst/>
              <a:gdLst/>
              <a:ahLst/>
              <a:cxnLst/>
              <a:rect l="l" t="t" r="r" b="b"/>
              <a:pathLst>
                <a:path w="1549" h="1620" fill="none" extrusionOk="0">
                  <a:moveTo>
                    <a:pt x="1" y="0"/>
                  </a:moveTo>
                  <a:cubicBezTo>
                    <a:pt x="739" y="262"/>
                    <a:pt x="1322" y="858"/>
                    <a:pt x="1548" y="1620"/>
                  </a:cubicBezTo>
                </a:path>
              </a:pathLst>
            </a:custGeom>
            <a:noFill/>
            <a:ln w="14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9" name="Google Shape;2369;p75"/>
            <p:cNvSpPr/>
            <p:nvPr/>
          </p:nvSpPr>
          <p:spPr>
            <a:xfrm>
              <a:off x="7403791" y="2059211"/>
              <a:ext cx="35787" cy="21298"/>
            </a:xfrm>
            <a:custGeom>
              <a:avLst/>
              <a:gdLst/>
              <a:ahLst/>
              <a:cxnLst/>
              <a:rect l="l" t="t" r="r" b="b"/>
              <a:pathLst>
                <a:path w="1561" h="929" fill="none" extrusionOk="0">
                  <a:moveTo>
                    <a:pt x="0" y="929"/>
                  </a:moveTo>
                  <a:cubicBezTo>
                    <a:pt x="322" y="357"/>
                    <a:pt x="905" y="12"/>
                    <a:pt x="1560" y="0"/>
                  </a:cubicBezTo>
                </a:path>
              </a:pathLst>
            </a:custGeom>
            <a:noFill/>
            <a:ln w="14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0" name="Google Shape;2370;p75"/>
            <p:cNvSpPr/>
            <p:nvPr/>
          </p:nvSpPr>
          <p:spPr>
            <a:xfrm>
              <a:off x="7366399" y="2052104"/>
              <a:ext cx="21848" cy="33334"/>
            </a:xfrm>
            <a:custGeom>
              <a:avLst/>
              <a:gdLst/>
              <a:ahLst/>
              <a:cxnLst/>
              <a:rect l="l" t="t" r="r" b="b"/>
              <a:pathLst>
                <a:path w="953" h="1454" fill="none" extrusionOk="0">
                  <a:moveTo>
                    <a:pt x="0" y="1"/>
                  </a:moveTo>
                  <a:cubicBezTo>
                    <a:pt x="536" y="286"/>
                    <a:pt x="905" y="834"/>
                    <a:pt x="953" y="1453"/>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1" name="Google Shape;2371;p75"/>
            <p:cNvSpPr/>
            <p:nvPr/>
          </p:nvSpPr>
          <p:spPr>
            <a:xfrm>
              <a:off x="7584492" y="2069024"/>
              <a:ext cx="22674" cy="38515"/>
            </a:xfrm>
            <a:custGeom>
              <a:avLst/>
              <a:gdLst/>
              <a:ahLst/>
              <a:cxnLst/>
              <a:rect l="l" t="t" r="r" b="b"/>
              <a:pathLst>
                <a:path w="989" h="1680" fill="none" extrusionOk="0">
                  <a:moveTo>
                    <a:pt x="0" y="1679"/>
                  </a:moveTo>
                  <a:cubicBezTo>
                    <a:pt x="48" y="1001"/>
                    <a:pt x="417" y="382"/>
                    <a:pt x="989" y="1"/>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2" name="Google Shape;2372;p75"/>
            <p:cNvSpPr/>
            <p:nvPr/>
          </p:nvSpPr>
          <p:spPr>
            <a:xfrm>
              <a:off x="7453746" y="1989586"/>
              <a:ext cx="6832" cy="33884"/>
            </a:xfrm>
            <a:custGeom>
              <a:avLst/>
              <a:gdLst/>
              <a:ahLst/>
              <a:cxnLst/>
              <a:rect l="l" t="t" r="r" b="b"/>
              <a:pathLst>
                <a:path w="298" h="1478" fill="none" extrusionOk="0">
                  <a:moveTo>
                    <a:pt x="298" y="1477"/>
                  </a:moveTo>
                  <a:lnTo>
                    <a:pt x="298" y="1465"/>
                  </a:lnTo>
                  <a:cubicBezTo>
                    <a:pt x="167" y="977"/>
                    <a:pt x="72" y="501"/>
                    <a:pt x="0" y="1"/>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3" name="Google Shape;2373;p75"/>
            <p:cNvSpPr/>
            <p:nvPr/>
          </p:nvSpPr>
          <p:spPr>
            <a:xfrm>
              <a:off x="7482128" y="1983602"/>
              <a:ext cx="3026" cy="33586"/>
            </a:xfrm>
            <a:custGeom>
              <a:avLst/>
              <a:gdLst/>
              <a:ahLst/>
              <a:cxnLst/>
              <a:rect l="l" t="t" r="r" b="b"/>
              <a:pathLst>
                <a:path w="132" h="1465" fill="none" extrusionOk="0">
                  <a:moveTo>
                    <a:pt x="132" y="1465"/>
                  </a:moveTo>
                  <a:cubicBezTo>
                    <a:pt x="132" y="976"/>
                    <a:pt x="36" y="488"/>
                    <a:pt x="1" y="0"/>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4" name="Google Shape;2374;p75"/>
            <p:cNvSpPr/>
            <p:nvPr/>
          </p:nvSpPr>
          <p:spPr>
            <a:xfrm>
              <a:off x="7140925" y="2083490"/>
              <a:ext cx="66095" cy="61441"/>
            </a:xfrm>
            <a:custGeom>
              <a:avLst/>
              <a:gdLst/>
              <a:ahLst/>
              <a:cxnLst/>
              <a:rect l="l" t="t" r="r" b="b"/>
              <a:pathLst>
                <a:path w="2883" h="2680" fill="none" extrusionOk="0">
                  <a:moveTo>
                    <a:pt x="2132" y="203"/>
                  </a:moveTo>
                  <a:cubicBezTo>
                    <a:pt x="1584" y="48"/>
                    <a:pt x="989" y="1"/>
                    <a:pt x="489" y="346"/>
                  </a:cubicBezTo>
                  <a:cubicBezTo>
                    <a:pt x="156" y="584"/>
                    <a:pt x="1" y="1096"/>
                    <a:pt x="275" y="1394"/>
                  </a:cubicBezTo>
                  <a:cubicBezTo>
                    <a:pt x="453" y="1596"/>
                    <a:pt x="739" y="1632"/>
                    <a:pt x="989" y="1727"/>
                  </a:cubicBezTo>
                  <a:cubicBezTo>
                    <a:pt x="1322" y="1882"/>
                    <a:pt x="1560" y="2156"/>
                    <a:pt x="1870" y="2358"/>
                  </a:cubicBezTo>
                  <a:cubicBezTo>
                    <a:pt x="2168" y="2561"/>
                    <a:pt x="2584" y="2680"/>
                    <a:pt x="2882" y="2465"/>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5" name="Google Shape;2375;p75"/>
            <p:cNvSpPr/>
            <p:nvPr/>
          </p:nvSpPr>
          <p:spPr>
            <a:xfrm>
              <a:off x="7111442" y="2084315"/>
              <a:ext cx="15589" cy="21046"/>
            </a:xfrm>
            <a:custGeom>
              <a:avLst/>
              <a:gdLst/>
              <a:ahLst/>
              <a:cxnLst/>
              <a:rect l="l" t="t" r="r" b="b"/>
              <a:pathLst>
                <a:path w="680" h="918" fill="none" extrusionOk="0">
                  <a:moveTo>
                    <a:pt x="1" y="0"/>
                  </a:moveTo>
                  <a:cubicBezTo>
                    <a:pt x="144" y="358"/>
                    <a:pt x="370" y="679"/>
                    <a:pt x="680" y="917"/>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6" name="Google Shape;2376;p75"/>
            <p:cNvSpPr/>
            <p:nvPr/>
          </p:nvSpPr>
          <p:spPr>
            <a:xfrm>
              <a:off x="7126459" y="2063842"/>
              <a:ext cx="18043" cy="24599"/>
            </a:xfrm>
            <a:custGeom>
              <a:avLst/>
              <a:gdLst/>
              <a:ahLst/>
              <a:cxnLst/>
              <a:rect l="l" t="t" r="r" b="b"/>
              <a:pathLst>
                <a:path w="787" h="1073" fill="none" extrusionOk="0">
                  <a:moveTo>
                    <a:pt x="1" y="0"/>
                  </a:moveTo>
                  <a:cubicBezTo>
                    <a:pt x="120" y="441"/>
                    <a:pt x="394" y="822"/>
                    <a:pt x="787" y="1072"/>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7" name="Google Shape;2377;p75"/>
            <p:cNvSpPr/>
            <p:nvPr/>
          </p:nvSpPr>
          <p:spPr>
            <a:xfrm>
              <a:off x="7177789" y="1949466"/>
              <a:ext cx="1651" cy="132419"/>
            </a:xfrm>
            <a:custGeom>
              <a:avLst/>
              <a:gdLst/>
              <a:ahLst/>
              <a:cxnLst/>
              <a:rect l="l" t="t" r="r" b="b"/>
              <a:pathLst>
                <a:path w="72" h="5776" fill="none" extrusionOk="0">
                  <a:moveTo>
                    <a:pt x="0" y="5775"/>
                  </a:moveTo>
                  <a:cubicBezTo>
                    <a:pt x="0" y="5311"/>
                    <a:pt x="12" y="4847"/>
                    <a:pt x="12" y="4370"/>
                  </a:cubicBezTo>
                  <a:cubicBezTo>
                    <a:pt x="24" y="3049"/>
                    <a:pt x="48" y="1656"/>
                    <a:pt x="72" y="1"/>
                  </a:cubicBezTo>
                </a:path>
              </a:pathLst>
            </a:custGeom>
            <a:noFill/>
            <a:ln w="113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8" name="Google Shape;2378;p75"/>
            <p:cNvSpPr/>
            <p:nvPr/>
          </p:nvSpPr>
          <p:spPr>
            <a:xfrm>
              <a:off x="7176139" y="2136173"/>
              <a:ext cx="1123" cy="99658"/>
            </a:xfrm>
            <a:custGeom>
              <a:avLst/>
              <a:gdLst/>
              <a:ahLst/>
              <a:cxnLst/>
              <a:rect l="l" t="t" r="r" b="b"/>
              <a:pathLst>
                <a:path w="49" h="4347" fill="none" extrusionOk="0">
                  <a:moveTo>
                    <a:pt x="1" y="4346"/>
                  </a:moveTo>
                  <a:cubicBezTo>
                    <a:pt x="13" y="2703"/>
                    <a:pt x="36" y="1310"/>
                    <a:pt x="48" y="1"/>
                  </a:cubicBezTo>
                </a:path>
              </a:pathLst>
            </a:custGeom>
            <a:noFill/>
            <a:ln w="113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9" name="Google Shape;2379;p75"/>
            <p:cNvSpPr/>
            <p:nvPr/>
          </p:nvSpPr>
          <p:spPr>
            <a:xfrm>
              <a:off x="7407344" y="2083490"/>
              <a:ext cx="122584" cy="157247"/>
            </a:xfrm>
            <a:custGeom>
              <a:avLst/>
              <a:gdLst/>
              <a:ahLst/>
              <a:cxnLst/>
              <a:rect l="l" t="t" r="r" b="b"/>
              <a:pathLst>
                <a:path w="5347" h="6859" fill="none" extrusionOk="0">
                  <a:moveTo>
                    <a:pt x="1131" y="1"/>
                  </a:moveTo>
                  <a:cubicBezTo>
                    <a:pt x="1465" y="322"/>
                    <a:pt x="1679" y="739"/>
                    <a:pt x="1750" y="1191"/>
                  </a:cubicBezTo>
                  <a:cubicBezTo>
                    <a:pt x="1893" y="2322"/>
                    <a:pt x="965" y="3120"/>
                    <a:pt x="453" y="4037"/>
                  </a:cubicBezTo>
                  <a:cubicBezTo>
                    <a:pt x="155" y="4549"/>
                    <a:pt x="0" y="5108"/>
                    <a:pt x="274" y="5787"/>
                  </a:cubicBezTo>
                  <a:cubicBezTo>
                    <a:pt x="536" y="6466"/>
                    <a:pt x="1334" y="6859"/>
                    <a:pt x="2060" y="6799"/>
                  </a:cubicBezTo>
                  <a:cubicBezTo>
                    <a:pt x="2524" y="6740"/>
                    <a:pt x="2977" y="6561"/>
                    <a:pt x="3358" y="6263"/>
                  </a:cubicBezTo>
                  <a:cubicBezTo>
                    <a:pt x="4072" y="5728"/>
                    <a:pt x="4667" y="5049"/>
                    <a:pt x="5072" y="4251"/>
                  </a:cubicBezTo>
                  <a:cubicBezTo>
                    <a:pt x="5179" y="4037"/>
                    <a:pt x="5275" y="3799"/>
                    <a:pt x="5346" y="3573"/>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0" name="Google Shape;2380;p75"/>
            <p:cNvSpPr/>
            <p:nvPr/>
          </p:nvSpPr>
          <p:spPr>
            <a:xfrm>
              <a:off x="7416354" y="2176018"/>
              <a:ext cx="67700" cy="50528"/>
            </a:xfrm>
            <a:custGeom>
              <a:avLst/>
              <a:gdLst/>
              <a:ahLst/>
              <a:cxnLst/>
              <a:rect l="l" t="t" r="r" b="b"/>
              <a:pathLst>
                <a:path w="2953" h="2204" fill="none" extrusionOk="0">
                  <a:moveTo>
                    <a:pt x="0" y="1"/>
                  </a:moveTo>
                  <a:lnTo>
                    <a:pt x="60" y="1"/>
                  </a:lnTo>
                  <a:cubicBezTo>
                    <a:pt x="1369" y="108"/>
                    <a:pt x="2500" y="977"/>
                    <a:pt x="2953" y="2204"/>
                  </a:cubicBezTo>
                </a:path>
              </a:pathLst>
            </a:custGeom>
            <a:solidFill>
              <a:schemeClr val="accent2"/>
            </a:solid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1" name="Google Shape;2381;p75"/>
            <p:cNvSpPr/>
            <p:nvPr/>
          </p:nvSpPr>
          <p:spPr>
            <a:xfrm>
              <a:off x="7421536" y="2203872"/>
              <a:ext cx="4654" cy="20496"/>
            </a:xfrm>
            <a:custGeom>
              <a:avLst/>
              <a:gdLst/>
              <a:ahLst/>
              <a:cxnLst/>
              <a:rect l="l" t="t" r="r" b="b"/>
              <a:pathLst>
                <a:path w="203" h="894" fill="none" extrusionOk="0">
                  <a:moveTo>
                    <a:pt x="0" y="893"/>
                  </a:moveTo>
                  <a:cubicBezTo>
                    <a:pt x="60" y="596"/>
                    <a:pt x="119" y="298"/>
                    <a:pt x="203" y="0"/>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2" name="Google Shape;2382;p75"/>
            <p:cNvSpPr/>
            <p:nvPr/>
          </p:nvSpPr>
          <p:spPr>
            <a:xfrm>
              <a:off x="7443911" y="2223244"/>
              <a:ext cx="11761" cy="13687"/>
            </a:xfrm>
            <a:custGeom>
              <a:avLst/>
              <a:gdLst/>
              <a:ahLst/>
              <a:cxnLst/>
              <a:rect l="l" t="t" r="r" b="b"/>
              <a:pathLst>
                <a:path w="513" h="597" fill="none" extrusionOk="0">
                  <a:moveTo>
                    <a:pt x="1" y="596"/>
                  </a:moveTo>
                  <a:cubicBezTo>
                    <a:pt x="179" y="406"/>
                    <a:pt x="358" y="215"/>
                    <a:pt x="513" y="1"/>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3" name="Google Shape;2383;p75"/>
            <p:cNvSpPr/>
            <p:nvPr/>
          </p:nvSpPr>
          <p:spPr>
            <a:xfrm>
              <a:off x="7519795" y="2161827"/>
              <a:ext cx="20496" cy="14764"/>
            </a:xfrm>
            <a:custGeom>
              <a:avLst/>
              <a:gdLst/>
              <a:ahLst/>
              <a:cxnLst/>
              <a:rect l="l" t="t" r="r" b="b"/>
              <a:pathLst>
                <a:path w="894" h="644" fill="none" extrusionOk="0">
                  <a:moveTo>
                    <a:pt x="1" y="1"/>
                  </a:moveTo>
                  <a:cubicBezTo>
                    <a:pt x="394" y="13"/>
                    <a:pt x="751" y="263"/>
                    <a:pt x="894" y="644"/>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4" name="Google Shape;2384;p75"/>
            <p:cNvSpPr/>
            <p:nvPr/>
          </p:nvSpPr>
          <p:spPr>
            <a:xfrm>
              <a:off x="7526352" y="2246445"/>
              <a:ext cx="7932" cy="27603"/>
            </a:xfrm>
            <a:custGeom>
              <a:avLst/>
              <a:gdLst/>
              <a:ahLst/>
              <a:cxnLst/>
              <a:rect l="l" t="t" r="r" b="b"/>
              <a:pathLst>
                <a:path w="346" h="1204" fill="none" extrusionOk="0">
                  <a:moveTo>
                    <a:pt x="346" y="1"/>
                  </a:moveTo>
                  <a:cubicBezTo>
                    <a:pt x="227" y="406"/>
                    <a:pt x="119" y="798"/>
                    <a:pt x="0" y="1203"/>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5" name="Google Shape;2385;p75"/>
            <p:cNvSpPr/>
            <p:nvPr/>
          </p:nvSpPr>
          <p:spPr>
            <a:xfrm>
              <a:off x="7548727" y="2261737"/>
              <a:ext cx="6580" cy="27603"/>
            </a:xfrm>
            <a:custGeom>
              <a:avLst/>
              <a:gdLst/>
              <a:ahLst/>
              <a:cxnLst/>
              <a:rect l="l" t="t" r="r" b="b"/>
              <a:pathLst>
                <a:path w="287" h="1204" fill="none" extrusionOk="0">
                  <a:moveTo>
                    <a:pt x="286" y="0"/>
                  </a:moveTo>
                  <a:cubicBezTo>
                    <a:pt x="191" y="393"/>
                    <a:pt x="96" y="798"/>
                    <a:pt x="1" y="1203"/>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6" name="Google Shape;2386;p75"/>
            <p:cNvSpPr/>
            <p:nvPr/>
          </p:nvSpPr>
          <p:spPr>
            <a:xfrm>
              <a:off x="7515164" y="2306235"/>
              <a:ext cx="9285" cy="22949"/>
            </a:xfrm>
            <a:custGeom>
              <a:avLst/>
              <a:gdLst/>
              <a:ahLst/>
              <a:cxnLst/>
              <a:rect l="l" t="t" r="r" b="b"/>
              <a:pathLst>
                <a:path w="405" h="1001" fill="none" extrusionOk="0">
                  <a:moveTo>
                    <a:pt x="405" y="0"/>
                  </a:moveTo>
                  <a:cubicBezTo>
                    <a:pt x="310" y="345"/>
                    <a:pt x="179" y="679"/>
                    <a:pt x="0" y="1000"/>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7" name="Google Shape;2387;p75"/>
            <p:cNvSpPr/>
            <p:nvPr/>
          </p:nvSpPr>
          <p:spPr>
            <a:xfrm>
              <a:off x="6976616" y="2310591"/>
              <a:ext cx="26227" cy="1949"/>
            </a:xfrm>
            <a:custGeom>
              <a:avLst/>
              <a:gdLst/>
              <a:ahLst/>
              <a:cxnLst/>
              <a:rect l="l" t="t" r="r" b="b"/>
              <a:pathLst>
                <a:path w="1144" h="85" fill="none" extrusionOk="0">
                  <a:moveTo>
                    <a:pt x="0" y="84"/>
                  </a:moveTo>
                  <a:lnTo>
                    <a:pt x="1143" y="1"/>
                  </a:ln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8" name="Google Shape;2388;p75"/>
            <p:cNvSpPr/>
            <p:nvPr/>
          </p:nvSpPr>
          <p:spPr>
            <a:xfrm>
              <a:off x="6798919" y="2365452"/>
              <a:ext cx="43146" cy="139251"/>
            </a:xfrm>
            <a:custGeom>
              <a:avLst/>
              <a:gdLst/>
              <a:ahLst/>
              <a:cxnLst/>
              <a:rect l="l" t="t" r="r" b="b"/>
              <a:pathLst>
                <a:path w="1882" h="6074" fill="none" extrusionOk="0">
                  <a:moveTo>
                    <a:pt x="203" y="6073"/>
                  </a:moveTo>
                  <a:lnTo>
                    <a:pt x="191" y="5930"/>
                  </a:lnTo>
                  <a:cubicBezTo>
                    <a:pt x="0" y="3811"/>
                    <a:pt x="596" y="1692"/>
                    <a:pt x="1881" y="1"/>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9" name="Google Shape;2389;p75"/>
            <p:cNvSpPr/>
            <p:nvPr/>
          </p:nvSpPr>
          <p:spPr>
            <a:xfrm>
              <a:off x="7533986" y="2003525"/>
              <a:ext cx="11211" cy="23774"/>
            </a:xfrm>
            <a:custGeom>
              <a:avLst/>
              <a:gdLst/>
              <a:ahLst/>
              <a:cxnLst/>
              <a:rect l="l" t="t" r="r" b="b"/>
              <a:pathLst>
                <a:path w="489" h="1037" fill="none" extrusionOk="0">
                  <a:moveTo>
                    <a:pt x="1" y="1036"/>
                  </a:moveTo>
                  <a:lnTo>
                    <a:pt x="489" y="0"/>
                  </a:ln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0" name="Google Shape;2390;p75"/>
            <p:cNvSpPr/>
            <p:nvPr/>
          </p:nvSpPr>
          <p:spPr>
            <a:xfrm>
              <a:off x="6997364" y="2329986"/>
              <a:ext cx="30583" cy="23"/>
            </a:xfrm>
            <a:custGeom>
              <a:avLst/>
              <a:gdLst/>
              <a:ahLst/>
              <a:cxnLst/>
              <a:rect l="l" t="t" r="r" b="b"/>
              <a:pathLst>
                <a:path w="1334" h="1" fill="none" extrusionOk="0">
                  <a:moveTo>
                    <a:pt x="0" y="0"/>
                  </a:moveTo>
                  <a:lnTo>
                    <a:pt x="1334" y="0"/>
                  </a:ln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1" name="Google Shape;2391;p75"/>
            <p:cNvSpPr/>
            <p:nvPr/>
          </p:nvSpPr>
          <p:spPr>
            <a:xfrm>
              <a:off x="7024920" y="2308413"/>
              <a:ext cx="23499" cy="2476"/>
            </a:xfrm>
            <a:custGeom>
              <a:avLst/>
              <a:gdLst/>
              <a:ahLst/>
              <a:cxnLst/>
              <a:rect l="l" t="t" r="r" b="b"/>
              <a:pathLst>
                <a:path w="1025" h="108" fill="none" extrusionOk="0">
                  <a:moveTo>
                    <a:pt x="1" y="108"/>
                  </a:moveTo>
                  <a:cubicBezTo>
                    <a:pt x="346" y="72"/>
                    <a:pt x="691" y="36"/>
                    <a:pt x="1025" y="0"/>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2" name="Google Shape;2392;p75"/>
            <p:cNvSpPr/>
            <p:nvPr/>
          </p:nvSpPr>
          <p:spPr>
            <a:xfrm>
              <a:off x="7252023" y="2126613"/>
              <a:ext cx="31133" cy="43421"/>
            </a:xfrm>
            <a:custGeom>
              <a:avLst/>
              <a:gdLst/>
              <a:ahLst/>
              <a:cxnLst/>
              <a:rect l="l" t="t" r="r" b="b"/>
              <a:pathLst>
                <a:path w="1358" h="1894" fill="none" extrusionOk="0">
                  <a:moveTo>
                    <a:pt x="1" y="1"/>
                  </a:moveTo>
                  <a:lnTo>
                    <a:pt x="1358" y="1894"/>
                  </a:ln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3" name="Google Shape;2393;p75"/>
            <p:cNvSpPr/>
            <p:nvPr/>
          </p:nvSpPr>
          <p:spPr>
            <a:xfrm>
              <a:off x="7290515" y="2272924"/>
              <a:ext cx="1651" cy="22949"/>
            </a:xfrm>
            <a:custGeom>
              <a:avLst/>
              <a:gdLst/>
              <a:ahLst/>
              <a:cxnLst/>
              <a:rect l="l" t="t" r="r" b="b"/>
              <a:pathLst>
                <a:path w="72" h="1001" fill="none" extrusionOk="0">
                  <a:moveTo>
                    <a:pt x="72" y="1"/>
                  </a:moveTo>
                  <a:cubicBezTo>
                    <a:pt x="48" y="334"/>
                    <a:pt x="24" y="667"/>
                    <a:pt x="0" y="1001"/>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4" name="Google Shape;2394;p75"/>
            <p:cNvSpPr/>
            <p:nvPr/>
          </p:nvSpPr>
          <p:spPr>
            <a:xfrm>
              <a:off x="7306082" y="2275653"/>
              <a:ext cx="0" cy="18593"/>
            </a:xfrm>
            <a:custGeom>
              <a:avLst/>
              <a:gdLst/>
              <a:ahLst/>
              <a:cxnLst/>
              <a:rect l="l" t="t" r="r" b="b"/>
              <a:pathLst>
                <a:path h="811" fill="none" extrusionOk="0">
                  <a:moveTo>
                    <a:pt x="0" y="1"/>
                  </a:moveTo>
                  <a:lnTo>
                    <a:pt x="0" y="810"/>
                  </a:ln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5" name="Google Shape;2395;p75"/>
            <p:cNvSpPr/>
            <p:nvPr/>
          </p:nvSpPr>
          <p:spPr>
            <a:xfrm>
              <a:off x="7467387" y="2049376"/>
              <a:ext cx="23" cy="19945"/>
            </a:xfrm>
            <a:custGeom>
              <a:avLst/>
              <a:gdLst/>
              <a:ahLst/>
              <a:cxnLst/>
              <a:rect l="l" t="t" r="r" b="b"/>
              <a:pathLst>
                <a:path w="1" h="870" fill="none" extrusionOk="0">
                  <a:moveTo>
                    <a:pt x="1" y="0"/>
                  </a:moveTo>
                  <a:lnTo>
                    <a:pt x="1" y="870"/>
                  </a:ln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6" name="Google Shape;2396;p75"/>
            <p:cNvSpPr/>
            <p:nvPr/>
          </p:nvSpPr>
          <p:spPr>
            <a:xfrm>
              <a:off x="7482678" y="2051004"/>
              <a:ext cx="3026" cy="15589"/>
            </a:xfrm>
            <a:custGeom>
              <a:avLst/>
              <a:gdLst/>
              <a:ahLst/>
              <a:cxnLst/>
              <a:rect l="l" t="t" r="r" b="b"/>
              <a:pathLst>
                <a:path w="132" h="680" fill="none" extrusionOk="0">
                  <a:moveTo>
                    <a:pt x="131" y="1"/>
                  </a:moveTo>
                  <a:cubicBezTo>
                    <a:pt x="96" y="227"/>
                    <a:pt x="48" y="453"/>
                    <a:pt x="0" y="680"/>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75"/>
            <p:cNvSpPr/>
            <p:nvPr/>
          </p:nvSpPr>
          <p:spPr>
            <a:xfrm>
              <a:off x="6744860" y="2347983"/>
              <a:ext cx="5204" cy="16690"/>
            </a:xfrm>
            <a:custGeom>
              <a:avLst/>
              <a:gdLst/>
              <a:ahLst/>
              <a:cxnLst/>
              <a:rect l="l" t="t" r="r" b="b"/>
              <a:pathLst>
                <a:path w="227" h="728" fill="none" extrusionOk="0">
                  <a:moveTo>
                    <a:pt x="227" y="1"/>
                  </a:moveTo>
                  <a:cubicBezTo>
                    <a:pt x="144" y="239"/>
                    <a:pt x="72" y="489"/>
                    <a:pt x="1" y="727"/>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75"/>
            <p:cNvSpPr/>
            <p:nvPr/>
          </p:nvSpPr>
          <p:spPr>
            <a:xfrm>
              <a:off x="6763705" y="2347983"/>
              <a:ext cx="5479" cy="14764"/>
            </a:xfrm>
            <a:custGeom>
              <a:avLst/>
              <a:gdLst/>
              <a:ahLst/>
              <a:cxnLst/>
              <a:rect l="l" t="t" r="r" b="b"/>
              <a:pathLst>
                <a:path w="239" h="644" fill="none" extrusionOk="0">
                  <a:moveTo>
                    <a:pt x="238" y="1"/>
                  </a:moveTo>
                  <a:cubicBezTo>
                    <a:pt x="155" y="215"/>
                    <a:pt x="72" y="429"/>
                    <a:pt x="0" y="644"/>
                  </a:cubicBezTo>
                </a:path>
              </a:pathLst>
            </a:custGeom>
            <a:noFill/>
            <a:ln w="38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99" name="Google Shape;2399;p75"/>
            <p:cNvGrpSpPr/>
            <p:nvPr/>
          </p:nvGrpSpPr>
          <p:grpSpPr>
            <a:xfrm>
              <a:off x="6453073" y="1145050"/>
              <a:ext cx="1455990" cy="568878"/>
              <a:chOff x="4371746" y="1175675"/>
              <a:chExt cx="1362904" cy="532508"/>
            </a:xfrm>
          </p:grpSpPr>
          <p:sp>
            <p:nvSpPr>
              <p:cNvPr id="2400" name="Google Shape;2400;p75"/>
              <p:cNvSpPr/>
              <p:nvPr/>
            </p:nvSpPr>
            <p:spPr>
              <a:xfrm>
                <a:off x="5676106" y="1192543"/>
                <a:ext cx="21224" cy="202132"/>
              </a:xfrm>
              <a:custGeom>
                <a:avLst/>
                <a:gdLst/>
                <a:ahLst/>
                <a:cxnLst/>
                <a:rect l="l" t="t" r="r" b="b"/>
                <a:pathLst>
                  <a:path w="989" h="9419" fill="none" extrusionOk="0">
                    <a:moveTo>
                      <a:pt x="334" y="0"/>
                    </a:moveTo>
                    <a:cubicBezTo>
                      <a:pt x="1" y="346"/>
                      <a:pt x="143" y="1072"/>
                      <a:pt x="405" y="1417"/>
                    </a:cubicBezTo>
                    <a:cubicBezTo>
                      <a:pt x="560" y="1584"/>
                      <a:pt x="691" y="1763"/>
                      <a:pt x="798" y="1965"/>
                    </a:cubicBezTo>
                    <a:cubicBezTo>
                      <a:pt x="953" y="2322"/>
                      <a:pt x="822" y="2739"/>
                      <a:pt x="643" y="3096"/>
                    </a:cubicBezTo>
                    <a:cubicBezTo>
                      <a:pt x="477" y="3453"/>
                      <a:pt x="251" y="3787"/>
                      <a:pt x="203" y="4180"/>
                    </a:cubicBezTo>
                    <a:cubicBezTo>
                      <a:pt x="155" y="4715"/>
                      <a:pt x="453" y="5203"/>
                      <a:pt x="679" y="5692"/>
                    </a:cubicBezTo>
                    <a:cubicBezTo>
                      <a:pt x="989" y="6382"/>
                      <a:pt x="941" y="6966"/>
                      <a:pt x="489" y="7561"/>
                    </a:cubicBezTo>
                    <a:cubicBezTo>
                      <a:pt x="12" y="8204"/>
                      <a:pt x="203" y="8930"/>
                      <a:pt x="810" y="9418"/>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75"/>
              <p:cNvSpPr/>
              <p:nvPr/>
            </p:nvSpPr>
            <p:spPr>
              <a:xfrm>
                <a:off x="5694755" y="1192543"/>
                <a:ext cx="21224" cy="202132"/>
              </a:xfrm>
              <a:custGeom>
                <a:avLst/>
                <a:gdLst/>
                <a:ahLst/>
                <a:cxnLst/>
                <a:rect l="l" t="t" r="r" b="b"/>
                <a:pathLst>
                  <a:path w="989" h="9419" fill="none" extrusionOk="0">
                    <a:moveTo>
                      <a:pt x="334" y="0"/>
                    </a:moveTo>
                    <a:cubicBezTo>
                      <a:pt x="1" y="346"/>
                      <a:pt x="144" y="1072"/>
                      <a:pt x="405" y="1417"/>
                    </a:cubicBezTo>
                    <a:cubicBezTo>
                      <a:pt x="560" y="1584"/>
                      <a:pt x="691" y="1763"/>
                      <a:pt x="798" y="1965"/>
                    </a:cubicBezTo>
                    <a:cubicBezTo>
                      <a:pt x="953" y="2322"/>
                      <a:pt x="822" y="2739"/>
                      <a:pt x="656" y="3096"/>
                    </a:cubicBezTo>
                    <a:cubicBezTo>
                      <a:pt x="477" y="3453"/>
                      <a:pt x="251" y="3787"/>
                      <a:pt x="203" y="4180"/>
                    </a:cubicBezTo>
                    <a:cubicBezTo>
                      <a:pt x="155" y="4715"/>
                      <a:pt x="453" y="5203"/>
                      <a:pt x="679" y="5692"/>
                    </a:cubicBezTo>
                    <a:cubicBezTo>
                      <a:pt x="989" y="6382"/>
                      <a:pt x="941" y="6966"/>
                      <a:pt x="489" y="7561"/>
                    </a:cubicBezTo>
                    <a:cubicBezTo>
                      <a:pt x="13" y="8204"/>
                      <a:pt x="203" y="8930"/>
                      <a:pt x="810" y="9418"/>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2" name="Google Shape;2402;p75"/>
              <p:cNvSpPr/>
              <p:nvPr/>
            </p:nvSpPr>
            <p:spPr>
              <a:xfrm>
                <a:off x="5713404" y="1192543"/>
                <a:ext cx="21245" cy="202132"/>
              </a:xfrm>
              <a:custGeom>
                <a:avLst/>
                <a:gdLst/>
                <a:ahLst/>
                <a:cxnLst/>
                <a:rect l="l" t="t" r="r" b="b"/>
                <a:pathLst>
                  <a:path w="990" h="9419" fill="none" extrusionOk="0">
                    <a:moveTo>
                      <a:pt x="334" y="0"/>
                    </a:moveTo>
                    <a:cubicBezTo>
                      <a:pt x="1" y="346"/>
                      <a:pt x="144" y="1072"/>
                      <a:pt x="406" y="1417"/>
                    </a:cubicBezTo>
                    <a:cubicBezTo>
                      <a:pt x="560" y="1584"/>
                      <a:pt x="691" y="1763"/>
                      <a:pt x="799" y="1965"/>
                    </a:cubicBezTo>
                    <a:cubicBezTo>
                      <a:pt x="953" y="2322"/>
                      <a:pt x="822" y="2739"/>
                      <a:pt x="656" y="3096"/>
                    </a:cubicBezTo>
                    <a:cubicBezTo>
                      <a:pt x="477" y="3453"/>
                      <a:pt x="251" y="3787"/>
                      <a:pt x="203" y="4180"/>
                    </a:cubicBezTo>
                    <a:cubicBezTo>
                      <a:pt x="156" y="4715"/>
                      <a:pt x="453" y="5203"/>
                      <a:pt x="679" y="5692"/>
                    </a:cubicBezTo>
                    <a:cubicBezTo>
                      <a:pt x="989" y="6382"/>
                      <a:pt x="941" y="6966"/>
                      <a:pt x="489" y="7561"/>
                    </a:cubicBezTo>
                    <a:cubicBezTo>
                      <a:pt x="13" y="8204"/>
                      <a:pt x="203" y="8930"/>
                      <a:pt x="822" y="9418"/>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75"/>
              <p:cNvSpPr/>
              <p:nvPr/>
            </p:nvSpPr>
            <p:spPr>
              <a:xfrm>
                <a:off x="5525103" y="1505793"/>
                <a:ext cx="21224" cy="202389"/>
              </a:xfrm>
              <a:custGeom>
                <a:avLst/>
                <a:gdLst/>
                <a:ahLst/>
                <a:cxnLst/>
                <a:rect l="l" t="t" r="r" b="b"/>
                <a:pathLst>
                  <a:path w="989" h="9431" fill="none" extrusionOk="0">
                    <a:moveTo>
                      <a:pt x="334" y="1"/>
                    </a:moveTo>
                    <a:cubicBezTo>
                      <a:pt x="1" y="346"/>
                      <a:pt x="144" y="1084"/>
                      <a:pt x="406" y="1430"/>
                    </a:cubicBezTo>
                    <a:cubicBezTo>
                      <a:pt x="560" y="1584"/>
                      <a:pt x="691" y="1775"/>
                      <a:pt x="799" y="1965"/>
                    </a:cubicBezTo>
                    <a:cubicBezTo>
                      <a:pt x="941" y="2323"/>
                      <a:pt x="822" y="2751"/>
                      <a:pt x="644" y="3097"/>
                    </a:cubicBezTo>
                    <a:cubicBezTo>
                      <a:pt x="477" y="3454"/>
                      <a:pt x="251" y="3799"/>
                      <a:pt x="203" y="4192"/>
                    </a:cubicBezTo>
                    <a:cubicBezTo>
                      <a:pt x="156" y="4728"/>
                      <a:pt x="453" y="5216"/>
                      <a:pt x="679" y="5704"/>
                    </a:cubicBezTo>
                    <a:cubicBezTo>
                      <a:pt x="989" y="6395"/>
                      <a:pt x="941" y="6978"/>
                      <a:pt x="489" y="7573"/>
                    </a:cubicBezTo>
                    <a:cubicBezTo>
                      <a:pt x="13" y="8204"/>
                      <a:pt x="203" y="8943"/>
                      <a:pt x="810" y="9431"/>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75"/>
              <p:cNvSpPr/>
              <p:nvPr/>
            </p:nvSpPr>
            <p:spPr>
              <a:xfrm>
                <a:off x="5543752" y="1505793"/>
                <a:ext cx="21245" cy="202389"/>
              </a:xfrm>
              <a:custGeom>
                <a:avLst/>
                <a:gdLst/>
                <a:ahLst/>
                <a:cxnLst/>
                <a:rect l="l" t="t" r="r" b="b"/>
                <a:pathLst>
                  <a:path w="990" h="9431" fill="none" extrusionOk="0">
                    <a:moveTo>
                      <a:pt x="334" y="1"/>
                    </a:moveTo>
                    <a:cubicBezTo>
                      <a:pt x="1" y="346"/>
                      <a:pt x="144" y="1084"/>
                      <a:pt x="406" y="1430"/>
                    </a:cubicBezTo>
                    <a:cubicBezTo>
                      <a:pt x="561" y="1584"/>
                      <a:pt x="692" y="1775"/>
                      <a:pt x="799" y="1965"/>
                    </a:cubicBezTo>
                    <a:cubicBezTo>
                      <a:pt x="953" y="2323"/>
                      <a:pt x="822" y="2751"/>
                      <a:pt x="656" y="3097"/>
                    </a:cubicBezTo>
                    <a:cubicBezTo>
                      <a:pt x="477" y="3454"/>
                      <a:pt x="251" y="3799"/>
                      <a:pt x="203" y="4192"/>
                    </a:cubicBezTo>
                    <a:cubicBezTo>
                      <a:pt x="156" y="4728"/>
                      <a:pt x="453" y="5216"/>
                      <a:pt x="680" y="5704"/>
                    </a:cubicBezTo>
                    <a:cubicBezTo>
                      <a:pt x="989" y="6395"/>
                      <a:pt x="942" y="6978"/>
                      <a:pt x="489" y="7573"/>
                    </a:cubicBezTo>
                    <a:cubicBezTo>
                      <a:pt x="13" y="8204"/>
                      <a:pt x="203" y="8943"/>
                      <a:pt x="811" y="9431"/>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75"/>
              <p:cNvSpPr/>
              <p:nvPr/>
            </p:nvSpPr>
            <p:spPr>
              <a:xfrm>
                <a:off x="5562422" y="1505793"/>
                <a:ext cx="21224" cy="202389"/>
              </a:xfrm>
              <a:custGeom>
                <a:avLst/>
                <a:gdLst/>
                <a:ahLst/>
                <a:cxnLst/>
                <a:rect l="l" t="t" r="r" b="b"/>
                <a:pathLst>
                  <a:path w="989" h="9431" fill="none" extrusionOk="0">
                    <a:moveTo>
                      <a:pt x="333" y="1"/>
                    </a:moveTo>
                    <a:cubicBezTo>
                      <a:pt x="0" y="346"/>
                      <a:pt x="143" y="1084"/>
                      <a:pt x="405" y="1430"/>
                    </a:cubicBezTo>
                    <a:cubicBezTo>
                      <a:pt x="560" y="1584"/>
                      <a:pt x="691" y="1775"/>
                      <a:pt x="798" y="1965"/>
                    </a:cubicBezTo>
                    <a:cubicBezTo>
                      <a:pt x="953" y="2323"/>
                      <a:pt x="822" y="2751"/>
                      <a:pt x="655" y="3097"/>
                    </a:cubicBezTo>
                    <a:cubicBezTo>
                      <a:pt x="476" y="3454"/>
                      <a:pt x="250" y="3799"/>
                      <a:pt x="203" y="4192"/>
                    </a:cubicBezTo>
                    <a:cubicBezTo>
                      <a:pt x="155" y="4728"/>
                      <a:pt x="453" y="5216"/>
                      <a:pt x="679" y="5704"/>
                    </a:cubicBezTo>
                    <a:cubicBezTo>
                      <a:pt x="988" y="6395"/>
                      <a:pt x="941" y="6978"/>
                      <a:pt x="488" y="7573"/>
                    </a:cubicBezTo>
                    <a:cubicBezTo>
                      <a:pt x="12" y="8204"/>
                      <a:pt x="203" y="8943"/>
                      <a:pt x="822" y="9431"/>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75"/>
              <p:cNvSpPr/>
              <p:nvPr/>
            </p:nvSpPr>
            <p:spPr>
              <a:xfrm>
                <a:off x="4371746" y="1255914"/>
                <a:ext cx="21224" cy="202132"/>
              </a:xfrm>
              <a:custGeom>
                <a:avLst/>
                <a:gdLst/>
                <a:ahLst/>
                <a:cxnLst/>
                <a:rect l="l" t="t" r="r" b="b"/>
                <a:pathLst>
                  <a:path w="989" h="9419" fill="none" extrusionOk="0">
                    <a:moveTo>
                      <a:pt x="333" y="0"/>
                    </a:moveTo>
                    <a:cubicBezTo>
                      <a:pt x="0" y="345"/>
                      <a:pt x="143" y="1084"/>
                      <a:pt x="405" y="1417"/>
                    </a:cubicBezTo>
                    <a:cubicBezTo>
                      <a:pt x="560" y="1584"/>
                      <a:pt x="691" y="1762"/>
                      <a:pt x="798" y="1965"/>
                    </a:cubicBezTo>
                    <a:cubicBezTo>
                      <a:pt x="953" y="2322"/>
                      <a:pt x="822" y="2739"/>
                      <a:pt x="655" y="3096"/>
                    </a:cubicBezTo>
                    <a:cubicBezTo>
                      <a:pt x="476" y="3441"/>
                      <a:pt x="250" y="3786"/>
                      <a:pt x="203" y="4179"/>
                    </a:cubicBezTo>
                    <a:cubicBezTo>
                      <a:pt x="155" y="4715"/>
                      <a:pt x="453" y="5215"/>
                      <a:pt x="679" y="5703"/>
                    </a:cubicBezTo>
                    <a:cubicBezTo>
                      <a:pt x="988" y="6382"/>
                      <a:pt x="941" y="6965"/>
                      <a:pt x="488" y="7561"/>
                    </a:cubicBezTo>
                    <a:cubicBezTo>
                      <a:pt x="12" y="8204"/>
                      <a:pt x="203" y="8930"/>
                      <a:pt x="810" y="9418"/>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75"/>
              <p:cNvSpPr/>
              <p:nvPr/>
            </p:nvSpPr>
            <p:spPr>
              <a:xfrm>
                <a:off x="4390652" y="1255914"/>
                <a:ext cx="21224" cy="202132"/>
              </a:xfrm>
              <a:custGeom>
                <a:avLst/>
                <a:gdLst/>
                <a:ahLst/>
                <a:cxnLst/>
                <a:rect l="l" t="t" r="r" b="b"/>
                <a:pathLst>
                  <a:path w="989" h="9419" fill="none" extrusionOk="0">
                    <a:moveTo>
                      <a:pt x="334" y="0"/>
                    </a:moveTo>
                    <a:cubicBezTo>
                      <a:pt x="0" y="345"/>
                      <a:pt x="131" y="1084"/>
                      <a:pt x="405" y="1417"/>
                    </a:cubicBezTo>
                    <a:cubicBezTo>
                      <a:pt x="560" y="1584"/>
                      <a:pt x="691" y="1762"/>
                      <a:pt x="798" y="1965"/>
                    </a:cubicBezTo>
                    <a:cubicBezTo>
                      <a:pt x="941" y="2322"/>
                      <a:pt x="822" y="2739"/>
                      <a:pt x="643" y="3096"/>
                    </a:cubicBezTo>
                    <a:cubicBezTo>
                      <a:pt x="476" y="3441"/>
                      <a:pt x="238" y="3786"/>
                      <a:pt x="203" y="4179"/>
                    </a:cubicBezTo>
                    <a:cubicBezTo>
                      <a:pt x="143" y="4715"/>
                      <a:pt x="453" y="5215"/>
                      <a:pt x="679" y="5703"/>
                    </a:cubicBezTo>
                    <a:cubicBezTo>
                      <a:pt x="988" y="6382"/>
                      <a:pt x="929" y="6965"/>
                      <a:pt x="488" y="7561"/>
                    </a:cubicBezTo>
                    <a:cubicBezTo>
                      <a:pt x="0" y="8204"/>
                      <a:pt x="203" y="8930"/>
                      <a:pt x="810" y="9418"/>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8" name="Google Shape;2408;p75"/>
              <p:cNvSpPr/>
              <p:nvPr/>
            </p:nvSpPr>
            <p:spPr>
              <a:xfrm>
                <a:off x="4409043" y="1255914"/>
                <a:ext cx="21224" cy="202132"/>
              </a:xfrm>
              <a:custGeom>
                <a:avLst/>
                <a:gdLst/>
                <a:ahLst/>
                <a:cxnLst/>
                <a:rect l="l" t="t" r="r" b="b"/>
                <a:pathLst>
                  <a:path w="989" h="9419" fill="none" extrusionOk="0">
                    <a:moveTo>
                      <a:pt x="346" y="0"/>
                    </a:moveTo>
                    <a:cubicBezTo>
                      <a:pt x="0" y="345"/>
                      <a:pt x="143" y="1084"/>
                      <a:pt x="405" y="1417"/>
                    </a:cubicBezTo>
                    <a:cubicBezTo>
                      <a:pt x="560" y="1584"/>
                      <a:pt x="691" y="1762"/>
                      <a:pt x="798" y="1965"/>
                    </a:cubicBezTo>
                    <a:cubicBezTo>
                      <a:pt x="953" y="2322"/>
                      <a:pt x="822" y="2739"/>
                      <a:pt x="655" y="3096"/>
                    </a:cubicBezTo>
                    <a:cubicBezTo>
                      <a:pt x="477" y="3441"/>
                      <a:pt x="250" y="3786"/>
                      <a:pt x="203" y="4179"/>
                    </a:cubicBezTo>
                    <a:cubicBezTo>
                      <a:pt x="155" y="4715"/>
                      <a:pt x="453" y="5215"/>
                      <a:pt x="679" y="5703"/>
                    </a:cubicBezTo>
                    <a:cubicBezTo>
                      <a:pt x="989" y="6382"/>
                      <a:pt x="941" y="6965"/>
                      <a:pt x="489" y="7561"/>
                    </a:cubicBezTo>
                    <a:cubicBezTo>
                      <a:pt x="12" y="8204"/>
                      <a:pt x="203" y="8930"/>
                      <a:pt x="822" y="9418"/>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75"/>
              <p:cNvSpPr/>
              <p:nvPr/>
            </p:nvSpPr>
            <p:spPr>
              <a:xfrm>
                <a:off x="5505435" y="1175675"/>
                <a:ext cx="20451" cy="122150"/>
              </a:xfrm>
              <a:custGeom>
                <a:avLst/>
                <a:gdLst/>
                <a:ahLst/>
                <a:cxnLst/>
                <a:rect l="l" t="t" r="r" b="b"/>
                <a:pathLst>
                  <a:path w="953" h="5692" fill="none" extrusionOk="0">
                    <a:moveTo>
                      <a:pt x="619" y="5692"/>
                    </a:moveTo>
                    <a:cubicBezTo>
                      <a:pt x="953" y="5358"/>
                      <a:pt x="810" y="4620"/>
                      <a:pt x="548" y="4275"/>
                    </a:cubicBezTo>
                    <a:cubicBezTo>
                      <a:pt x="393" y="4120"/>
                      <a:pt x="262" y="3930"/>
                      <a:pt x="155" y="3739"/>
                    </a:cubicBezTo>
                    <a:cubicBezTo>
                      <a:pt x="0" y="3370"/>
                      <a:pt x="131" y="2953"/>
                      <a:pt x="298" y="2608"/>
                    </a:cubicBezTo>
                    <a:cubicBezTo>
                      <a:pt x="476" y="2251"/>
                      <a:pt x="703" y="1906"/>
                      <a:pt x="750" y="1513"/>
                    </a:cubicBezTo>
                    <a:cubicBezTo>
                      <a:pt x="798" y="977"/>
                      <a:pt x="500" y="489"/>
                      <a:pt x="274" y="1"/>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75"/>
              <p:cNvSpPr/>
              <p:nvPr/>
            </p:nvSpPr>
            <p:spPr>
              <a:xfrm>
                <a:off x="5486765" y="1175675"/>
                <a:ext cx="20473" cy="122150"/>
              </a:xfrm>
              <a:custGeom>
                <a:avLst/>
                <a:gdLst/>
                <a:ahLst/>
                <a:cxnLst/>
                <a:rect l="l" t="t" r="r" b="b"/>
                <a:pathLst>
                  <a:path w="954" h="5692" fill="none" extrusionOk="0">
                    <a:moveTo>
                      <a:pt x="620" y="5692"/>
                    </a:moveTo>
                    <a:cubicBezTo>
                      <a:pt x="953" y="5358"/>
                      <a:pt x="811" y="4620"/>
                      <a:pt x="549" y="4275"/>
                    </a:cubicBezTo>
                    <a:cubicBezTo>
                      <a:pt x="394" y="4120"/>
                      <a:pt x="263" y="3930"/>
                      <a:pt x="156" y="3739"/>
                    </a:cubicBezTo>
                    <a:cubicBezTo>
                      <a:pt x="1" y="3370"/>
                      <a:pt x="132" y="2953"/>
                      <a:pt x="299" y="2608"/>
                    </a:cubicBezTo>
                    <a:cubicBezTo>
                      <a:pt x="477" y="2251"/>
                      <a:pt x="703" y="1906"/>
                      <a:pt x="751" y="1513"/>
                    </a:cubicBezTo>
                    <a:cubicBezTo>
                      <a:pt x="799" y="977"/>
                      <a:pt x="501" y="489"/>
                      <a:pt x="275" y="1"/>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75"/>
              <p:cNvSpPr/>
              <p:nvPr/>
            </p:nvSpPr>
            <p:spPr>
              <a:xfrm>
                <a:off x="5468116" y="1175675"/>
                <a:ext cx="20473" cy="122150"/>
              </a:xfrm>
              <a:custGeom>
                <a:avLst/>
                <a:gdLst/>
                <a:ahLst/>
                <a:cxnLst/>
                <a:rect l="l" t="t" r="r" b="b"/>
                <a:pathLst>
                  <a:path w="954" h="5692" fill="none" extrusionOk="0">
                    <a:moveTo>
                      <a:pt x="608" y="5692"/>
                    </a:moveTo>
                    <a:cubicBezTo>
                      <a:pt x="953" y="5358"/>
                      <a:pt x="810" y="4620"/>
                      <a:pt x="549" y="4275"/>
                    </a:cubicBezTo>
                    <a:cubicBezTo>
                      <a:pt x="394" y="4120"/>
                      <a:pt x="263" y="3930"/>
                      <a:pt x="156" y="3739"/>
                    </a:cubicBezTo>
                    <a:cubicBezTo>
                      <a:pt x="1" y="3370"/>
                      <a:pt x="132" y="2953"/>
                      <a:pt x="298" y="2608"/>
                    </a:cubicBezTo>
                    <a:cubicBezTo>
                      <a:pt x="477" y="2251"/>
                      <a:pt x="703" y="1906"/>
                      <a:pt x="751" y="1513"/>
                    </a:cubicBezTo>
                    <a:cubicBezTo>
                      <a:pt x="799" y="977"/>
                      <a:pt x="489" y="489"/>
                      <a:pt x="275" y="1"/>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75"/>
              <p:cNvSpPr/>
              <p:nvPr/>
            </p:nvSpPr>
            <p:spPr>
              <a:xfrm>
                <a:off x="4541902" y="1175675"/>
                <a:ext cx="20473" cy="122150"/>
              </a:xfrm>
              <a:custGeom>
                <a:avLst/>
                <a:gdLst/>
                <a:ahLst/>
                <a:cxnLst/>
                <a:rect l="l" t="t" r="r" b="b"/>
                <a:pathLst>
                  <a:path w="954" h="5692" fill="none" extrusionOk="0">
                    <a:moveTo>
                      <a:pt x="608" y="5692"/>
                    </a:moveTo>
                    <a:cubicBezTo>
                      <a:pt x="953" y="5358"/>
                      <a:pt x="810" y="4620"/>
                      <a:pt x="536" y="4275"/>
                    </a:cubicBezTo>
                    <a:cubicBezTo>
                      <a:pt x="382" y="4120"/>
                      <a:pt x="251" y="3930"/>
                      <a:pt x="144" y="3739"/>
                    </a:cubicBezTo>
                    <a:cubicBezTo>
                      <a:pt x="1" y="3370"/>
                      <a:pt x="120" y="2953"/>
                      <a:pt x="298" y="2608"/>
                    </a:cubicBezTo>
                    <a:cubicBezTo>
                      <a:pt x="465" y="2251"/>
                      <a:pt x="703" y="1906"/>
                      <a:pt x="739" y="1513"/>
                    </a:cubicBezTo>
                    <a:cubicBezTo>
                      <a:pt x="798" y="977"/>
                      <a:pt x="489" y="489"/>
                      <a:pt x="263" y="1"/>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75"/>
              <p:cNvSpPr/>
              <p:nvPr/>
            </p:nvSpPr>
            <p:spPr>
              <a:xfrm>
                <a:off x="4523253" y="1175675"/>
                <a:ext cx="20215" cy="122150"/>
              </a:xfrm>
              <a:custGeom>
                <a:avLst/>
                <a:gdLst/>
                <a:ahLst/>
                <a:cxnLst/>
                <a:rect l="l" t="t" r="r" b="b"/>
                <a:pathLst>
                  <a:path w="942" h="5692" fill="none" extrusionOk="0">
                    <a:moveTo>
                      <a:pt x="608" y="5692"/>
                    </a:moveTo>
                    <a:cubicBezTo>
                      <a:pt x="941" y="5358"/>
                      <a:pt x="798" y="4620"/>
                      <a:pt x="536" y="4275"/>
                    </a:cubicBezTo>
                    <a:cubicBezTo>
                      <a:pt x="382" y="4120"/>
                      <a:pt x="251" y="3930"/>
                      <a:pt x="143" y="3739"/>
                    </a:cubicBezTo>
                    <a:cubicBezTo>
                      <a:pt x="1" y="3370"/>
                      <a:pt x="120" y="2953"/>
                      <a:pt x="298" y="2608"/>
                    </a:cubicBezTo>
                    <a:cubicBezTo>
                      <a:pt x="465" y="2251"/>
                      <a:pt x="691" y="1906"/>
                      <a:pt x="739" y="1513"/>
                    </a:cubicBezTo>
                    <a:cubicBezTo>
                      <a:pt x="786" y="977"/>
                      <a:pt x="489" y="489"/>
                      <a:pt x="262" y="1"/>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75"/>
              <p:cNvSpPr/>
              <p:nvPr/>
            </p:nvSpPr>
            <p:spPr>
              <a:xfrm>
                <a:off x="4504347" y="1175675"/>
                <a:ext cx="20451" cy="122150"/>
              </a:xfrm>
              <a:custGeom>
                <a:avLst/>
                <a:gdLst/>
                <a:ahLst/>
                <a:cxnLst/>
                <a:rect l="l" t="t" r="r" b="b"/>
                <a:pathLst>
                  <a:path w="953" h="5692" fill="none" extrusionOk="0">
                    <a:moveTo>
                      <a:pt x="620" y="5692"/>
                    </a:moveTo>
                    <a:cubicBezTo>
                      <a:pt x="953" y="5358"/>
                      <a:pt x="810" y="4620"/>
                      <a:pt x="548" y="4275"/>
                    </a:cubicBezTo>
                    <a:cubicBezTo>
                      <a:pt x="393" y="4120"/>
                      <a:pt x="262" y="3930"/>
                      <a:pt x="155" y="3739"/>
                    </a:cubicBezTo>
                    <a:cubicBezTo>
                      <a:pt x="0" y="3370"/>
                      <a:pt x="131" y="2953"/>
                      <a:pt x="298" y="2608"/>
                    </a:cubicBezTo>
                    <a:cubicBezTo>
                      <a:pt x="477" y="2251"/>
                      <a:pt x="703" y="1906"/>
                      <a:pt x="751" y="1513"/>
                    </a:cubicBezTo>
                    <a:cubicBezTo>
                      <a:pt x="798" y="977"/>
                      <a:pt x="501" y="489"/>
                      <a:pt x="274" y="1"/>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75"/>
              <p:cNvSpPr/>
              <p:nvPr/>
            </p:nvSpPr>
            <p:spPr>
              <a:xfrm>
                <a:off x="4513800" y="1437336"/>
                <a:ext cx="21245" cy="202110"/>
              </a:xfrm>
              <a:custGeom>
                <a:avLst/>
                <a:gdLst/>
                <a:ahLst/>
                <a:cxnLst/>
                <a:rect l="l" t="t" r="r" b="b"/>
                <a:pathLst>
                  <a:path w="990" h="9418" fill="none" extrusionOk="0">
                    <a:moveTo>
                      <a:pt x="346" y="0"/>
                    </a:moveTo>
                    <a:cubicBezTo>
                      <a:pt x="1" y="345"/>
                      <a:pt x="144" y="1084"/>
                      <a:pt x="406" y="1417"/>
                    </a:cubicBezTo>
                    <a:cubicBezTo>
                      <a:pt x="560" y="1584"/>
                      <a:pt x="691" y="1762"/>
                      <a:pt x="799" y="1965"/>
                    </a:cubicBezTo>
                    <a:cubicBezTo>
                      <a:pt x="953" y="2322"/>
                      <a:pt x="822" y="2739"/>
                      <a:pt x="656" y="3096"/>
                    </a:cubicBezTo>
                    <a:cubicBezTo>
                      <a:pt x="477" y="3453"/>
                      <a:pt x="251" y="3798"/>
                      <a:pt x="203" y="4191"/>
                    </a:cubicBezTo>
                    <a:cubicBezTo>
                      <a:pt x="156" y="4715"/>
                      <a:pt x="453" y="5215"/>
                      <a:pt x="680" y="5703"/>
                    </a:cubicBezTo>
                    <a:cubicBezTo>
                      <a:pt x="989" y="6382"/>
                      <a:pt x="941" y="6965"/>
                      <a:pt x="489" y="7561"/>
                    </a:cubicBezTo>
                    <a:cubicBezTo>
                      <a:pt x="13" y="8203"/>
                      <a:pt x="203" y="8942"/>
                      <a:pt x="822" y="9418"/>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75"/>
              <p:cNvSpPr/>
              <p:nvPr/>
            </p:nvSpPr>
            <p:spPr>
              <a:xfrm>
                <a:off x="4532707" y="1437336"/>
                <a:ext cx="21245" cy="202110"/>
              </a:xfrm>
              <a:custGeom>
                <a:avLst/>
                <a:gdLst/>
                <a:ahLst/>
                <a:cxnLst/>
                <a:rect l="l" t="t" r="r" b="b"/>
                <a:pathLst>
                  <a:path w="990" h="9418" fill="none" extrusionOk="0">
                    <a:moveTo>
                      <a:pt x="334" y="0"/>
                    </a:moveTo>
                    <a:cubicBezTo>
                      <a:pt x="1" y="345"/>
                      <a:pt x="132" y="1084"/>
                      <a:pt x="406" y="1417"/>
                    </a:cubicBezTo>
                    <a:cubicBezTo>
                      <a:pt x="561" y="1584"/>
                      <a:pt x="691" y="1762"/>
                      <a:pt x="799" y="1965"/>
                    </a:cubicBezTo>
                    <a:cubicBezTo>
                      <a:pt x="942" y="2322"/>
                      <a:pt x="822" y="2739"/>
                      <a:pt x="644" y="3096"/>
                    </a:cubicBezTo>
                    <a:cubicBezTo>
                      <a:pt x="477" y="3453"/>
                      <a:pt x="239" y="3798"/>
                      <a:pt x="203" y="4191"/>
                    </a:cubicBezTo>
                    <a:cubicBezTo>
                      <a:pt x="144" y="4715"/>
                      <a:pt x="453" y="5215"/>
                      <a:pt x="680" y="5703"/>
                    </a:cubicBezTo>
                    <a:cubicBezTo>
                      <a:pt x="989" y="6382"/>
                      <a:pt x="930" y="6965"/>
                      <a:pt x="489" y="7561"/>
                    </a:cubicBezTo>
                    <a:cubicBezTo>
                      <a:pt x="1" y="8203"/>
                      <a:pt x="203" y="8942"/>
                      <a:pt x="811" y="9418"/>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75"/>
              <p:cNvSpPr/>
              <p:nvPr/>
            </p:nvSpPr>
            <p:spPr>
              <a:xfrm>
                <a:off x="4551377" y="1437336"/>
                <a:ext cx="21224" cy="202110"/>
              </a:xfrm>
              <a:custGeom>
                <a:avLst/>
                <a:gdLst/>
                <a:ahLst/>
                <a:cxnLst/>
                <a:rect l="l" t="t" r="r" b="b"/>
                <a:pathLst>
                  <a:path w="989" h="9418" fill="none" extrusionOk="0">
                    <a:moveTo>
                      <a:pt x="333" y="0"/>
                    </a:moveTo>
                    <a:cubicBezTo>
                      <a:pt x="0" y="345"/>
                      <a:pt x="143" y="1084"/>
                      <a:pt x="405" y="1417"/>
                    </a:cubicBezTo>
                    <a:cubicBezTo>
                      <a:pt x="560" y="1584"/>
                      <a:pt x="691" y="1762"/>
                      <a:pt x="798" y="1965"/>
                    </a:cubicBezTo>
                    <a:cubicBezTo>
                      <a:pt x="941" y="2322"/>
                      <a:pt x="822" y="2739"/>
                      <a:pt x="643" y="3096"/>
                    </a:cubicBezTo>
                    <a:cubicBezTo>
                      <a:pt x="476" y="3453"/>
                      <a:pt x="250" y="3798"/>
                      <a:pt x="202" y="4191"/>
                    </a:cubicBezTo>
                    <a:cubicBezTo>
                      <a:pt x="155" y="4715"/>
                      <a:pt x="453" y="5215"/>
                      <a:pt x="679" y="5703"/>
                    </a:cubicBezTo>
                    <a:cubicBezTo>
                      <a:pt x="988" y="6382"/>
                      <a:pt x="929" y="6965"/>
                      <a:pt x="488" y="7561"/>
                    </a:cubicBezTo>
                    <a:cubicBezTo>
                      <a:pt x="0" y="8203"/>
                      <a:pt x="202" y="8942"/>
                      <a:pt x="810" y="9418"/>
                    </a:cubicBezTo>
                  </a:path>
                </a:pathLst>
              </a:custGeom>
              <a:noFill/>
              <a:ln w="95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18" name="Google Shape;2418;p75"/>
            <p:cNvGrpSpPr/>
            <p:nvPr/>
          </p:nvGrpSpPr>
          <p:grpSpPr>
            <a:xfrm>
              <a:off x="6836035" y="1825553"/>
              <a:ext cx="729909" cy="77810"/>
              <a:chOff x="4730224" y="1812671"/>
              <a:chExt cx="683244" cy="72835"/>
            </a:xfrm>
          </p:grpSpPr>
          <p:sp>
            <p:nvSpPr>
              <p:cNvPr id="2419" name="Google Shape;2419;p75"/>
              <p:cNvSpPr/>
              <p:nvPr/>
            </p:nvSpPr>
            <p:spPr>
              <a:xfrm>
                <a:off x="4730224" y="1812671"/>
                <a:ext cx="40645" cy="55238"/>
              </a:xfrm>
              <a:custGeom>
                <a:avLst/>
                <a:gdLst/>
                <a:ahLst/>
                <a:cxnLst/>
                <a:rect l="l" t="t" r="r" b="b"/>
                <a:pathLst>
                  <a:path w="1894" h="2574" extrusionOk="0">
                    <a:moveTo>
                      <a:pt x="977" y="0"/>
                    </a:moveTo>
                    <a:cubicBezTo>
                      <a:pt x="715" y="0"/>
                      <a:pt x="489" y="60"/>
                      <a:pt x="310" y="191"/>
                    </a:cubicBezTo>
                    <a:cubicBezTo>
                      <a:pt x="131" y="334"/>
                      <a:pt x="36" y="512"/>
                      <a:pt x="36" y="750"/>
                    </a:cubicBezTo>
                    <a:cubicBezTo>
                      <a:pt x="24" y="870"/>
                      <a:pt x="48" y="977"/>
                      <a:pt x="96" y="1060"/>
                    </a:cubicBezTo>
                    <a:cubicBezTo>
                      <a:pt x="131" y="1143"/>
                      <a:pt x="191" y="1215"/>
                      <a:pt x="262" y="1262"/>
                    </a:cubicBezTo>
                    <a:cubicBezTo>
                      <a:pt x="334" y="1310"/>
                      <a:pt x="417" y="1358"/>
                      <a:pt x="501" y="1393"/>
                    </a:cubicBezTo>
                    <a:cubicBezTo>
                      <a:pt x="584" y="1429"/>
                      <a:pt x="679" y="1453"/>
                      <a:pt x="762" y="1489"/>
                    </a:cubicBezTo>
                    <a:cubicBezTo>
                      <a:pt x="846" y="1512"/>
                      <a:pt x="929" y="1536"/>
                      <a:pt x="1001" y="1560"/>
                    </a:cubicBezTo>
                    <a:cubicBezTo>
                      <a:pt x="1072" y="1596"/>
                      <a:pt x="1132" y="1631"/>
                      <a:pt x="1179" y="1679"/>
                    </a:cubicBezTo>
                    <a:cubicBezTo>
                      <a:pt x="1227" y="1727"/>
                      <a:pt x="1239" y="1774"/>
                      <a:pt x="1239" y="1846"/>
                    </a:cubicBezTo>
                    <a:cubicBezTo>
                      <a:pt x="1239" y="1917"/>
                      <a:pt x="1215" y="1977"/>
                      <a:pt x="1155" y="2024"/>
                    </a:cubicBezTo>
                    <a:cubicBezTo>
                      <a:pt x="1116" y="2064"/>
                      <a:pt x="1060" y="2087"/>
                      <a:pt x="995" y="2087"/>
                    </a:cubicBezTo>
                    <a:cubicBezTo>
                      <a:pt x="981" y="2087"/>
                      <a:pt x="967" y="2086"/>
                      <a:pt x="953" y="2084"/>
                    </a:cubicBezTo>
                    <a:cubicBezTo>
                      <a:pt x="762" y="2084"/>
                      <a:pt x="667" y="1977"/>
                      <a:pt x="655" y="1786"/>
                    </a:cubicBezTo>
                    <a:lnTo>
                      <a:pt x="0" y="1762"/>
                    </a:lnTo>
                    <a:lnTo>
                      <a:pt x="0" y="1762"/>
                    </a:lnTo>
                    <a:cubicBezTo>
                      <a:pt x="0" y="2012"/>
                      <a:pt x="72" y="2203"/>
                      <a:pt x="250" y="2346"/>
                    </a:cubicBezTo>
                    <a:cubicBezTo>
                      <a:pt x="417" y="2489"/>
                      <a:pt x="643" y="2560"/>
                      <a:pt x="917" y="2572"/>
                    </a:cubicBezTo>
                    <a:cubicBezTo>
                      <a:pt x="938" y="2573"/>
                      <a:pt x="958" y="2573"/>
                      <a:pt x="978" y="2573"/>
                    </a:cubicBezTo>
                    <a:cubicBezTo>
                      <a:pt x="1235" y="2573"/>
                      <a:pt x="1442" y="2502"/>
                      <a:pt x="1608" y="2370"/>
                    </a:cubicBezTo>
                    <a:cubicBezTo>
                      <a:pt x="1786" y="2215"/>
                      <a:pt x="1882" y="2036"/>
                      <a:pt x="1882" y="1822"/>
                    </a:cubicBezTo>
                    <a:cubicBezTo>
                      <a:pt x="1894" y="1703"/>
                      <a:pt x="1870" y="1596"/>
                      <a:pt x="1822" y="1512"/>
                    </a:cubicBezTo>
                    <a:cubicBezTo>
                      <a:pt x="1786" y="1429"/>
                      <a:pt x="1727" y="1358"/>
                      <a:pt x="1655" y="1310"/>
                    </a:cubicBezTo>
                    <a:cubicBezTo>
                      <a:pt x="1584" y="1251"/>
                      <a:pt x="1501" y="1215"/>
                      <a:pt x="1417" y="1179"/>
                    </a:cubicBezTo>
                    <a:cubicBezTo>
                      <a:pt x="1334" y="1143"/>
                      <a:pt x="1239" y="1120"/>
                      <a:pt x="1155" y="1096"/>
                    </a:cubicBezTo>
                    <a:cubicBezTo>
                      <a:pt x="1060" y="1060"/>
                      <a:pt x="989" y="1036"/>
                      <a:pt x="905" y="1012"/>
                    </a:cubicBezTo>
                    <a:cubicBezTo>
                      <a:pt x="846" y="989"/>
                      <a:pt x="786" y="953"/>
                      <a:pt x="739" y="905"/>
                    </a:cubicBezTo>
                    <a:cubicBezTo>
                      <a:pt x="691" y="858"/>
                      <a:pt x="679" y="786"/>
                      <a:pt x="679" y="715"/>
                    </a:cubicBezTo>
                    <a:cubicBezTo>
                      <a:pt x="679" y="631"/>
                      <a:pt x="703" y="584"/>
                      <a:pt x="751" y="536"/>
                    </a:cubicBezTo>
                    <a:cubicBezTo>
                      <a:pt x="798" y="500"/>
                      <a:pt x="870" y="489"/>
                      <a:pt x="941" y="489"/>
                    </a:cubicBezTo>
                    <a:cubicBezTo>
                      <a:pt x="1024" y="489"/>
                      <a:pt x="1084" y="512"/>
                      <a:pt x="1132" y="560"/>
                    </a:cubicBezTo>
                    <a:cubicBezTo>
                      <a:pt x="1179" y="619"/>
                      <a:pt x="1203" y="679"/>
                      <a:pt x="1215" y="774"/>
                    </a:cubicBezTo>
                    <a:lnTo>
                      <a:pt x="1870" y="798"/>
                    </a:lnTo>
                    <a:cubicBezTo>
                      <a:pt x="1870" y="524"/>
                      <a:pt x="1798" y="334"/>
                      <a:pt x="1632" y="203"/>
                    </a:cubicBezTo>
                    <a:cubicBezTo>
                      <a:pt x="1465" y="84"/>
                      <a:pt x="1251" y="12"/>
                      <a:pt x="9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75"/>
              <p:cNvSpPr/>
              <p:nvPr/>
            </p:nvSpPr>
            <p:spPr>
              <a:xfrm>
                <a:off x="4775441" y="1814709"/>
                <a:ext cx="53435" cy="54702"/>
              </a:xfrm>
              <a:custGeom>
                <a:avLst/>
                <a:gdLst/>
                <a:ahLst/>
                <a:cxnLst/>
                <a:rect l="l" t="t" r="r" b="b"/>
                <a:pathLst>
                  <a:path w="2490" h="2549" extrusionOk="0">
                    <a:moveTo>
                      <a:pt x="1287" y="739"/>
                    </a:moveTo>
                    <a:lnTo>
                      <a:pt x="1561" y="1644"/>
                    </a:lnTo>
                    <a:lnTo>
                      <a:pt x="965" y="1620"/>
                    </a:lnTo>
                    <a:lnTo>
                      <a:pt x="1287" y="739"/>
                    </a:lnTo>
                    <a:close/>
                    <a:moveTo>
                      <a:pt x="941" y="1"/>
                    </a:moveTo>
                    <a:lnTo>
                      <a:pt x="1" y="2489"/>
                    </a:lnTo>
                    <a:lnTo>
                      <a:pt x="656" y="2501"/>
                    </a:lnTo>
                    <a:lnTo>
                      <a:pt x="799" y="2084"/>
                    </a:lnTo>
                    <a:lnTo>
                      <a:pt x="1703" y="2108"/>
                    </a:lnTo>
                    <a:lnTo>
                      <a:pt x="1834" y="2537"/>
                    </a:lnTo>
                    <a:lnTo>
                      <a:pt x="2489" y="2549"/>
                    </a:lnTo>
                    <a:lnTo>
                      <a:pt x="1692" y="13"/>
                    </a:lnTo>
                    <a:lnTo>
                      <a:pt x="9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75"/>
              <p:cNvSpPr/>
              <p:nvPr/>
            </p:nvSpPr>
            <p:spPr>
              <a:xfrm>
                <a:off x="4831408" y="1815739"/>
                <a:ext cx="54702" cy="54702"/>
              </a:xfrm>
              <a:custGeom>
                <a:avLst/>
                <a:gdLst/>
                <a:ahLst/>
                <a:cxnLst/>
                <a:rect l="l" t="t" r="r" b="b"/>
                <a:pathLst>
                  <a:path w="2549" h="2549" extrusionOk="0">
                    <a:moveTo>
                      <a:pt x="0" y="0"/>
                    </a:moveTo>
                    <a:lnTo>
                      <a:pt x="822" y="2536"/>
                    </a:lnTo>
                    <a:lnTo>
                      <a:pt x="1584" y="2548"/>
                    </a:lnTo>
                    <a:lnTo>
                      <a:pt x="2548" y="72"/>
                    </a:lnTo>
                    <a:lnTo>
                      <a:pt x="1893" y="48"/>
                    </a:lnTo>
                    <a:lnTo>
                      <a:pt x="1227" y="1941"/>
                    </a:lnTo>
                    <a:lnTo>
                      <a:pt x="655" y="24"/>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75"/>
              <p:cNvSpPr/>
              <p:nvPr/>
            </p:nvSpPr>
            <p:spPr>
              <a:xfrm>
                <a:off x="4890938" y="1817263"/>
                <a:ext cx="33993" cy="54959"/>
              </a:xfrm>
              <a:custGeom>
                <a:avLst/>
                <a:gdLst/>
                <a:ahLst/>
                <a:cxnLst/>
                <a:rect l="l" t="t" r="r" b="b"/>
                <a:pathLst>
                  <a:path w="1584" h="2561" extrusionOk="0">
                    <a:moveTo>
                      <a:pt x="60" y="1"/>
                    </a:moveTo>
                    <a:lnTo>
                      <a:pt x="0" y="2513"/>
                    </a:lnTo>
                    <a:lnTo>
                      <a:pt x="1513" y="2560"/>
                    </a:lnTo>
                    <a:lnTo>
                      <a:pt x="1524" y="2096"/>
                    </a:lnTo>
                    <a:lnTo>
                      <a:pt x="620" y="2072"/>
                    </a:lnTo>
                    <a:lnTo>
                      <a:pt x="632" y="1489"/>
                    </a:lnTo>
                    <a:lnTo>
                      <a:pt x="1429" y="1513"/>
                    </a:lnTo>
                    <a:lnTo>
                      <a:pt x="1453" y="1048"/>
                    </a:lnTo>
                    <a:lnTo>
                      <a:pt x="643" y="1025"/>
                    </a:lnTo>
                    <a:lnTo>
                      <a:pt x="667" y="489"/>
                    </a:lnTo>
                    <a:lnTo>
                      <a:pt x="1572" y="513"/>
                    </a:lnTo>
                    <a:lnTo>
                      <a:pt x="1584" y="48"/>
                    </a:lnTo>
                    <a:lnTo>
                      <a:pt x="6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75"/>
              <p:cNvSpPr/>
              <p:nvPr/>
            </p:nvSpPr>
            <p:spPr>
              <a:xfrm>
                <a:off x="4955061" y="1819302"/>
                <a:ext cx="42963" cy="54444"/>
              </a:xfrm>
              <a:custGeom>
                <a:avLst/>
                <a:gdLst/>
                <a:ahLst/>
                <a:cxnLst/>
                <a:rect l="l" t="t" r="r" b="b"/>
                <a:pathLst>
                  <a:path w="2002" h="2537" extrusionOk="0">
                    <a:moveTo>
                      <a:pt x="25" y="1"/>
                    </a:moveTo>
                    <a:lnTo>
                      <a:pt x="1" y="465"/>
                    </a:lnTo>
                    <a:lnTo>
                      <a:pt x="692" y="477"/>
                    </a:lnTo>
                    <a:lnTo>
                      <a:pt x="632" y="2525"/>
                    </a:lnTo>
                    <a:lnTo>
                      <a:pt x="1239" y="2537"/>
                    </a:lnTo>
                    <a:lnTo>
                      <a:pt x="1299" y="501"/>
                    </a:lnTo>
                    <a:lnTo>
                      <a:pt x="1989" y="513"/>
                    </a:lnTo>
                    <a:lnTo>
                      <a:pt x="2001" y="49"/>
                    </a:lnTo>
                    <a:lnTo>
                      <a:pt x="2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75"/>
              <p:cNvSpPr/>
              <p:nvPr/>
            </p:nvSpPr>
            <p:spPr>
              <a:xfrm>
                <a:off x="5004119" y="1820589"/>
                <a:ext cx="48585" cy="55217"/>
              </a:xfrm>
              <a:custGeom>
                <a:avLst/>
                <a:gdLst/>
                <a:ahLst/>
                <a:cxnLst/>
                <a:rect l="l" t="t" r="r" b="b"/>
                <a:pathLst>
                  <a:path w="2264" h="2573" extrusionOk="0">
                    <a:moveTo>
                      <a:pt x="72" y="0"/>
                    </a:moveTo>
                    <a:lnTo>
                      <a:pt x="1" y="2513"/>
                    </a:lnTo>
                    <a:lnTo>
                      <a:pt x="620" y="2525"/>
                    </a:lnTo>
                    <a:lnTo>
                      <a:pt x="644" y="1489"/>
                    </a:lnTo>
                    <a:lnTo>
                      <a:pt x="1608" y="1513"/>
                    </a:lnTo>
                    <a:lnTo>
                      <a:pt x="1584" y="2548"/>
                    </a:lnTo>
                    <a:lnTo>
                      <a:pt x="2192" y="2572"/>
                    </a:lnTo>
                    <a:lnTo>
                      <a:pt x="2263" y="60"/>
                    </a:lnTo>
                    <a:lnTo>
                      <a:pt x="1656" y="48"/>
                    </a:lnTo>
                    <a:lnTo>
                      <a:pt x="1620" y="1048"/>
                    </a:lnTo>
                    <a:lnTo>
                      <a:pt x="656" y="1024"/>
                    </a:lnTo>
                    <a:lnTo>
                      <a:pt x="692" y="24"/>
                    </a:lnTo>
                    <a:lnTo>
                      <a:pt x="7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75"/>
              <p:cNvSpPr/>
              <p:nvPr/>
            </p:nvSpPr>
            <p:spPr>
              <a:xfrm>
                <a:off x="5062640" y="1822113"/>
                <a:ext cx="34250" cy="54959"/>
              </a:xfrm>
              <a:custGeom>
                <a:avLst/>
                <a:gdLst/>
                <a:ahLst/>
                <a:cxnLst/>
                <a:rect l="l" t="t" r="r" b="b"/>
                <a:pathLst>
                  <a:path w="1596" h="2561" extrusionOk="0">
                    <a:moveTo>
                      <a:pt x="72" y="1"/>
                    </a:moveTo>
                    <a:lnTo>
                      <a:pt x="0" y="2513"/>
                    </a:lnTo>
                    <a:lnTo>
                      <a:pt x="1524" y="2561"/>
                    </a:lnTo>
                    <a:lnTo>
                      <a:pt x="1536" y="2096"/>
                    </a:lnTo>
                    <a:lnTo>
                      <a:pt x="632" y="2061"/>
                    </a:lnTo>
                    <a:lnTo>
                      <a:pt x="643" y="1489"/>
                    </a:lnTo>
                    <a:lnTo>
                      <a:pt x="1441" y="1501"/>
                    </a:lnTo>
                    <a:lnTo>
                      <a:pt x="1453" y="1037"/>
                    </a:lnTo>
                    <a:lnTo>
                      <a:pt x="655" y="1025"/>
                    </a:lnTo>
                    <a:lnTo>
                      <a:pt x="667" y="477"/>
                    </a:lnTo>
                    <a:lnTo>
                      <a:pt x="1572" y="501"/>
                    </a:lnTo>
                    <a:lnTo>
                      <a:pt x="1596" y="37"/>
                    </a:lnTo>
                    <a:lnTo>
                      <a:pt x="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75"/>
              <p:cNvSpPr/>
              <p:nvPr/>
            </p:nvSpPr>
            <p:spPr>
              <a:xfrm>
                <a:off x="5129574" y="1824173"/>
                <a:ext cx="42190" cy="54187"/>
              </a:xfrm>
              <a:custGeom>
                <a:avLst/>
                <a:gdLst/>
                <a:ahLst/>
                <a:cxnLst/>
                <a:rect l="l" t="t" r="r" b="b"/>
                <a:pathLst>
                  <a:path w="1966" h="2525" extrusionOk="0">
                    <a:moveTo>
                      <a:pt x="668" y="476"/>
                    </a:moveTo>
                    <a:lnTo>
                      <a:pt x="1049" y="488"/>
                    </a:lnTo>
                    <a:cubicBezTo>
                      <a:pt x="1132" y="488"/>
                      <a:pt x="1203" y="524"/>
                      <a:pt x="1263" y="584"/>
                    </a:cubicBezTo>
                    <a:cubicBezTo>
                      <a:pt x="1311" y="643"/>
                      <a:pt x="1334" y="715"/>
                      <a:pt x="1334" y="810"/>
                    </a:cubicBezTo>
                    <a:cubicBezTo>
                      <a:pt x="1334" y="893"/>
                      <a:pt x="1299" y="965"/>
                      <a:pt x="1251" y="1012"/>
                    </a:cubicBezTo>
                    <a:cubicBezTo>
                      <a:pt x="1192" y="1072"/>
                      <a:pt x="1120" y="1095"/>
                      <a:pt x="1025" y="1095"/>
                    </a:cubicBezTo>
                    <a:lnTo>
                      <a:pt x="644" y="1084"/>
                    </a:lnTo>
                    <a:lnTo>
                      <a:pt x="668" y="476"/>
                    </a:lnTo>
                    <a:close/>
                    <a:moveTo>
                      <a:pt x="72" y="0"/>
                    </a:moveTo>
                    <a:lnTo>
                      <a:pt x="1" y="2500"/>
                    </a:lnTo>
                    <a:lnTo>
                      <a:pt x="608" y="2524"/>
                    </a:lnTo>
                    <a:lnTo>
                      <a:pt x="632" y="1548"/>
                    </a:lnTo>
                    <a:lnTo>
                      <a:pt x="1013" y="1560"/>
                    </a:lnTo>
                    <a:cubicBezTo>
                      <a:pt x="1192" y="1560"/>
                      <a:pt x="1334" y="1536"/>
                      <a:pt x="1465" y="1500"/>
                    </a:cubicBezTo>
                    <a:cubicBezTo>
                      <a:pt x="1596" y="1441"/>
                      <a:pt x="1692" y="1381"/>
                      <a:pt x="1763" y="1298"/>
                    </a:cubicBezTo>
                    <a:cubicBezTo>
                      <a:pt x="1882" y="1155"/>
                      <a:pt x="1954" y="988"/>
                      <a:pt x="1954" y="822"/>
                    </a:cubicBezTo>
                    <a:cubicBezTo>
                      <a:pt x="1965" y="607"/>
                      <a:pt x="1882" y="429"/>
                      <a:pt x="1727" y="274"/>
                    </a:cubicBezTo>
                    <a:cubicBezTo>
                      <a:pt x="1573" y="119"/>
                      <a:pt x="1346" y="36"/>
                      <a:pt x="1061" y="24"/>
                    </a:cubicBezTo>
                    <a:lnTo>
                      <a:pt x="7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75"/>
              <p:cNvSpPr/>
              <p:nvPr/>
            </p:nvSpPr>
            <p:spPr>
              <a:xfrm>
                <a:off x="5178395" y="1825439"/>
                <a:ext cx="29658" cy="54702"/>
              </a:xfrm>
              <a:custGeom>
                <a:avLst/>
                <a:gdLst/>
                <a:ahLst/>
                <a:cxnLst/>
                <a:rect l="l" t="t" r="r" b="b"/>
                <a:pathLst>
                  <a:path w="1382" h="2549" extrusionOk="0">
                    <a:moveTo>
                      <a:pt x="71" y="1"/>
                    </a:moveTo>
                    <a:lnTo>
                      <a:pt x="0" y="2513"/>
                    </a:lnTo>
                    <a:lnTo>
                      <a:pt x="1369" y="2549"/>
                    </a:lnTo>
                    <a:lnTo>
                      <a:pt x="1381" y="2084"/>
                    </a:lnTo>
                    <a:lnTo>
                      <a:pt x="619" y="2060"/>
                    </a:lnTo>
                    <a:lnTo>
                      <a:pt x="679" y="24"/>
                    </a:lnTo>
                    <a:lnTo>
                      <a:pt x="7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75"/>
              <p:cNvSpPr/>
              <p:nvPr/>
            </p:nvSpPr>
            <p:spPr>
              <a:xfrm>
                <a:off x="5210070" y="1826727"/>
                <a:ext cx="53156" cy="54959"/>
              </a:xfrm>
              <a:custGeom>
                <a:avLst/>
                <a:gdLst/>
                <a:ahLst/>
                <a:cxnLst/>
                <a:rect l="l" t="t" r="r" b="b"/>
                <a:pathLst>
                  <a:path w="2477" h="2561" extrusionOk="0">
                    <a:moveTo>
                      <a:pt x="1286" y="750"/>
                    </a:moveTo>
                    <a:lnTo>
                      <a:pt x="1560" y="1643"/>
                    </a:lnTo>
                    <a:lnTo>
                      <a:pt x="965" y="1631"/>
                    </a:lnTo>
                    <a:lnTo>
                      <a:pt x="1286" y="750"/>
                    </a:lnTo>
                    <a:close/>
                    <a:moveTo>
                      <a:pt x="941" y="0"/>
                    </a:moveTo>
                    <a:lnTo>
                      <a:pt x="0" y="2489"/>
                    </a:lnTo>
                    <a:lnTo>
                      <a:pt x="643" y="2512"/>
                    </a:lnTo>
                    <a:lnTo>
                      <a:pt x="798" y="2096"/>
                    </a:lnTo>
                    <a:lnTo>
                      <a:pt x="1703" y="2119"/>
                    </a:lnTo>
                    <a:lnTo>
                      <a:pt x="1822" y="2536"/>
                    </a:lnTo>
                    <a:lnTo>
                      <a:pt x="2477" y="2560"/>
                    </a:lnTo>
                    <a:lnTo>
                      <a:pt x="1679" y="24"/>
                    </a:lnTo>
                    <a:lnTo>
                      <a:pt x="9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75"/>
              <p:cNvSpPr/>
              <p:nvPr/>
            </p:nvSpPr>
            <p:spPr>
              <a:xfrm>
                <a:off x="5269600" y="1827993"/>
                <a:ext cx="49852" cy="55217"/>
              </a:xfrm>
              <a:custGeom>
                <a:avLst/>
                <a:gdLst/>
                <a:ahLst/>
                <a:cxnLst/>
                <a:rect l="l" t="t" r="r" b="b"/>
                <a:pathLst>
                  <a:path w="2323" h="2573" extrusionOk="0">
                    <a:moveTo>
                      <a:pt x="72" y="1"/>
                    </a:moveTo>
                    <a:lnTo>
                      <a:pt x="1" y="2513"/>
                    </a:lnTo>
                    <a:lnTo>
                      <a:pt x="620" y="2525"/>
                    </a:lnTo>
                    <a:lnTo>
                      <a:pt x="655" y="941"/>
                    </a:lnTo>
                    <a:lnTo>
                      <a:pt x="1644" y="2549"/>
                    </a:lnTo>
                    <a:lnTo>
                      <a:pt x="2251" y="2572"/>
                    </a:lnTo>
                    <a:lnTo>
                      <a:pt x="2322" y="60"/>
                    </a:lnTo>
                    <a:lnTo>
                      <a:pt x="1703" y="36"/>
                    </a:lnTo>
                    <a:lnTo>
                      <a:pt x="1667" y="1620"/>
                    </a:lnTo>
                    <a:lnTo>
                      <a:pt x="691" y="13"/>
                    </a:lnTo>
                    <a:lnTo>
                      <a:pt x="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75"/>
              <p:cNvSpPr/>
              <p:nvPr/>
            </p:nvSpPr>
            <p:spPr>
              <a:xfrm>
                <a:off x="5329388" y="1829538"/>
                <a:ext cx="34014" cy="54938"/>
              </a:xfrm>
              <a:custGeom>
                <a:avLst/>
                <a:gdLst/>
                <a:ahLst/>
                <a:cxnLst/>
                <a:rect l="l" t="t" r="r" b="b"/>
                <a:pathLst>
                  <a:path w="1585" h="2560" extrusionOk="0">
                    <a:moveTo>
                      <a:pt x="72" y="0"/>
                    </a:moveTo>
                    <a:lnTo>
                      <a:pt x="1" y="2512"/>
                    </a:lnTo>
                    <a:lnTo>
                      <a:pt x="1513" y="2560"/>
                    </a:lnTo>
                    <a:lnTo>
                      <a:pt x="1525" y="2096"/>
                    </a:lnTo>
                    <a:lnTo>
                      <a:pt x="620" y="2072"/>
                    </a:lnTo>
                    <a:lnTo>
                      <a:pt x="644" y="1488"/>
                    </a:lnTo>
                    <a:lnTo>
                      <a:pt x="1441" y="1512"/>
                    </a:lnTo>
                    <a:lnTo>
                      <a:pt x="1453" y="1048"/>
                    </a:lnTo>
                    <a:lnTo>
                      <a:pt x="655" y="1024"/>
                    </a:lnTo>
                    <a:lnTo>
                      <a:pt x="667" y="476"/>
                    </a:lnTo>
                    <a:lnTo>
                      <a:pt x="1572" y="512"/>
                    </a:lnTo>
                    <a:lnTo>
                      <a:pt x="1584" y="48"/>
                    </a:lnTo>
                    <a:lnTo>
                      <a:pt x="7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75"/>
              <p:cNvSpPr/>
              <p:nvPr/>
            </p:nvSpPr>
            <p:spPr>
              <a:xfrm>
                <a:off x="5370784" y="1830804"/>
                <a:ext cx="42684" cy="54702"/>
              </a:xfrm>
              <a:custGeom>
                <a:avLst/>
                <a:gdLst/>
                <a:ahLst/>
                <a:cxnLst/>
                <a:rect l="l" t="t" r="r" b="b"/>
                <a:pathLst>
                  <a:path w="1989" h="2549" extrusionOk="0">
                    <a:moveTo>
                      <a:pt x="12" y="1"/>
                    </a:moveTo>
                    <a:lnTo>
                      <a:pt x="0" y="465"/>
                    </a:lnTo>
                    <a:lnTo>
                      <a:pt x="679" y="489"/>
                    </a:lnTo>
                    <a:lnTo>
                      <a:pt x="620" y="2525"/>
                    </a:lnTo>
                    <a:lnTo>
                      <a:pt x="1227" y="2549"/>
                    </a:lnTo>
                    <a:lnTo>
                      <a:pt x="1286" y="501"/>
                    </a:lnTo>
                    <a:lnTo>
                      <a:pt x="1977" y="525"/>
                    </a:lnTo>
                    <a:lnTo>
                      <a:pt x="1989" y="60"/>
                    </a:lnTo>
                    <a:lnTo>
                      <a:pt x="1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432" name="Google Shape;2432;p75"/>
          <p:cNvGrpSpPr/>
          <p:nvPr/>
        </p:nvGrpSpPr>
        <p:grpSpPr>
          <a:xfrm>
            <a:off x="3404588" y="1789225"/>
            <a:ext cx="2334825" cy="641925"/>
            <a:chOff x="3404588" y="1789225"/>
            <a:chExt cx="2334825" cy="641925"/>
          </a:xfrm>
        </p:grpSpPr>
        <p:sp>
          <p:nvSpPr>
            <p:cNvPr id="2433" name="Google Shape;2433;p75"/>
            <p:cNvSpPr/>
            <p:nvPr/>
          </p:nvSpPr>
          <p:spPr>
            <a:xfrm>
              <a:off x="3800163" y="1789225"/>
              <a:ext cx="181450" cy="162300"/>
            </a:xfrm>
            <a:custGeom>
              <a:avLst/>
              <a:gdLst/>
              <a:ahLst/>
              <a:cxnLst/>
              <a:rect l="l" t="t" r="r" b="b"/>
              <a:pathLst>
                <a:path w="7258" h="6492" extrusionOk="0">
                  <a:moveTo>
                    <a:pt x="1965" y="1"/>
                  </a:moveTo>
                  <a:cubicBezTo>
                    <a:pt x="1882" y="3894"/>
                    <a:pt x="679" y="5239"/>
                    <a:pt x="441" y="5501"/>
                  </a:cubicBezTo>
                  <a:cubicBezTo>
                    <a:pt x="358" y="5608"/>
                    <a:pt x="0" y="5989"/>
                    <a:pt x="286" y="6061"/>
                  </a:cubicBezTo>
                  <a:cubicBezTo>
                    <a:pt x="368" y="6073"/>
                    <a:pt x="452" y="6080"/>
                    <a:pt x="536" y="6080"/>
                  </a:cubicBezTo>
                  <a:cubicBezTo>
                    <a:pt x="694" y="6080"/>
                    <a:pt x="852" y="6056"/>
                    <a:pt x="1001" y="6001"/>
                  </a:cubicBezTo>
                  <a:cubicBezTo>
                    <a:pt x="1178" y="5944"/>
                    <a:pt x="1331" y="5909"/>
                    <a:pt x="1480" y="5909"/>
                  </a:cubicBezTo>
                  <a:cubicBezTo>
                    <a:pt x="1641" y="5909"/>
                    <a:pt x="1798" y="5950"/>
                    <a:pt x="1977" y="6049"/>
                  </a:cubicBezTo>
                  <a:cubicBezTo>
                    <a:pt x="2108" y="6144"/>
                    <a:pt x="2275" y="6192"/>
                    <a:pt x="2441" y="6192"/>
                  </a:cubicBezTo>
                  <a:cubicBezTo>
                    <a:pt x="2608" y="6168"/>
                    <a:pt x="2775" y="6132"/>
                    <a:pt x="2929" y="6061"/>
                  </a:cubicBezTo>
                  <a:cubicBezTo>
                    <a:pt x="3046" y="6022"/>
                    <a:pt x="3169" y="6003"/>
                    <a:pt x="3292" y="6003"/>
                  </a:cubicBezTo>
                  <a:cubicBezTo>
                    <a:pt x="3470" y="6003"/>
                    <a:pt x="3648" y="6043"/>
                    <a:pt x="3810" y="6120"/>
                  </a:cubicBezTo>
                  <a:cubicBezTo>
                    <a:pt x="4072" y="6239"/>
                    <a:pt x="4311" y="6466"/>
                    <a:pt x="4596" y="6490"/>
                  </a:cubicBezTo>
                  <a:cubicBezTo>
                    <a:pt x="4613" y="6491"/>
                    <a:pt x="4630" y="6492"/>
                    <a:pt x="4646" y="6492"/>
                  </a:cubicBezTo>
                  <a:cubicBezTo>
                    <a:pt x="4973" y="6492"/>
                    <a:pt x="5171" y="6164"/>
                    <a:pt x="5477" y="6085"/>
                  </a:cubicBezTo>
                  <a:cubicBezTo>
                    <a:pt x="5543" y="6065"/>
                    <a:pt x="5616" y="6056"/>
                    <a:pt x="5690" y="6056"/>
                  </a:cubicBezTo>
                  <a:cubicBezTo>
                    <a:pt x="5750" y="6056"/>
                    <a:pt x="5811" y="6062"/>
                    <a:pt x="5870" y="6073"/>
                  </a:cubicBezTo>
                  <a:cubicBezTo>
                    <a:pt x="6192" y="6120"/>
                    <a:pt x="6656" y="6370"/>
                    <a:pt x="7061" y="6442"/>
                  </a:cubicBezTo>
                  <a:cubicBezTo>
                    <a:pt x="7070" y="6444"/>
                    <a:pt x="7079" y="6445"/>
                    <a:pt x="7087" y="6445"/>
                  </a:cubicBezTo>
                  <a:cubicBezTo>
                    <a:pt x="7192" y="6445"/>
                    <a:pt x="7258" y="6316"/>
                    <a:pt x="7192" y="6228"/>
                  </a:cubicBezTo>
                  <a:cubicBezTo>
                    <a:pt x="6954" y="5930"/>
                    <a:pt x="6775" y="5585"/>
                    <a:pt x="6644" y="5227"/>
                  </a:cubicBezTo>
                  <a:cubicBezTo>
                    <a:pt x="6466" y="4704"/>
                    <a:pt x="6299" y="4168"/>
                    <a:pt x="6156" y="3632"/>
                  </a:cubicBezTo>
                  <a:cubicBezTo>
                    <a:pt x="5870" y="2572"/>
                    <a:pt x="5727" y="1489"/>
                    <a:pt x="5715" y="394"/>
                  </a:cubicBezTo>
                  <a:cubicBezTo>
                    <a:pt x="5715" y="251"/>
                    <a:pt x="5715" y="120"/>
                    <a:pt x="57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75"/>
            <p:cNvSpPr/>
            <p:nvPr/>
          </p:nvSpPr>
          <p:spPr>
            <a:xfrm>
              <a:off x="3840938" y="1803225"/>
              <a:ext cx="24150" cy="119375"/>
            </a:xfrm>
            <a:custGeom>
              <a:avLst/>
              <a:gdLst/>
              <a:ahLst/>
              <a:cxnLst/>
              <a:rect l="l" t="t" r="r" b="b"/>
              <a:pathLst>
                <a:path w="966" h="4775" extrusionOk="0">
                  <a:moveTo>
                    <a:pt x="763" y="0"/>
                  </a:moveTo>
                  <a:lnTo>
                    <a:pt x="763" y="703"/>
                  </a:lnTo>
                  <a:cubicBezTo>
                    <a:pt x="763" y="2096"/>
                    <a:pt x="703" y="3453"/>
                    <a:pt x="1" y="4667"/>
                  </a:cubicBezTo>
                  <a:lnTo>
                    <a:pt x="179" y="4775"/>
                  </a:lnTo>
                  <a:cubicBezTo>
                    <a:pt x="906" y="3513"/>
                    <a:pt x="965" y="2131"/>
                    <a:pt x="965" y="703"/>
                  </a:cubicBezTo>
                  <a:lnTo>
                    <a:pt x="96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75"/>
            <p:cNvSpPr/>
            <p:nvPr/>
          </p:nvSpPr>
          <p:spPr>
            <a:xfrm>
              <a:off x="3879638" y="1810075"/>
              <a:ext cx="11925" cy="114900"/>
            </a:xfrm>
            <a:custGeom>
              <a:avLst/>
              <a:gdLst/>
              <a:ahLst/>
              <a:cxnLst/>
              <a:rect l="l" t="t" r="r" b="b"/>
              <a:pathLst>
                <a:path w="477" h="4596" extrusionOk="0">
                  <a:moveTo>
                    <a:pt x="12" y="0"/>
                  </a:moveTo>
                  <a:cubicBezTo>
                    <a:pt x="24" y="262"/>
                    <a:pt x="24" y="512"/>
                    <a:pt x="24" y="774"/>
                  </a:cubicBezTo>
                  <a:lnTo>
                    <a:pt x="24" y="1441"/>
                  </a:lnTo>
                  <a:lnTo>
                    <a:pt x="24" y="2131"/>
                  </a:lnTo>
                  <a:cubicBezTo>
                    <a:pt x="0" y="2953"/>
                    <a:pt x="84" y="3786"/>
                    <a:pt x="274" y="4596"/>
                  </a:cubicBezTo>
                  <a:lnTo>
                    <a:pt x="477" y="4548"/>
                  </a:lnTo>
                  <a:cubicBezTo>
                    <a:pt x="286" y="3751"/>
                    <a:pt x="203" y="2941"/>
                    <a:pt x="227" y="2131"/>
                  </a:cubicBezTo>
                  <a:lnTo>
                    <a:pt x="227" y="1453"/>
                  </a:lnTo>
                  <a:lnTo>
                    <a:pt x="227" y="774"/>
                  </a:lnTo>
                  <a:cubicBezTo>
                    <a:pt x="227" y="512"/>
                    <a:pt x="227" y="250"/>
                    <a:pt x="2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75"/>
            <p:cNvSpPr/>
            <p:nvPr/>
          </p:nvSpPr>
          <p:spPr>
            <a:xfrm>
              <a:off x="3898088" y="1811250"/>
              <a:ext cx="29200" cy="120575"/>
            </a:xfrm>
            <a:custGeom>
              <a:avLst/>
              <a:gdLst/>
              <a:ahLst/>
              <a:cxnLst/>
              <a:rect l="l" t="t" r="r" b="b"/>
              <a:pathLst>
                <a:path w="1168" h="4823" extrusionOk="0">
                  <a:moveTo>
                    <a:pt x="1" y="1"/>
                  </a:moveTo>
                  <a:cubicBezTo>
                    <a:pt x="13" y="1489"/>
                    <a:pt x="132" y="3394"/>
                    <a:pt x="989" y="4823"/>
                  </a:cubicBezTo>
                  <a:lnTo>
                    <a:pt x="1167" y="4727"/>
                  </a:lnTo>
                  <a:cubicBezTo>
                    <a:pt x="334" y="3334"/>
                    <a:pt x="215" y="1465"/>
                    <a:pt x="2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75"/>
            <p:cNvSpPr/>
            <p:nvPr/>
          </p:nvSpPr>
          <p:spPr>
            <a:xfrm>
              <a:off x="3923388" y="1813350"/>
              <a:ext cx="28300" cy="108350"/>
            </a:xfrm>
            <a:custGeom>
              <a:avLst/>
              <a:gdLst/>
              <a:ahLst/>
              <a:cxnLst/>
              <a:rect l="l" t="t" r="r" b="b"/>
              <a:pathLst>
                <a:path w="1132" h="4334" extrusionOk="0">
                  <a:moveTo>
                    <a:pt x="1" y="0"/>
                  </a:moveTo>
                  <a:cubicBezTo>
                    <a:pt x="13" y="1024"/>
                    <a:pt x="358" y="3417"/>
                    <a:pt x="965" y="4334"/>
                  </a:cubicBezTo>
                  <a:lnTo>
                    <a:pt x="1132" y="4227"/>
                  </a:lnTo>
                  <a:cubicBezTo>
                    <a:pt x="548" y="3334"/>
                    <a:pt x="215" y="1000"/>
                    <a:pt x="2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75"/>
            <p:cNvSpPr/>
            <p:nvPr/>
          </p:nvSpPr>
          <p:spPr>
            <a:xfrm>
              <a:off x="4068363" y="1850550"/>
              <a:ext cx="181725" cy="162600"/>
            </a:xfrm>
            <a:custGeom>
              <a:avLst/>
              <a:gdLst/>
              <a:ahLst/>
              <a:cxnLst/>
              <a:rect l="l" t="t" r="r" b="b"/>
              <a:pathLst>
                <a:path w="7269" h="6504" extrusionOk="0">
                  <a:moveTo>
                    <a:pt x="1965" y="0"/>
                  </a:moveTo>
                  <a:cubicBezTo>
                    <a:pt x="1893" y="3894"/>
                    <a:pt x="679" y="5251"/>
                    <a:pt x="452" y="5513"/>
                  </a:cubicBezTo>
                  <a:cubicBezTo>
                    <a:pt x="369" y="5608"/>
                    <a:pt x="0" y="5989"/>
                    <a:pt x="286" y="6072"/>
                  </a:cubicBezTo>
                  <a:cubicBezTo>
                    <a:pt x="363" y="6084"/>
                    <a:pt x="439" y="6089"/>
                    <a:pt x="515" y="6089"/>
                  </a:cubicBezTo>
                  <a:cubicBezTo>
                    <a:pt x="683" y="6089"/>
                    <a:pt x="848" y="6062"/>
                    <a:pt x="1012" y="6013"/>
                  </a:cubicBezTo>
                  <a:cubicBezTo>
                    <a:pt x="1189" y="5950"/>
                    <a:pt x="1339" y="5915"/>
                    <a:pt x="1486" y="5915"/>
                  </a:cubicBezTo>
                  <a:cubicBezTo>
                    <a:pt x="1644" y="5915"/>
                    <a:pt x="1797" y="5956"/>
                    <a:pt x="1976" y="6049"/>
                  </a:cubicBezTo>
                  <a:cubicBezTo>
                    <a:pt x="2119" y="6144"/>
                    <a:pt x="2274" y="6203"/>
                    <a:pt x="2441" y="6215"/>
                  </a:cubicBezTo>
                  <a:cubicBezTo>
                    <a:pt x="2619" y="6180"/>
                    <a:pt x="2774" y="6144"/>
                    <a:pt x="2941" y="6072"/>
                  </a:cubicBezTo>
                  <a:cubicBezTo>
                    <a:pt x="3058" y="6034"/>
                    <a:pt x="3178" y="6015"/>
                    <a:pt x="3299" y="6015"/>
                  </a:cubicBezTo>
                  <a:cubicBezTo>
                    <a:pt x="3473" y="6015"/>
                    <a:pt x="3648" y="6055"/>
                    <a:pt x="3810" y="6132"/>
                  </a:cubicBezTo>
                  <a:cubicBezTo>
                    <a:pt x="4072" y="6251"/>
                    <a:pt x="4322" y="6465"/>
                    <a:pt x="4608" y="6501"/>
                  </a:cubicBezTo>
                  <a:cubicBezTo>
                    <a:pt x="4624" y="6503"/>
                    <a:pt x="4640" y="6504"/>
                    <a:pt x="4656" y="6504"/>
                  </a:cubicBezTo>
                  <a:cubicBezTo>
                    <a:pt x="4974" y="6504"/>
                    <a:pt x="5182" y="6176"/>
                    <a:pt x="5477" y="6096"/>
                  </a:cubicBezTo>
                  <a:cubicBezTo>
                    <a:pt x="5549" y="6077"/>
                    <a:pt x="5621" y="6068"/>
                    <a:pt x="5693" y="6068"/>
                  </a:cubicBezTo>
                  <a:cubicBezTo>
                    <a:pt x="5752" y="6068"/>
                    <a:pt x="5811" y="6074"/>
                    <a:pt x="5870" y="6084"/>
                  </a:cubicBezTo>
                  <a:cubicBezTo>
                    <a:pt x="6191" y="6132"/>
                    <a:pt x="6656" y="6382"/>
                    <a:pt x="7060" y="6453"/>
                  </a:cubicBezTo>
                  <a:cubicBezTo>
                    <a:pt x="7070" y="6455"/>
                    <a:pt x="7080" y="6456"/>
                    <a:pt x="7089" y="6456"/>
                  </a:cubicBezTo>
                  <a:cubicBezTo>
                    <a:pt x="7203" y="6456"/>
                    <a:pt x="7268" y="6326"/>
                    <a:pt x="7191" y="6227"/>
                  </a:cubicBezTo>
                  <a:cubicBezTo>
                    <a:pt x="6953" y="5930"/>
                    <a:pt x="6775" y="5596"/>
                    <a:pt x="6644" y="5227"/>
                  </a:cubicBezTo>
                  <a:cubicBezTo>
                    <a:pt x="6465" y="4703"/>
                    <a:pt x="6298" y="4179"/>
                    <a:pt x="6167" y="3644"/>
                  </a:cubicBezTo>
                  <a:cubicBezTo>
                    <a:pt x="5870" y="2584"/>
                    <a:pt x="5727" y="1489"/>
                    <a:pt x="5715" y="405"/>
                  </a:cubicBezTo>
                  <a:cubicBezTo>
                    <a:pt x="5715" y="262"/>
                    <a:pt x="5715" y="131"/>
                    <a:pt x="57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75"/>
            <p:cNvSpPr/>
            <p:nvPr/>
          </p:nvSpPr>
          <p:spPr>
            <a:xfrm>
              <a:off x="4109138" y="1864825"/>
              <a:ext cx="24125" cy="119100"/>
            </a:xfrm>
            <a:custGeom>
              <a:avLst/>
              <a:gdLst/>
              <a:ahLst/>
              <a:cxnLst/>
              <a:rect l="l" t="t" r="r" b="b"/>
              <a:pathLst>
                <a:path w="965" h="4764" extrusionOk="0">
                  <a:moveTo>
                    <a:pt x="762" y="1"/>
                  </a:moveTo>
                  <a:lnTo>
                    <a:pt x="762" y="703"/>
                  </a:lnTo>
                  <a:cubicBezTo>
                    <a:pt x="762" y="2096"/>
                    <a:pt x="703" y="3442"/>
                    <a:pt x="0" y="4668"/>
                  </a:cubicBezTo>
                  <a:lnTo>
                    <a:pt x="179" y="4763"/>
                  </a:lnTo>
                  <a:cubicBezTo>
                    <a:pt x="917" y="3501"/>
                    <a:pt x="965" y="2120"/>
                    <a:pt x="965" y="703"/>
                  </a:cubicBezTo>
                  <a:lnTo>
                    <a:pt x="9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75"/>
            <p:cNvSpPr/>
            <p:nvPr/>
          </p:nvSpPr>
          <p:spPr>
            <a:xfrm>
              <a:off x="4147813" y="1871375"/>
              <a:ext cx="11950" cy="115225"/>
            </a:xfrm>
            <a:custGeom>
              <a:avLst/>
              <a:gdLst/>
              <a:ahLst/>
              <a:cxnLst/>
              <a:rect l="l" t="t" r="r" b="b"/>
              <a:pathLst>
                <a:path w="478" h="4609" extrusionOk="0">
                  <a:moveTo>
                    <a:pt x="215" y="1"/>
                  </a:moveTo>
                  <a:lnTo>
                    <a:pt x="13" y="13"/>
                  </a:lnTo>
                  <a:cubicBezTo>
                    <a:pt x="25" y="263"/>
                    <a:pt x="25" y="525"/>
                    <a:pt x="25" y="775"/>
                  </a:cubicBezTo>
                  <a:lnTo>
                    <a:pt x="25" y="1453"/>
                  </a:lnTo>
                  <a:lnTo>
                    <a:pt x="25" y="2132"/>
                  </a:lnTo>
                  <a:cubicBezTo>
                    <a:pt x="1" y="2965"/>
                    <a:pt x="84" y="3799"/>
                    <a:pt x="275" y="4608"/>
                  </a:cubicBezTo>
                  <a:lnTo>
                    <a:pt x="477" y="4561"/>
                  </a:lnTo>
                  <a:cubicBezTo>
                    <a:pt x="299" y="3763"/>
                    <a:pt x="215" y="2942"/>
                    <a:pt x="239" y="2132"/>
                  </a:cubicBezTo>
                  <a:lnTo>
                    <a:pt x="239" y="1453"/>
                  </a:lnTo>
                  <a:lnTo>
                    <a:pt x="239" y="775"/>
                  </a:lnTo>
                  <a:cubicBezTo>
                    <a:pt x="239" y="513"/>
                    <a:pt x="227" y="263"/>
                    <a:pt x="2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75"/>
            <p:cNvSpPr/>
            <p:nvPr/>
          </p:nvSpPr>
          <p:spPr>
            <a:xfrm>
              <a:off x="4166288" y="1872575"/>
              <a:ext cx="29175" cy="120875"/>
            </a:xfrm>
            <a:custGeom>
              <a:avLst/>
              <a:gdLst/>
              <a:ahLst/>
              <a:cxnLst/>
              <a:rect l="l" t="t" r="r" b="b"/>
              <a:pathLst>
                <a:path w="1167" h="4835" extrusionOk="0">
                  <a:moveTo>
                    <a:pt x="0" y="0"/>
                  </a:moveTo>
                  <a:cubicBezTo>
                    <a:pt x="12" y="1501"/>
                    <a:pt x="131" y="3406"/>
                    <a:pt x="988" y="4834"/>
                  </a:cubicBezTo>
                  <a:lnTo>
                    <a:pt x="1167" y="4727"/>
                  </a:lnTo>
                  <a:cubicBezTo>
                    <a:pt x="334" y="3334"/>
                    <a:pt x="214" y="1477"/>
                    <a:pt x="2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75"/>
            <p:cNvSpPr/>
            <p:nvPr/>
          </p:nvSpPr>
          <p:spPr>
            <a:xfrm>
              <a:off x="4191888" y="1874650"/>
              <a:ext cx="28300" cy="108675"/>
            </a:xfrm>
            <a:custGeom>
              <a:avLst/>
              <a:gdLst/>
              <a:ahLst/>
              <a:cxnLst/>
              <a:rect l="l" t="t" r="r" b="b"/>
              <a:pathLst>
                <a:path w="1132" h="4347" extrusionOk="0">
                  <a:moveTo>
                    <a:pt x="0" y="1"/>
                  </a:moveTo>
                  <a:cubicBezTo>
                    <a:pt x="0" y="1025"/>
                    <a:pt x="345" y="3418"/>
                    <a:pt x="953" y="4346"/>
                  </a:cubicBezTo>
                  <a:lnTo>
                    <a:pt x="1131" y="4227"/>
                  </a:lnTo>
                  <a:cubicBezTo>
                    <a:pt x="536" y="3346"/>
                    <a:pt x="203" y="1001"/>
                    <a:pt x="2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75"/>
            <p:cNvSpPr/>
            <p:nvPr/>
          </p:nvSpPr>
          <p:spPr>
            <a:xfrm>
              <a:off x="4117463" y="1845475"/>
              <a:ext cx="94075" cy="10450"/>
            </a:xfrm>
            <a:custGeom>
              <a:avLst/>
              <a:gdLst/>
              <a:ahLst/>
              <a:cxnLst/>
              <a:rect l="l" t="t" r="r" b="b"/>
              <a:pathLst>
                <a:path w="3763" h="418" extrusionOk="0">
                  <a:moveTo>
                    <a:pt x="1882" y="1"/>
                  </a:moveTo>
                  <a:cubicBezTo>
                    <a:pt x="846" y="1"/>
                    <a:pt x="1" y="84"/>
                    <a:pt x="1" y="203"/>
                  </a:cubicBezTo>
                  <a:cubicBezTo>
                    <a:pt x="1" y="322"/>
                    <a:pt x="846" y="418"/>
                    <a:pt x="1882" y="418"/>
                  </a:cubicBezTo>
                  <a:cubicBezTo>
                    <a:pt x="2918" y="418"/>
                    <a:pt x="3763" y="322"/>
                    <a:pt x="3763" y="203"/>
                  </a:cubicBezTo>
                  <a:cubicBezTo>
                    <a:pt x="3763" y="84"/>
                    <a:pt x="2918" y="1"/>
                    <a:pt x="18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75"/>
            <p:cNvSpPr/>
            <p:nvPr/>
          </p:nvSpPr>
          <p:spPr>
            <a:xfrm>
              <a:off x="4387738" y="1951450"/>
              <a:ext cx="181450" cy="162300"/>
            </a:xfrm>
            <a:custGeom>
              <a:avLst/>
              <a:gdLst/>
              <a:ahLst/>
              <a:cxnLst/>
              <a:rect l="l" t="t" r="r" b="b"/>
              <a:pathLst>
                <a:path w="7258" h="6492" extrusionOk="0">
                  <a:moveTo>
                    <a:pt x="1965" y="1"/>
                  </a:moveTo>
                  <a:cubicBezTo>
                    <a:pt x="1882" y="3894"/>
                    <a:pt x="679" y="5239"/>
                    <a:pt x="441" y="5501"/>
                  </a:cubicBezTo>
                  <a:cubicBezTo>
                    <a:pt x="358" y="5608"/>
                    <a:pt x="0" y="5989"/>
                    <a:pt x="286" y="6061"/>
                  </a:cubicBezTo>
                  <a:cubicBezTo>
                    <a:pt x="371" y="6078"/>
                    <a:pt x="456" y="6086"/>
                    <a:pt x="543" y="6086"/>
                  </a:cubicBezTo>
                  <a:cubicBezTo>
                    <a:pt x="700" y="6086"/>
                    <a:pt x="859" y="6059"/>
                    <a:pt x="1012" y="6013"/>
                  </a:cubicBezTo>
                  <a:cubicBezTo>
                    <a:pt x="1184" y="5950"/>
                    <a:pt x="1334" y="5915"/>
                    <a:pt x="1481" y="5915"/>
                  </a:cubicBezTo>
                  <a:cubicBezTo>
                    <a:pt x="1641" y="5915"/>
                    <a:pt x="1798" y="5956"/>
                    <a:pt x="1977" y="6049"/>
                  </a:cubicBezTo>
                  <a:cubicBezTo>
                    <a:pt x="2108" y="6144"/>
                    <a:pt x="2275" y="6192"/>
                    <a:pt x="2441" y="6204"/>
                  </a:cubicBezTo>
                  <a:cubicBezTo>
                    <a:pt x="2608" y="6168"/>
                    <a:pt x="2775" y="6132"/>
                    <a:pt x="2929" y="6061"/>
                  </a:cubicBezTo>
                  <a:cubicBezTo>
                    <a:pt x="3046" y="6022"/>
                    <a:pt x="3169" y="6003"/>
                    <a:pt x="3292" y="6003"/>
                  </a:cubicBezTo>
                  <a:cubicBezTo>
                    <a:pt x="3470" y="6003"/>
                    <a:pt x="3648" y="6043"/>
                    <a:pt x="3810" y="6120"/>
                  </a:cubicBezTo>
                  <a:cubicBezTo>
                    <a:pt x="4072" y="6239"/>
                    <a:pt x="4310" y="6466"/>
                    <a:pt x="4608" y="6489"/>
                  </a:cubicBezTo>
                  <a:cubicBezTo>
                    <a:pt x="4624" y="6491"/>
                    <a:pt x="4641" y="6492"/>
                    <a:pt x="4656" y="6492"/>
                  </a:cubicBezTo>
                  <a:cubicBezTo>
                    <a:pt x="4973" y="6492"/>
                    <a:pt x="5171" y="6164"/>
                    <a:pt x="5477" y="6085"/>
                  </a:cubicBezTo>
                  <a:cubicBezTo>
                    <a:pt x="5543" y="6065"/>
                    <a:pt x="5616" y="6056"/>
                    <a:pt x="5690" y="6056"/>
                  </a:cubicBezTo>
                  <a:cubicBezTo>
                    <a:pt x="5750" y="6056"/>
                    <a:pt x="5811" y="6062"/>
                    <a:pt x="5870" y="6073"/>
                  </a:cubicBezTo>
                  <a:cubicBezTo>
                    <a:pt x="6192" y="6120"/>
                    <a:pt x="6656" y="6370"/>
                    <a:pt x="7061" y="6442"/>
                  </a:cubicBezTo>
                  <a:cubicBezTo>
                    <a:pt x="7070" y="6444"/>
                    <a:pt x="7078" y="6444"/>
                    <a:pt x="7087" y="6444"/>
                  </a:cubicBezTo>
                  <a:cubicBezTo>
                    <a:pt x="7192" y="6444"/>
                    <a:pt x="7258" y="6316"/>
                    <a:pt x="7192" y="6227"/>
                  </a:cubicBezTo>
                  <a:cubicBezTo>
                    <a:pt x="6954" y="5930"/>
                    <a:pt x="6763" y="5585"/>
                    <a:pt x="6644" y="5227"/>
                  </a:cubicBezTo>
                  <a:cubicBezTo>
                    <a:pt x="6466" y="4703"/>
                    <a:pt x="6299" y="4168"/>
                    <a:pt x="6156" y="3632"/>
                  </a:cubicBezTo>
                  <a:cubicBezTo>
                    <a:pt x="5870" y="2572"/>
                    <a:pt x="5715" y="1489"/>
                    <a:pt x="5704" y="393"/>
                  </a:cubicBezTo>
                  <a:cubicBezTo>
                    <a:pt x="5704" y="251"/>
                    <a:pt x="5704" y="120"/>
                    <a:pt x="57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75"/>
            <p:cNvSpPr/>
            <p:nvPr/>
          </p:nvSpPr>
          <p:spPr>
            <a:xfrm>
              <a:off x="4428513" y="1965450"/>
              <a:ext cx="24125" cy="119375"/>
            </a:xfrm>
            <a:custGeom>
              <a:avLst/>
              <a:gdLst/>
              <a:ahLst/>
              <a:cxnLst/>
              <a:rect l="l" t="t" r="r" b="b"/>
              <a:pathLst>
                <a:path w="965" h="4775" extrusionOk="0">
                  <a:moveTo>
                    <a:pt x="751" y="0"/>
                  </a:moveTo>
                  <a:lnTo>
                    <a:pt x="751" y="703"/>
                  </a:lnTo>
                  <a:cubicBezTo>
                    <a:pt x="751" y="2096"/>
                    <a:pt x="703" y="3453"/>
                    <a:pt x="1" y="4667"/>
                  </a:cubicBezTo>
                  <a:lnTo>
                    <a:pt x="179" y="4775"/>
                  </a:lnTo>
                  <a:cubicBezTo>
                    <a:pt x="905" y="3512"/>
                    <a:pt x="965" y="2131"/>
                    <a:pt x="965" y="714"/>
                  </a:cubicBezTo>
                  <a:lnTo>
                    <a:pt x="96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6" name="Google Shape;2446;p75"/>
            <p:cNvSpPr/>
            <p:nvPr/>
          </p:nvSpPr>
          <p:spPr>
            <a:xfrm>
              <a:off x="4467213" y="1972275"/>
              <a:ext cx="11625" cy="115225"/>
            </a:xfrm>
            <a:custGeom>
              <a:avLst/>
              <a:gdLst/>
              <a:ahLst/>
              <a:cxnLst/>
              <a:rect l="l" t="t" r="r" b="b"/>
              <a:pathLst>
                <a:path w="465" h="4609" extrusionOk="0">
                  <a:moveTo>
                    <a:pt x="215" y="1"/>
                  </a:moveTo>
                  <a:lnTo>
                    <a:pt x="12" y="13"/>
                  </a:lnTo>
                  <a:cubicBezTo>
                    <a:pt x="24" y="263"/>
                    <a:pt x="24" y="513"/>
                    <a:pt x="24" y="775"/>
                  </a:cubicBezTo>
                  <a:lnTo>
                    <a:pt x="24" y="1454"/>
                  </a:lnTo>
                  <a:lnTo>
                    <a:pt x="24" y="2132"/>
                  </a:lnTo>
                  <a:cubicBezTo>
                    <a:pt x="0" y="2966"/>
                    <a:pt x="84" y="3787"/>
                    <a:pt x="274" y="4609"/>
                  </a:cubicBezTo>
                  <a:lnTo>
                    <a:pt x="465" y="4549"/>
                  </a:lnTo>
                  <a:cubicBezTo>
                    <a:pt x="286" y="3751"/>
                    <a:pt x="203" y="2942"/>
                    <a:pt x="227" y="2132"/>
                  </a:cubicBezTo>
                  <a:lnTo>
                    <a:pt x="227" y="1454"/>
                  </a:lnTo>
                  <a:lnTo>
                    <a:pt x="227" y="775"/>
                  </a:lnTo>
                  <a:cubicBezTo>
                    <a:pt x="227" y="513"/>
                    <a:pt x="227" y="251"/>
                    <a:pt x="2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75"/>
            <p:cNvSpPr/>
            <p:nvPr/>
          </p:nvSpPr>
          <p:spPr>
            <a:xfrm>
              <a:off x="4485363" y="1973475"/>
              <a:ext cx="29200" cy="120575"/>
            </a:xfrm>
            <a:custGeom>
              <a:avLst/>
              <a:gdLst/>
              <a:ahLst/>
              <a:cxnLst/>
              <a:rect l="l" t="t" r="r" b="b"/>
              <a:pathLst>
                <a:path w="1168" h="4823" extrusionOk="0">
                  <a:moveTo>
                    <a:pt x="1" y="1"/>
                  </a:moveTo>
                  <a:cubicBezTo>
                    <a:pt x="13" y="1501"/>
                    <a:pt x="144" y="3394"/>
                    <a:pt x="1001" y="4823"/>
                  </a:cubicBezTo>
                  <a:lnTo>
                    <a:pt x="1167" y="4727"/>
                  </a:lnTo>
                  <a:cubicBezTo>
                    <a:pt x="346" y="3334"/>
                    <a:pt x="215" y="1465"/>
                    <a:pt x="2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75"/>
            <p:cNvSpPr/>
            <p:nvPr/>
          </p:nvSpPr>
          <p:spPr>
            <a:xfrm>
              <a:off x="4510963" y="1975550"/>
              <a:ext cx="28300" cy="108375"/>
            </a:xfrm>
            <a:custGeom>
              <a:avLst/>
              <a:gdLst/>
              <a:ahLst/>
              <a:cxnLst/>
              <a:rect l="l" t="t" r="r" b="b"/>
              <a:pathLst>
                <a:path w="1132" h="4335" extrusionOk="0">
                  <a:moveTo>
                    <a:pt x="1" y="1"/>
                  </a:moveTo>
                  <a:cubicBezTo>
                    <a:pt x="13" y="1025"/>
                    <a:pt x="346" y="3418"/>
                    <a:pt x="965" y="4335"/>
                  </a:cubicBezTo>
                  <a:lnTo>
                    <a:pt x="1132" y="4228"/>
                  </a:lnTo>
                  <a:cubicBezTo>
                    <a:pt x="548" y="3335"/>
                    <a:pt x="215" y="1001"/>
                    <a:pt x="2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75"/>
            <p:cNvSpPr/>
            <p:nvPr/>
          </p:nvSpPr>
          <p:spPr>
            <a:xfrm>
              <a:off x="4436838" y="1946100"/>
              <a:ext cx="93800" cy="10725"/>
            </a:xfrm>
            <a:custGeom>
              <a:avLst/>
              <a:gdLst/>
              <a:ahLst/>
              <a:cxnLst/>
              <a:rect l="l" t="t" r="r" b="b"/>
              <a:pathLst>
                <a:path w="3752" h="429" extrusionOk="0">
                  <a:moveTo>
                    <a:pt x="1870" y="0"/>
                  </a:moveTo>
                  <a:cubicBezTo>
                    <a:pt x="834" y="0"/>
                    <a:pt x="1" y="95"/>
                    <a:pt x="1" y="215"/>
                  </a:cubicBezTo>
                  <a:cubicBezTo>
                    <a:pt x="1" y="334"/>
                    <a:pt x="834" y="429"/>
                    <a:pt x="1870" y="429"/>
                  </a:cubicBezTo>
                  <a:cubicBezTo>
                    <a:pt x="2918" y="429"/>
                    <a:pt x="3751" y="334"/>
                    <a:pt x="3751" y="215"/>
                  </a:cubicBezTo>
                  <a:cubicBezTo>
                    <a:pt x="3751" y="95"/>
                    <a:pt x="2918" y="0"/>
                    <a:pt x="18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75"/>
            <p:cNvSpPr/>
            <p:nvPr/>
          </p:nvSpPr>
          <p:spPr>
            <a:xfrm>
              <a:off x="4625563" y="2000850"/>
              <a:ext cx="181450" cy="162325"/>
            </a:xfrm>
            <a:custGeom>
              <a:avLst/>
              <a:gdLst/>
              <a:ahLst/>
              <a:cxnLst/>
              <a:rect l="l" t="t" r="r" b="b"/>
              <a:pathLst>
                <a:path w="7258" h="6493" extrusionOk="0">
                  <a:moveTo>
                    <a:pt x="1965" y="1"/>
                  </a:moveTo>
                  <a:cubicBezTo>
                    <a:pt x="1882" y="3894"/>
                    <a:pt x="679" y="5240"/>
                    <a:pt x="453" y="5502"/>
                  </a:cubicBezTo>
                  <a:cubicBezTo>
                    <a:pt x="358" y="5609"/>
                    <a:pt x="1" y="5990"/>
                    <a:pt x="286" y="6061"/>
                  </a:cubicBezTo>
                  <a:cubicBezTo>
                    <a:pt x="372" y="6074"/>
                    <a:pt x="459" y="6081"/>
                    <a:pt x="546" y="6081"/>
                  </a:cubicBezTo>
                  <a:cubicBezTo>
                    <a:pt x="702" y="6081"/>
                    <a:pt x="860" y="6059"/>
                    <a:pt x="1013" y="6014"/>
                  </a:cubicBezTo>
                  <a:cubicBezTo>
                    <a:pt x="1188" y="5949"/>
                    <a:pt x="1340" y="5911"/>
                    <a:pt x="1491" y="5911"/>
                  </a:cubicBezTo>
                  <a:cubicBezTo>
                    <a:pt x="1647" y="5911"/>
                    <a:pt x="1801" y="5952"/>
                    <a:pt x="1977" y="6049"/>
                  </a:cubicBezTo>
                  <a:cubicBezTo>
                    <a:pt x="2120" y="6145"/>
                    <a:pt x="2275" y="6192"/>
                    <a:pt x="2441" y="6204"/>
                  </a:cubicBezTo>
                  <a:cubicBezTo>
                    <a:pt x="2608" y="6168"/>
                    <a:pt x="2775" y="6133"/>
                    <a:pt x="2929" y="6061"/>
                  </a:cubicBezTo>
                  <a:cubicBezTo>
                    <a:pt x="3051" y="6022"/>
                    <a:pt x="3175" y="6003"/>
                    <a:pt x="3297" y="6003"/>
                  </a:cubicBezTo>
                  <a:cubicBezTo>
                    <a:pt x="3474" y="6003"/>
                    <a:pt x="3648" y="6043"/>
                    <a:pt x="3811" y="6121"/>
                  </a:cubicBezTo>
                  <a:cubicBezTo>
                    <a:pt x="4072" y="6240"/>
                    <a:pt x="4311" y="6466"/>
                    <a:pt x="4608" y="6490"/>
                  </a:cubicBezTo>
                  <a:cubicBezTo>
                    <a:pt x="4625" y="6492"/>
                    <a:pt x="4642" y="6492"/>
                    <a:pt x="4658" y="6492"/>
                  </a:cubicBezTo>
                  <a:cubicBezTo>
                    <a:pt x="4974" y="6492"/>
                    <a:pt x="5172" y="6176"/>
                    <a:pt x="5477" y="6085"/>
                  </a:cubicBezTo>
                  <a:cubicBezTo>
                    <a:pt x="5549" y="6065"/>
                    <a:pt x="5622" y="6057"/>
                    <a:pt x="5694" y="6057"/>
                  </a:cubicBezTo>
                  <a:cubicBezTo>
                    <a:pt x="5753" y="6057"/>
                    <a:pt x="5811" y="6062"/>
                    <a:pt x="5870" y="6073"/>
                  </a:cubicBezTo>
                  <a:cubicBezTo>
                    <a:pt x="6192" y="6121"/>
                    <a:pt x="6656" y="6371"/>
                    <a:pt x="7061" y="6442"/>
                  </a:cubicBezTo>
                  <a:cubicBezTo>
                    <a:pt x="7070" y="6444"/>
                    <a:pt x="7079" y="6445"/>
                    <a:pt x="7087" y="6445"/>
                  </a:cubicBezTo>
                  <a:cubicBezTo>
                    <a:pt x="7192" y="6445"/>
                    <a:pt x="7258" y="6316"/>
                    <a:pt x="7192" y="6228"/>
                  </a:cubicBezTo>
                  <a:cubicBezTo>
                    <a:pt x="6954" y="5930"/>
                    <a:pt x="6775" y="5585"/>
                    <a:pt x="6644" y="5228"/>
                  </a:cubicBezTo>
                  <a:cubicBezTo>
                    <a:pt x="6466" y="4704"/>
                    <a:pt x="6299" y="4168"/>
                    <a:pt x="6156" y="3632"/>
                  </a:cubicBezTo>
                  <a:cubicBezTo>
                    <a:pt x="5870" y="2573"/>
                    <a:pt x="5716" y="1489"/>
                    <a:pt x="5704" y="394"/>
                  </a:cubicBezTo>
                  <a:cubicBezTo>
                    <a:pt x="5704" y="251"/>
                    <a:pt x="5704" y="120"/>
                    <a:pt x="57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75"/>
            <p:cNvSpPr/>
            <p:nvPr/>
          </p:nvSpPr>
          <p:spPr>
            <a:xfrm>
              <a:off x="4666338" y="2014850"/>
              <a:ext cx="24150" cy="119375"/>
            </a:xfrm>
            <a:custGeom>
              <a:avLst/>
              <a:gdLst/>
              <a:ahLst/>
              <a:cxnLst/>
              <a:rect l="l" t="t" r="r" b="b"/>
              <a:pathLst>
                <a:path w="966" h="4775" extrusionOk="0">
                  <a:moveTo>
                    <a:pt x="763" y="1"/>
                  </a:moveTo>
                  <a:lnTo>
                    <a:pt x="763" y="703"/>
                  </a:lnTo>
                  <a:cubicBezTo>
                    <a:pt x="763" y="2096"/>
                    <a:pt x="703" y="3453"/>
                    <a:pt x="1" y="4668"/>
                  </a:cubicBezTo>
                  <a:lnTo>
                    <a:pt x="179" y="4775"/>
                  </a:lnTo>
                  <a:cubicBezTo>
                    <a:pt x="906" y="3513"/>
                    <a:pt x="965" y="2132"/>
                    <a:pt x="965" y="703"/>
                  </a:cubicBezTo>
                  <a:lnTo>
                    <a:pt x="9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75"/>
            <p:cNvSpPr/>
            <p:nvPr/>
          </p:nvSpPr>
          <p:spPr>
            <a:xfrm>
              <a:off x="4705038" y="2021700"/>
              <a:ext cx="11625" cy="114925"/>
            </a:xfrm>
            <a:custGeom>
              <a:avLst/>
              <a:gdLst/>
              <a:ahLst/>
              <a:cxnLst/>
              <a:rect l="l" t="t" r="r" b="b"/>
              <a:pathLst>
                <a:path w="465" h="4597" extrusionOk="0">
                  <a:moveTo>
                    <a:pt x="12" y="0"/>
                  </a:moveTo>
                  <a:cubicBezTo>
                    <a:pt x="24" y="262"/>
                    <a:pt x="24" y="512"/>
                    <a:pt x="24" y="762"/>
                  </a:cubicBezTo>
                  <a:lnTo>
                    <a:pt x="24" y="1441"/>
                  </a:lnTo>
                  <a:lnTo>
                    <a:pt x="24" y="2132"/>
                  </a:lnTo>
                  <a:cubicBezTo>
                    <a:pt x="0" y="2953"/>
                    <a:pt x="84" y="3787"/>
                    <a:pt x="274" y="4596"/>
                  </a:cubicBezTo>
                  <a:lnTo>
                    <a:pt x="465" y="4549"/>
                  </a:lnTo>
                  <a:cubicBezTo>
                    <a:pt x="286" y="3751"/>
                    <a:pt x="203" y="2941"/>
                    <a:pt x="227" y="2132"/>
                  </a:cubicBezTo>
                  <a:lnTo>
                    <a:pt x="227" y="1453"/>
                  </a:lnTo>
                  <a:lnTo>
                    <a:pt x="227" y="762"/>
                  </a:lnTo>
                  <a:cubicBezTo>
                    <a:pt x="227" y="512"/>
                    <a:pt x="227" y="250"/>
                    <a:pt x="2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75"/>
            <p:cNvSpPr/>
            <p:nvPr/>
          </p:nvSpPr>
          <p:spPr>
            <a:xfrm>
              <a:off x="4723188" y="2022900"/>
              <a:ext cx="29200" cy="120575"/>
            </a:xfrm>
            <a:custGeom>
              <a:avLst/>
              <a:gdLst/>
              <a:ahLst/>
              <a:cxnLst/>
              <a:rect l="l" t="t" r="r" b="b"/>
              <a:pathLst>
                <a:path w="1168" h="4823" extrusionOk="0">
                  <a:moveTo>
                    <a:pt x="1" y="0"/>
                  </a:moveTo>
                  <a:cubicBezTo>
                    <a:pt x="25" y="1488"/>
                    <a:pt x="144" y="3393"/>
                    <a:pt x="1001" y="4822"/>
                  </a:cubicBezTo>
                  <a:lnTo>
                    <a:pt x="1168" y="4727"/>
                  </a:lnTo>
                  <a:cubicBezTo>
                    <a:pt x="346" y="3334"/>
                    <a:pt x="227" y="1464"/>
                    <a:pt x="2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75"/>
            <p:cNvSpPr/>
            <p:nvPr/>
          </p:nvSpPr>
          <p:spPr>
            <a:xfrm>
              <a:off x="4748788" y="2024975"/>
              <a:ext cx="28300" cy="108375"/>
            </a:xfrm>
            <a:custGeom>
              <a:avLst/>
              <a:gdLst/>
              <a:ahLst/>
              <a:cxnLst/>
              <a:rect l="l" t="t" r="r" b="b"/>
              <a:pathLst>
                <a:path w="1132" h="4335" extrusionOk="0">
                  <a:moveTo>
                    <a:pt x="1" y="0"/>
                  </a:moveTo>
                  <a:cubicBezTo>
                    <a:pt x="13" y="1024"/>
                    <a:pt x="358" y="3417"/>
                    <a:pt x="965" y="4334"/>
                  </a:cubicBezTo>
                  <a:lnTo>
                    <a:pt x="1132" y="4227"/>
                  </a:lnTo>
                  <a:cubicBezTo>
                    <a:pt x="548" y="3334"/>
                    <a:pt x="215" y="1000"/>
                    <a:pt x="2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75"/>
            <p:cNvSpPr/>
            <p:nvPr/>
          </p:nvSpPr>
          <p:spPr>
            <a:xfrm>
              <a:off x="4674688" y="1995500"/>
              <a:ext cx="93775" cy="10450"/>
            </a:xfrm>
            <a:custGeom>
              <a:avLst/>
              <a:gdLst/>
              <a:ahLst/>
              <a:cxnLst/>
              <a:rect l="l" t="t" r="r" b="b"/>
              <a:pathLst>
                <a:path w="3751" h="418" extrusionOk="0">
                  <a:moveTo>
                    <a:pt x="1881" y="1"/>
                  </a:moveTo>
                  <a:cubicBezTo>
                    <a:pt x="833" y="1"/>
                    <a:pt x="0" y="96"/>
                    <a:pt x="0" y="215"/>
                  </a:cubicBezTo>
                  <a:cubicBezTo>
                    <a:pt x="0" y="334"/>
                    <a:pt x="833" y="417"/>
                    <a:pt x="1881" y="417"/>
                  </a:cubicBezTo>
                  <a:cubicBezTo>
                    <a:pt x="2917" y="417"/>
                    <a:pt x="3751" y="334"/>
                    <a:pt x="3751" y="215"/>
                  </a:cubicBezTo>
                  <a:cubicBezTo>
                    <a:pt x="3751" y="96"/>
                    <a:pt x="2917" y="1"/>
                    <a:pt x="18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75"/>
            <p:cNvSpPr/>
            <p:nvPr/>
          </p:nvSpPr>
          <p:spPr>
            <a:xfrm>
              <a:off x="4930063" y="2068425"/>
              <a:ext cx="181450" cy="162325"/>
            </a:xfrm>
            <a:custGeom>
              <a:avLst/>
              <a:gdLst/>
              <a:ahLst/>
              <a:cxnLst/>
              <a:rect l="l" t="t" r="r" b="b"/>
              <a:pathLst>
                <a:path w="7258" h="6493" extrusionOk="0">
                  <a:moveTo>
                    <a:pt x="1965" y="1"/>
                  </a:moveTo>
                  <a:cubicBezTo>
                    <a:pt x="1894" y="3894"/>
                    <a:pt x="679" y="5239"/>
                    <a:pt x="453" y="5513"/>
                  </a:cubicBezTo>
                  <a:cubicBezTo>
                    <a:pt x="358" y="5608"/>
                    <a:pt x="1" y="5989"/>
                    <a:pt x="286" y="6061"/>
                  </a:cubicBezTo>
                  <a:cubicBezTo>
                    <a:pt x="371" y="6078"/>
                    <a:pt x="457" y="6086"/>
                    <a:pt x="543" y="6086"/>
                  </a:cubicBezTo>
                  <a:cubicBezTo>
                    <a:pt x="700" y="6086"/>
                    <a:pt x="859" y="6059"/>
                    <a:pt x="1013" y="6013"/>
                  </a:cubicBezTo>
                  <a:cubicBezTo>
                    <a:pt x="1184" y="5950"/>
                    <a:pt x="1334" y="5915"/>
                    <a:pt x="1482" y="5915"/>
                  </a:cubicBezTo>
                  <a:cubicBezTo>
                    <a:pt x="1641" y="5915"/>
                    <a:pt x="1798" y="5956"/>
                    <a:pt x="1977" y="6049"/>
                  </a:cubicBezTo>
                  <a:cubicBezTo>
                    <a:pt x="2120" y="6144"/>
                    <a:pt x="2275" y="6192"/>
                    <a:pt x="2441" y="6204"/>
                  </a:cubicBezTo>
                  <a:cubicBezTo>
                    <a:pt x="2608" y="6180"/>
                    <a:pt x="2775" y="6132"/>
                    <a:pt x="2930" y="6061"/>
                  </a:cubicBezTo>
                  <a:cubicBezTo>
                    <a:pt x="3051" y="6022"/>
                    <a:pt x="3175" y="6003"/>
                    <a:pt x="3297" y="6003"/>
                  </a:cubicBezTo>
                  <a:cubicBezTo>
                    <a:pt x="3474" y="6003"/>
                    <a:pt x="3649" y="6043"/>
                    <a:pt x="3811" y="6120"/>
                  </a:cubicBezTo>
                  <a:cubicBezTo>
                    <a:pt x="4073" y="6240"/>
                    <a:pt x="4311" y="6466"/>
                    <a:pt x="4608" y="6490"/>
                  </a:cubicBezTo>
                  <a:cubicBezTo>
                    <a:pt x="4625" y="6491"/>
                    <a:pt x="4642" y="6492"/>
                    <a:pt x="4658" y="6492"/>
                  </a:cubicBezTo>
                  <a:cubicBezTo>
                    <a:pt x="4975" y="6492"/>
                    <a:pt x="5183" y="6175"/>
                    <a:pt x="5477" y="6085"/>
                  </a:cubicBezTo>
                  <a:cubicBezTo>
                    <a:pt x="5550" y="6065"/>
                    <a:pt x="5622" y="6056"/>
                    <a:pt x="5694" y="6056"/>
                  </a:cubicBezTo>
                  <a:cubicBezTo>
                    <a:pt x="5753" y="6056"/>
                    <a:pt x="5812" y="6062"/>
                    <a:pt x="5870" y="6073"/>
                  </a:cubicBezTo>
                  <a:cubicBezTo>
                    <a:pt x="6192" y="6120"/>
                    <a:pt x="6656" y="6370"/>
                    <a:pt x="7061" y="6442"/>
                  </a:cubicBezTo>
                  <a:cubicBezTo>
                    <a:pt x="7071" y="6444"/>
                    <a:pt x="7080" y="6445"/>
                    <a:pt x="7089" y="6445"/>
                  </a:cubicBezTo>
                  <a:cubicBezTo>
                    <a:pt x="7193" y="6445"/>
                    <a:pt x="7258" y="6326"/>
                    <a:pt x="7192" y="6228"/>
                  </a:cubicBezTo>
                  <a:cubicBezTo>
                    <a:pt x="6954" y="5930"/>
                    <a:pt x="6763" y="5597"/>
                    <a:pt x="6644" y="5227"/>
                  </a:cubicBezTo>
                  <a:cubicBezTo>
                    <a:pt x="6466" y="4704"/>
                    <a:pt x="6299" y="4168"/>
                    <a:pt x="6156" y="3632"/>
                  </a:cubicBezTo>
                  <a:cubicBezTo>
                    <a:pt x="5870" y="2584"/>
                    <a:pt x="5716" y="1489"/>
                    <a:pt x="5704" y="394"/>
                  </a:cubicBezTo>
                  <a:cubicBezTo>
                    <a:pt x="5704" y="251"/>
                    <a:pt x="5704" y="120"/>
                    <a:pt x="572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75"/>
            <p:cNvSpPr/>
            <p:nvPr/>
          </p:nvSpPr>
          <p:spPr>
            <a:xfrm>
              <a:off x="4970838" y="2082725"/>
              <a:ext cx="24450" cy="119075"/>
            </a:xfrm>
            <a:custGeom>
              <a:avLst/>
              <a:gdLst/>
              <a:ahLst/>
              <a:cxnLst/>
              <a:rect l="l" t="t" r="r" b="b"/>
              <a:pathLst>
                <a:path w="978" h="4763" extrusionOk="0">
                  <a:moveTo>
                    <a:pt x="763" y="0"/>
                  </a:moveTo>
                  <a:lnTo>
                    <a:pt x="763" y="703"/>
                  </a:lnTo>
                  <a:cubicBezTo>
                    <a:pt x="763" y="2096"/>
                    <a:pt x="703" y="3441"/>
                    <a:pt x="1" y="4655"/>
                  </a:cubicBezTo>
                  <a:lnTo>
                    <a:pt x="179" y="4763"/>
                  </a:lnTo>
                  <a:cubicBezTo>
                    <a:pt x="906" y="3501"/>
                    <a:pt x="977" y="2119"/>
                    <a:pt x="965" y="703"/>
                  </a:cubicBezTo>
                  <a:lnTo>
                    <a:pt x="96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75"/>
            <p:cNvSpPr/>
            <p:nvPr/>
          </p:nvSpPr>
          <p:spPr>
            <a:xfrm>
              <a:off x="5009538" y="2089275"/>
              <a:ext cx="11625" cy="115200"/>
            </a:xfrm>
            <a:custGeom>
              <a:avLst/>
              <a:gdLst/>
              <a:ahLst/>
              <a:cxnLst/>
              <a:rect l="l" t="t" r="r" b="b"/>
              <a:pathLst>
                <a:path w="465" h="4608" extrusionOk="0">
                  <a:moveTo>
                    <a:pt x="215" y="0"/>
                  </a:moveTo>
                  <a:lnTo>
                    <a:pt x="12" y="12"/>
                  </a:lnTo>
                  <a:cubicBezTo>
                    <a:pt x="24" y="262"/>
                    <a:pt x="24" y="524"/>
                    <a:pt x="24" y="774"/>
                  </a:cubicBezTo>
                  <a:lnTo>
                    <a:pt x="24" y="1453"/>
                  </a:lnTo>
                  <a:lnTo>
                    <a:pt x="24" y="2131"/>
                  </a:lnTo>
                  <a:cubicBezTo>
                    <a:pt x="1" y="2965"/>
                    <a:pt x="84" y="3798"/>
                    <a:pt x="274" y="4608"/>
                  </a:cubicBezTo>
                  <a:lnTo>
                    <a:pt x="465" y="4548"/>
                  </a:lnTo>
                  <a:cubicBezTo>
                    <a:pt x="286" y="3762"/>
                    <a:pt x="203" y="2941"/>
                    <a:pt x="227" y="2131"/>
                  </a:cubicBezTo>
                  <a:lnTo>
                    <a:pt x="227" y="1453"/>
                  </a:lnTo>
                  <a:lnTo>
                    <a:pt x="227" y="774"/>
                  </a:lnTo>
                  <a:cubicBezTo>
                    <a:pt x="227" y="512"/>
                    <a:pt x="227" y="262"/>
                    <a:pt x="2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75"/>
            <p:cNvSpPr/>
            <p:nvPr/>
          </p:nvSpPr>
          <p:spPr>
            <a:xfrm>
              <a:off x="5027688" y="2090450"/>
              <a:ext cx="29500" cy="120875"/>
            </a:xfrm>
            <a:custGeom>
              <a:avLst/>
              <a:gdLst/>
              <a:ahLst/>
              <a:cxnLst/>
              <a:rect l="l" t="t" r="r" b="b"/>
              <a:pathLst>
                <a:path w="1180" h="4835" extrusionOk="0">
                  <a:moveTo>
                    <a:pt x="1" y="1"/>
                  </a:moveTo>
                  <a:cubicBezTo>
                    <a:pt x="25" y="1501"/>
                    <a:pt x="144" y="3394"/>
                    <a:pt x="1001" y="4835"/>
                  </a:cubicBezTo>
                  <a:lnTo>
                    <a:pt x="1180" y="4727"/>
                  </a:lnTo>
                  <a:cubicBezTo>
                    <a:pt x="346" y="3334"/>
                    <a:pt x="227" y="1465"/>
                    <a:pt x="2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75"/>
            <p:cNvSpPr/>
            <p:nvPr/>
          </p:nvSpPr>
          <p:spPr>
            <a:xfrm>
              <a:off x="5053288" y="2092550"/>
              <a:ext cx="28300" cy="108650"/>
            </a:xfrm>
            <a:custGeom>
              <a:avLst/>
              <a:gdLst/>
              <a:ahLst/>
              <a:cxnLst/>
              <a:rect l="l" t="t" r="r" b="b"/>
              <a:pathLst>
                <a:path w="1132" h="4346" extrusionOk="0">
                  <a:moveTo>
                    <a:pt x="1" y="0"/>
                  </a:moveTo>
                  <a:cubicBezTo>
                    <a:pt x="13" y="1024"/>
                    <a:pt x="358" y="3417"/>
                    <a:pt x="965" y="4346"/>
                  </a:cubicBezTo>
                  <a:lnTo>
                    <a:pt x="1132" y="4227"/>
                  </a:lnTo>
                  <a:cubicBezTo>
                    <a:pt x="537" y="3346"/>
                    <a:pt x="215" y="1000"/>
                    <a:pt x="2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75"/>
            <p:cNvSpPr/>
            <p:nvPr/>
          </p:nvSpPr>
          <p:spPr>
            <a:xfrm>
              <a:off x="4979188" y="2063075"/>
              <a:ext cx="94075" cy="10725"/>
            </a:xfrm>
            <a:custGeom>
              <a:avLst/>
              <a:gdLst/>
              <a:ahLst/>
              <a:cxnLst/>
              <a:rect l="l" t="t" r="r" b="b"/>
              <a:pathLst>
                <a:path w="3763" h="429" extrusionOk="0">
                  <a:moveTo>
                    <a:pt x="1881" y="0"/>
                  </a:moveTo>
                  <a:cubicBezTo>
                    <a:pt x="845" y="0"/>
                    <a:pt x="0" y="96"/>
                    <a:pt x="0" y="215"/>
                  </a:cubicBezTo>
                  <a:cubicBezTo>
                    <a:pt x="0" y="334"/>
                    <a:pt x="845" y="429"/>
                    <a:pt x="1881" y="429"/>
                  </a:cubicBezTo>
                  <a:cubicBezTo>
                    <a:pt x="2917" y="429"/>
                    <a:pt x="3763" y="334"/>
                    <a:pt x="3763" y="215"/>
                  </a:cubicBezTo>
                  <a:cubicBezTo>
                    <a:pt x="3763" y="96"/>
                    <a:pt x="2917" y="0"/>
                    <a:pt x="18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75"/>
            <p:cNvSpPr/>
            <p:nvPr/>
          </p:nvSpPr>
          <p:spPr>
            <a:xfrm>
              <a:off x="3537338" y="1851400"/>
              <a:ext cx="2202075" cy="437925"/>
            </a:xfrm>
            <a:custGeom>
              <a:avLst/>
              <a:gdLst/>
              <a:ahLst/>
              <a:cxnLst/>
              <a:rect l="l" t="t" r="r" b="b"/>
              <a:pathLst>
                <a:path w="88083" h="17517" extrusionOk="0">
                  <a:moveTo>
                    <a:pt x="911" y="1"/>
                  </a:moveTo>
                  <a:cubicBezTo>
                    <a:pt x="596" y="1"/>
                    <a:pt x="292" y="5"/>
                    <a:pt x="0" y="14"/>
                  </a:cubicBezTo>
                  <a:lnTo>
                    <a:pt x="0" y="17516"/>
                  </a:lnTo>
                  <a:lnTo>
                    <a:pt x="88083" y="17516"/>
                  </a:lnTo>
                  <a:cubicBezTo>
                    <a:pt x="81701" y="16433"/>
                    <a:pt x="75283" y="15409"/>
                    <a:pt x="68973" y="14051"/>
                  </a:cubicBezTo>
                  <a:cubicBezTo>
                    <a:pt x="56674" y="11384"/>
                    <a:pt x="44768" y="7551"/>
                    <a:pt x="32588" y="4574"/>
                  </a:cubicBezTo>
                  <a:cubicBezTo>
                    <a:pt x="29421" y="3791"/>
                    <a:pt x="10215" y="1"/>
                    <a:pt x="9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75"/>
            <p:cNvSpPr/>
            <p:nvPr/>
          </p:nvSpPr>
          <p:spPr>
            <a:xfrm>
              <a:off x="3404588" y="1827325"/>
              <a:ext cx="653750" cy="584850"/>
            </a:xfrm>
            <a:custGeom>
              <a:avLst/>
              <a:gdLst/>
              <a:ahLst/>
              <a:cxnLst/>
              <a:rect l="l" t="t" r="r" b="b"/>
              <a:pathLst>
                <a:path w="26150" h="23394" extrusionOk="0">
                  <a:moveTo>
                    <a:pt x="7072" y="1"/>
                  </a:moveTo>
                  <a:cubicBezTo>
                    <a:pt x="6799" y="14014"/>
                    <a:pt x="2453" y="18872"/>
                    <a:pt x="1619" y="19824"/>
                  </a:cubicBezTo>
                  <a:cubicBezTo>
                    <a:pt x="1310" y="20182"/>
                    <a:pt x="0" y="21551"/>
                    <a:pt x="1036" y="21825"/>
                  </a:cubicBezTo>
                  <a:cubicBezTo>
                    <a:pt x="1261" y="21882"/>
                    <a:pt x="1538" y="21907"/>
                    <a:pt x="1834" y="21907"/>
                  </a:cubicBezTo>
                  <a:cubicBezTo>
                    <a:pt x="2462" y="21907"/>
                    <a:pt x="3174" y="21792"/>
                    <a:pt x="3643" y="21622"/>
                  </a:cubicBezTo>
                  <a:cubicBezTo>
                    <a:pt x="4261" y="21407"/>
                    <a:pt x="4797" y="21284"/>
                    <a:pt x="5322" y="21284"/>
                  </a:cubicBezTo>
                  <a:cubicBezTo>
                    <a:pt x="5901" y="21284"/>
                    <a:pt x="6465" y="21434"/>
                    <a:pt x="7108" y="21777"/>
                  </a:cubicBezTo>
                  <a:cubicBezTo>
                    <a:pt x="7615" y="22048"/>
                    <a:pt x="8123" y="22340"/>
                    <a:pt x="8701" y="22340"/>
                  </a:cubicBezTo>
                  <a:cubicBezTo>
                    <a:pt x="8733" y="22340"/>
                    <a:pt x="8766" y="22339"/>
                    <a:pt x="8799" y="22337"/>
                  </a:cubicBezTo>
                  <a:cubicBezTo>
                    <a:pt x="9418" y="22301"/>
                    <a:pt x="10001" y="22015"/>
                    <a:pt x="10561" y="21837"/>
                  </a:cubicBezTo>
                  <a:cubicBezTo>
                    <a:pt x="10988" y="21696"/>
                    <a:pt x="11428" y="21626"/>
                    <a:pt x="11868" y="21626"/>
                  </a:cubicBezTo>
                  <a:cubicBezTo>
                    <a:pt x="12507" y="21626"/>
                    <a:pt x="13142" y="21774"/>
                    <a:pt x="13728" y="22063"/>
                  </a:cubicBezTo>
                  <a:cubicBezTo>
                    <a:pt x="14657" y="22491"/>
                    <a:pt x="15526" y="23277"/>
                    <a:pt x="16585" y="23384"/>
                  </a:cubicBezTo>
                  <a:cubicBezTo>
                    <a:pt x="16646" y="23391"/>
                    <a:pt x="16706" y="23394"/>
                    <a:pt x="16764" y="23394"/>
                  </a:cubicBezTo>
                  <a:cubicBezTo>
                    <a:pt x="17909" y="23394"/>
                    <a:pt x="18641" y="22226"/>
                    <a:pt x="19717" y="21932"/>
                  </a:cubicBezTo>
                  <a:cubicBezTo>
                    <a:pt x="19998" y="21853"/>
                    <a:pt x="20283" y="21817"/>
                    <a:pt x="20570" y="21817"/>
                  </a:cubicBezTo>
                  <a:cubicBezTo>
                    <a:pt x="20757" y="21817"/>
                    <a:pt x="20945" y="21832"/>
                    <a:pt x="21134" y="21860"/>
                  </a:cubicBezTo>
                  <a:cubicBezTo>
                    <a:pt x="22300" y="22051"/>
                    <a:pt x="23967" y="22956"/>
                    <a:pt x="25408" y="23230"/>
                  </a:cubicBezTo>
                  <a:cubicBezTo>
                    <a:pt x="25441" y="23236"/>
                    <a:pt x="25472" y="23239"/>
                    <a:pt x="25503" y="23239"/>
                  </a:cubicBezTo>
                  <a:cubicBezTo>
                    <a:pt x="25902" y="23239"/>
                    <a:pt x="26149" y="22763"/>
                    <a:pt x="25884" y="22420"/>
                  </a:cubicBezTo>
                  <a:cubicBezTo>
                    <a:pt x="25027" y="21348"/>
                    <a:pt x="24372" y="20122"/>
                    <a:pt x="23920" y="18824"/>
                  </a:cubicBezTo>
                  <a:cubicBezTo>
                    <a:pt x="23277" y="16931"/>
                    <a:pt x="22681" y="15014"/>
                    <a:pt x="22170" y="13086"/>
                  </a:cubicBezTo>
                  <a:cubicBezTo>
                    <a:pt x="21181" y="9276"/>
                    <a:pt x="20550" y="5370"/>
                    <a:pt x="20550" y="1429"/>
                  </a:cubicBezTo>
                  <a:cubicBezTo>
                    <a:pt x="20550" y="917"/>
                    <a:pt x="20562" y="441"/>
                    <a:pt x="205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75"/>
            <p:cNvSpPr/>
            <p:nvPr/>
          </p:nvSpPr>
          <p:spPr>
            <a:xfrm>
              <a:off x="3557263" y="1878225"/>
              <a:ext cx="74150" cy="425675"/>
            </a:xfrm>
            <a:custGeom>
              <a:avLst/>
              <a:gdLst/>
              <a:ahLst/>
              <a:cxnLst/>
              <a:rect l="l" t="t" r="r" b="b"/>
              <a:pathLst>
                <a:path w="2966" h="17027" extrusionOk="0">
                  <a:moveTo>
                    <a:pt x="2763" y="1"/>
                  </a:moveTo>
                  <a:lnTo>
                    <a:pt x="2763" y="1275"/>
                  </a:lnTo>
                  <a:lnTo>
                    <a:pt x="2763" y="2537"/>
                  </a:lnTo>
                  <a:cubicBezTo>
                    <a:pt x="2763" y="7585"/>
                    <a:pt x="2549" y="12490"/>
                    <a:pt x="1" y="16931"/>
                  </a:cubicBezTo>
                  <a:lnTo>
                    <a:pt x="180" y="17026"/>
                  </a:lnTo>
                  <a:cubicBezTo>
                    <a:pt x="2751" y="12550"/>
                    <a:pt x="2966" y="7609"/>
                    <a:pt x="2966" y="2537"/>
                  </a:cubicBezTo>
                  <a:lnTo>
                    <a:pt x="2966" y="1275"/>
                  </a:lnTo>
                  <a:lnTo>
                    <a:pt x="296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75"/>
            <p:cNvSpPr/>
            <p:nvPr/>
          </p:nvSpPr>
          <p:spPr>
            <a:xfrm>
              <a:off x="3699563" y="1902625"/>
              <a:ext cx="27100" cy="412275"/>
            </a:xfrm>
            <a:custGeom>
              <a:avLst/>
              <a:gdLst/>
              <a:ahLst/>
              <a:cxnLst/>
              <a:rect l="l" t="t" r="r" b="b"/>
              <a:pathLst>
                <a:path w="1084" h="16491" extrusionOk="0">
                  <a:moveTo>
                    <a:pt x="203" y="1"/>
                  </a:moveTo>
                  <a:lnTo>
                    <a:pt x="0" y="13"/>
                  </a:lnTo>
                  <a:cubicBezTo>
                    <a:pt x="36" y="834"/>
                    <a:pt x="48" y="1715"/>
                    <a:pt x="48" y="2763"/>
                  </a:cubicBezTo>
                  <a:cubicBezTo>
                    <a:pt x="48" y="3573"/>
                    <a:pt x="36" y="4406"/>
                    <a:pt x="24" y="5216"/>
                  </a:cubicBezTo>
                  <a:cubicBezTo>
                    <a:pt x="12" y="6025"/>
                    <a:pt x="12" y="6847"/>
                    <a:pt x="12" y="7657"/>
                  </a:cubicBezTo>
                  <a:cubicBezTo>
                    <a:pt x="12" y="10466"/>
                    <a:pt x="119" y="13479"/>
                    <a:pt x="881" y="16491"/>
                  </a:cubicBezTo>
                  <a:lnTo>
                    <a:pt x="1084" y="16443"/>
                  </a:lnTo>
                  <a:cubicBezTo>
                    <a:pt x="322" y="13455"/>
                    <a:pt x="214" y="10455"/>
                    <a:pt x="214" y="7657"/>
                  </a:cubicBezTo>
                  <a:cubicBezTo>
                    <a:pt x="214" y="6859"/>
                    <a:pt x="226" y="6025"/>
                    <a:pt x="226" y="5216"/>
                  </a:cubicBezTo>
                  <a:cubicBezTo>
                    <a:pt x="238" y="4406"/>
                    <a:pt x="250" y="3585"/>
                    <a:pt x="250" y="2763"/>
                  </a:cubicBezTo>
                  <a:cubicBezTo>
                    <a:pt x="250" y="1703"/>
                    <a:pt x="238" y="834"/>
                    <a:pt x="2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6" name="Google Shape;2466;p75"/>
            <p:cNvSpPr/>
            <p:nvPr/>
          </p:nvSpPr>
          <p:spPr>
            <a:xfrm>
              <a:off x="3763263" y="1906500"/>
              <a:ext cx="92875" cy="431325"/>
            </a:xfrm>
            <a:custGeom>
              <a:avLst/>
              <a:gdLst/>
              <a:ahLst/>
              <a:cxnLst/>
              <a:rect l="l" t="t" r="r" b="b"/>
              <a:pathLst>
                <a:path w="3715" h="17253" extrusionOk="0">
                  <a:moveTo>
                    <a:pt x="0" y="1"/>
                  </a:moveTo>
                  <a:cubicBezTo>
                    <a:pt x="48" y="5358"/>
                    <a:pt x="500" y="12157"/>
                    <a:pt x="3536" y="17253"/>
                  </a:cubicBezTo>
                  <a:lnTo>
                    <a:pt x="3715" y="17146"/>
                  </a:lnTo>
                  <a:cubicBezTo>
                    <a:pt x="703" y="12085"/>
                    <a:pt x="250" y="5323"/>
                    <a:pt x="2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75"/>
            <p:cNvSpPr/>
            <p:nvPr/>
          </p:nvSpPr>
          <p:spPr>
            <a:xfrm>
              <a:off x="3855238" y="1913950"/>
              <a:ext cx="89900" cy="386975"/>
            </a:xfrm>
            <a:custGeom>
              <a:avLst/>
              <a:gdLst/>
              <a:ahLst/>
              <a:cxnLst/>
              <a:rect l="l" t="t" r="r" b="b"/>
              <a:pathLst>
                <a:path w="3596" h="15479" extrusionOk="0">
                  <a:moveTo>
                    <a:pt x="0" y="0"/>
                  </a:moveTo>
                  <a:cubicBezTo>
                    <a:pt x="36" y="3667"/>
                    <a:pt x="1238" y="12204"/>
                    <a:pt x="3417" y="15478"/>
                  </a:cubicBezTo>
                  <a:lnTo>
                    <a:pt x="3596" y="15371"/>
                  </a:lnTo>
                  <a:cubicBezTo>
                    <a:pt x="1429" y="12133"/>
                    <a:pt x="238" y="3644"/>
                    <a:pt x="2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75"/>
            <p:cNvSpPr/>
            <p:nvPr/>
          </p:nvSpPr>
          <p:spPr>
            <a:xfrm>
              <a:off x="3581388" y="1808575"/>
              <a:ext cx="338150" cy="38125"/>
            </a:xfrm>
            <a:custGeom>
              <a:avLst/>
              <a:gdLst/>
              <a:ahLst/>
              <a:cxnLst/>
              <a:rect l="l" t="t" r="r" b="b"/>
              <a:pathLst>
                <a:path w="13526" h="1525" extrusionOk="0">
                  <a:moveTo>
                    <a:pt x="6763" y="1"/>
                  </a:moveTo>
                  <a:cubicBezTo>
                    <a:pt x="3025" y="1"/>
                    <a:pt x="0" y="334"/>
                    <a:pt x="0" y="763"/>
                  </a:cubicBezTo>
                  <a:cubicBezTo>
                    <a:pt x="0" y="1179"/>
                    <a:pt x="3025" y="1525"/>
                    <a:pt x="6763" y="1525"/>
                  </a:cubicBezTo>
                  <a:cubicBezTo>
                    <a:pt x="10502" y="1525"/>
                    <a:pt x="13526" y="1179"/>
                    <a:pt x="13526" y="763"/>
                  </a:cubicBezTo>
                  <a:cubicBezTo>
                    <a:pt x="13526" y="334"/>
                    <a:pt x="10502" y="1"/>
                    <a:pt x="676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75"/>
            <p:cNvSpPr/>
            <p:nvPr/>
          </p:nvSpPr>
          <p:spPr>
            <a:xfrm>
              <a:off x="3909413" y="1983000"/>
              <a:ext cx="501125" cy="448150"/>
            </a:xfrm>
            <a:custGeom>
              <a:avLst/>
              <a:gdLst/>
              <a:ahLst/>
              <a:cxnLst/>
              <a:rect l="l" t="t" r="r" b="b"/>
              <a:pathLst>
                <a:path w="20045" h="17926" extrusionOk="0">
                  <a:moveTo>
                    <a:pt x="5417" y="1"/>
                  </a:moveTo>
                  <a:cubicBezTo>
                    <a:pt x="5203" y="10728"/>
                    <a:pt x="1869" y="14455"/>
                    <a:pt x="1238" y="15181"/>
                  </a:cubicBezTo>
                  <a:cubicBezTo>
                    <a:pt x="1000" y="15455"/>
                    <a:pt x="0" y="16515"/>
                    <a:pt x="798" y="16717"/>
                  </a:cubicBezTo>
                  <a:cubicBezTo>
                    <a:pt x="960" y="16761"/>
                    <a:pt x="1162" y="16780"/>
                    <a:pt x="1380" y="16780"/>
                  </a:cubicBezTo>
                  <a:cubicBezTo>
                    <a:pt x="1864" y="16780"/>
                    <a:pt x="2425" y="16685"/>
                    <a:pt x="2786" y="16562"/>
                  </a:cubicBezTo>
                  <a:cubicBezTo>
                    <a:pt x="3261" y="16398"/>
                    <a:pt x="3675" y="16304"/>
                    <a:pt x="4079" y="16304"/>
                  </a:cubicBezTo>
                  <a:cubicBezTo>
                    <a:pt x="4525" y="16304"/>
                    <a:pt x="4959" y="16419"/>
                    <a:pt x="5453" y="16681"/>
                  </a:cubicBezTo>
                  <a:cubicBezTo>
                    <a:pt x="5848" y="16890"/>
                    <a:pt x="6242" y="17110"/>
                    <a:pt x="6703" y="17110"/>
                  </a:cubicBezTo>
                  <a:cubicBezTo>
                    <a:pt x="6715" y="17110"/>
                    <a:pt x="6727" y="17110"/>
                    <a:pt x="6739" y="17110"/>
                  </a:cubicBezTo>
                  <a:cubicBezTo>
                    <a:pt x="7215" y="17098"/>
                    <a:pt x="7668" y="16872"/>
                    <a:pt x="8096" y="16729"/>
                  </a:cubicBezTo>
                  <a:cubicBezTo>
                    <a:pt x="8421" y="16622"/>
                    <a:pt x="8758" y="16569"/>
                    <a:pt x="9094" y="16569"/>
                  </a:cubicBezTo>
                  <a:cubicBezTo>
                    <a:pt x="9582" y="16569"/>
                    <a:pt x="10069" y="16682"/>
                    <a:pt x="10513" y="16907"/>
                  </a:cubicBezTo>
                  <a:cubicBezTo>
                    <a:pt x="11228" y="17229"/>
                    <a:pt x="11894" y="17836"/>
                    <a:pt x="12704" y="17919"/>
                  </a:cubicBezTo>
                  <a:cubicBezTo>
                    <a:pt x="12749" y="17924"/>
                    <a:pt x="12792" y="17926"/>
                    <a:pt x="12835" y="17926"/>
                  </a:cubicBezTo>
                  <a:cubicBezTo>
                    <a:pt x="13722" y="17926"/>
                    <a:pt x="14280" y="17027"/>
                    <a:pt x="15109" y="16800"/>
                  </a:cubicBezTo>
                  <a:cubicBezTo>
                    <a:pt x="15315" y="16743"/>
                    <a:pt x="15530" y="16716"/>
                    <a:pt x="15748" y="16716"/>
                  </a:cubicBezTo>
                  <a:cubicBezTo>
                    <a:pt x="15895" y="16716"/>
                    <a:pt x="16044" y="16729"/>
                    <a:pt x="16193" y="16753"/>
                  </a:cubicBezTo>
                  <a:cubicBezTo>
                    <a:pt x="17086" y="16884"/>
                    <a:pt x="18371" y="17586"/>
                    <a:pt x="19467" y="17788"/>
                  </a:cubicBezTo>
                  <a:cubicBezTo>
                    <a:pt x="19494" y="17794"/>
                    <a:pt x="19521" y="17797"/>
                    <a:pt x="19547" y="17797"/>
                  </a:cubicBezTo>
                  <a:cubicBezTo>
                    <a:pt x="19849" y="17797"/>
                    <a:pt x="20044" y="17433"/>
                    <a:pt x="19836" y="17169"/>
                  </a:cubicBezTo>
                  <a:cubicBezTo>
                    <a:pt x="19181" y="16348"/>
                    <a:pt x="18669" y="15407"/>
                    <a:pt x="18324" y="14419"/>
                  </a:cubicBezTo>
                  <a:cubicBezTo>
                    <a:pt x="17836" y="12966"/>
                    <a:pt x="17371" y="11502"/>
                    <a:pt x="16990" y="10014"/>
                  </a:cubicBezTo>
                  <a:cubicBezTo>
                    <a:pt x="16228" y="7109"/>
                    <a:pt x="15740" y="4108"/>
                    <a:pt x="15740" y="1084"/>
                  </a:cubicBezTo>
                  <a:cubicBezTo>
                    <a:pt x="15740" y="727"/>
                    <a:pt x="15752" y="358"/>
                    <a:pt x="1578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75"/>
            <p:cNvSpPr/>
            <p:nvPr/>
          </p:nvSpPr>
          <p:spPr>
            <a:xfrm>
              <a:off x="4025788" y="2022000"/>
              <a:ext cx="58075" cy="326250"/>
            </a:xfrm>
            <a:custGeom>
              <a:avLst/>
              <a:gdLst/>
              <a:ahLst/>
              <a:cxnLst/>
              <a:rect l="l" t="t" r="r" b="b"/>
              <a:pathLst>
                <a:path w="2323" h="13050" extrusionOk="0">
                  <a:moveTo>
                    <a:pt x="2120" y="0"/>
                  </a:moveTo>
                  <a:lnTo>
                    <a:pt x="2120" y="965"/>
                  </a:lnTo>
                  <a:lnTo>
                    <a:pt x="2120" y="1929"/>
                  </a:lnTo>
                  <a:cubicBezTo>
                    <a:pt x="2120" y="5799"/>
                    <a:pt x="1953" y="9549"/>
                    <a:pt x="0" y="12954"/>
                  </a:cubicBezTo>
                  <a:lnTo>
                    <a:pt x="179" y="13050"/>
                  </a:lnTo>
                  <a:cubicBezTo>
                    <a:pt x="2167" y="9609"/>
                    <a:pt x="2322" y="5822"/>
                    <a:pt x="2310" y="1929"/>
                  </a:cubicBezTo>
                  <a:lnTo>
                    <a:pt x="2310" y="965"/>
                  </a:lnTo>
                  <a:lnTo>
                    <a:pt x="231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75"/>
            <p:cNvSpPr/>
            <p:nvPr/>
          </p:nvSpPr>
          <p:spPr>
            <a:xfrm>
              <a:off x="4134738" y="2040450"/>
              <a:ext cx="22050" cy="316125"/>
            </a:xfrm>
            <a:custGeom>
              <a:avLst/>
              <a:gdLst/>
              <a:ahLst/>
              <a:cxnLst/>
              <a:rect l="l" t="t" r="r" b="b"/>
              <a:pathLst>
                <a:path w="882" h="12645" extrusionOk="0">
                  <a:moveTo>
                    <a:pt x="203" y="0"/>
                  </a:moveTo>
                  <a:lnTo>
                    <a:pt x="0" y="12"/>
                  </a:lnTo>
                  <a:cubicBezTo>
                    <a:pt x="24" y="632"/>
                    <a:pt x="36" y="1310"/>
                    <a:pt x="36" y="2120"/>
                  </a:cubicBezTo>
                  <a:cubicBezTo>
                    <a:pt x="36" y="2751"/>
                    <a:pt x="24" y="3370"/>
                    <a:pt x="24" y="4001"/>
                  </a:cubicBezTo>
                  <a:cubicBezTo>
                    <a:pt x="12" y="4620"/>
                    <a:pt x="12" y="5251"/>
                    <a:pt x="12" y="5870"/>
                  </a:cubicBezTo>
                  <a:cubicBezTo>
                    <a:pt x="12" y="8025"/>
                    <a:pt x="83" y="10335"/>
                    <a:pt x="679" y="12645"/>
                  </a:cubicBezTo>
                  <a:lnTo>
                    <a:pt x="881" y="12597"/>
                  </a:lnTo>
                  <a:cubicBezTo>
                    <a:pt x="286" y="10299"/>
                    <a:pt x="214" y="8013"/>
                    <a:pt x="214" y="5870"/>
                  </a:cubicBezTo>
                  <a:cubicBezTo>
                    <a:pt x="214" y="5251"/>
                    <a:pt x="214" y="4620"/>
                    <a:pt x="226" y="4001"/>
                  </a:cubicBezTo>
                  <a:cubicBezTo>
                    <a:pt x="238" y="3370"/>
                    <a:pt x="238" y="2751"/>
                    <a:pt x="238" y="2120"/>
                  </a:cubicBezTo>
                  <a:cubicBezTo>
                    <a:pt x="238" y="1310"/>
                    <a:pt x="226" y="632"/>
                    <a:pt x="2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2" name="Google Shape;2472;p75"/>
            <p:cNvSpPr/>
            <p:nvPr/>
          </p:nvSpPr>
          <p:spPr>
            <a:xfrm>
              <a:off x="4183538" y="2043425"/>
              <a:ext cx="72075" cy="330725"/>
            </a:xfrm>
            <a:custGeom>
              <a:avLst/>
              <a:gdLst/>
              <a:ahLst/>
              <a:cxnLst/>
              <a:rect l="l" t="t" r="r" b="b"/>
              <a:pathLst>
                <a:path w="2883" h="13229" extrusionOk="0">
                  <a:moveTo>
                    <a:pt x="1" y="1"/>
                  </a:moveTo>
                  <a:cubicBezTo>
                    <a:pt x="36" y="4108"/>
                    <a:pt x="382" y="9323"/>
                    <a:pt x="2715" y="13228"/>
                  </a:cubicBezTo>
                  <a:lnTo>
                    <a:pt x="2882" y="13133"/>
                  </a:lnTo>
                  <a:cubicBezTo>
                    <a:pt x="584" y="9252"/>
                    <a:pt x="239" y="4084"/>
                    <a:pt x="2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3" name="Google Shape;2473;p75"/>
            <p:cNvSpPr/>
            <p:nvPr/>
          </p:nvSpPr>
          <p:spPr>
            <a:xfrm>
              <a:off x="4254088" y="2049375"/>
              <a:ext cx="69975" cy="296800"/>
            </a:xfrm>
            <a:custGeom>
              <a:avLst/>
              <a:gdLst/>
              <a:ahLst/>
              <a:cxnLst/>
              <a:rect l="l" t="t" r="r" b="b"/>
              <a:pathLst>
                <a:path w="2799" h="11872" extrusionOk="0">
                  <a:moveTo>
                    <a:pt x="1" y="1"/>
                  </a:moveTo>
                  <a:cubicBezTo>
                    <a:pt x="24" y="2799"/>
                    <a:pt x="953" y="9359"/>
                    <a:pt x="2620" y="11871"/>
                  </a:cubicBezTo>
                  <a:lnTo>
                    <a:pt x="2798" y="11752"/>
                  </a:lnTo>
                  <a:cubicBezTo>
                    <a:pt x="1144" y="9276"/>
                    <a:pt x="227" y="2787"/>
                    <a:pt x="2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4" name="Google Shape;2474;p75"/>
            <p:cNvSpPr/>
            <p:nvPr/>
          </p:nvSpPr>
          <p:spPr>
            <a:xfrm>
              <a:off x="4044838" y="1968425"/>
              <a:ext cx="259275" cy="29175"/>
            </a:xfrm>
            <a:custGeom>
              <a:avLst/>
              <a:gdLst/>
              <a:ahLst/>
              <a:cxnLst/>
              <a:rect l="l" t="t" r="r" b="b"/>
              <a:pathLst>
                <a:path w="10371" h="1167" extrusionOk="0">
                  <a:moveTo>
                    <a:pt x="5180" y="0"/>
                  </a:moveTo>
                  <a:cubicBezTo>
                    <a:pt x="2322" y="0"/>
                    <a:pt x="0" y="262"/>
                    <a:pt x="0" y="584"/>
                  </a:cubicBezTo>
                  <a:cubicBezTo>
                    <a:pt x="0" y="905"/>
                    <a:pt x="2322" y="1167"/>
                    <a:pt x="5180" y="1167"/>
                  </a:cubicBezTo>
                  <a:cubicBezTo>
                    <a:pt x="8049" y="1167"/>
                    <a:pt x="10371" y="905"/>
                    <a:pt x="10371" y="584"/>
                  </a:cubicBezTo>
                  <a:cubicBezTo>
                    <a:pt x="10371" y="262"/>
                    <a:pt x="8049" y="0"/>
                    <a:pt x="51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75" name="Google Shape;2475;p75"/>
          <p:cNvGrpSpPr/>
          <p:nvPr/>
        </p:nvGrpSpPr>
        <p:grpSpPr>
          <a:xfrm>
            <a:off x="1324325" y="2706148"/>
            <a:ext cx="1619992" cy="1899774"/>
            <a:chOff x="1492550" y="2706148"/>
            <a:chExt cx="1619992" cy="1899774"/>
          </a:xfrm>
        </p:grpSpPr>
        <p:sp>
          <p:nvSpPr>
            <p:cNvPr id="2476" name="Google Shape;2476;p75"/>
            <p:cNvSpPr/>
            <p:nvPr/>
          </p:nvSpPr>
          <p:spPr>
            <a:xfrm>
              <a:off x="1985125" y="3877324"/>
              <a:ext cx="210871" cy="217829"/>
            </a:xfrm>
            <a:custGeom>
              <a:avLst/>
              <a:gdLst/>
              <a:ahLst/>
              <a:cxnLst/>
              <a:rect l="l" t="t" r="r" b="b"/>
              <a:pathLst>
                <a:path w="13395" h="13837" extrusionOk="0">
                  <a:moveTo>
                    <a:pt x="3362" y="1"/>
                  </a:moveTo>
                  <a:cubicBezTo>
                    <a:pt x="2417" y="1"/>
                    <a:pt x="1643" y="754"/>
                    <a:pt x="1631" y="1704"/>
                  </a:cubicBezTo>
                  <a:cubicBezTo>
                    <a:pt x="1631" y="1823"/>
                    <a:pt x="1643" y="1942"/>
                    <a:pt x="1667" y="2061"/>
                  </a:cubicBezTo>
                  <a:cubicBezTo>
                    <a:pt x="715" y="2287"/>
                    <a:pt x="0" y="2752"/>
                    <a:pt x="0" y="3954"/>
                  </a:cubicBezTo>
                  <a:cubicBezTo>
                    <a:pt x="0" y="5038"/>
                    <a:pt x="822" y="6050"/>
                    <a:pt x="1870" y="6050"/>
                  </a:cubicBezTo>
                  <a:cubicBezTo>
                    <a:pt x="2036" y="6609"/>
                    <a:pt x="2798" y="6871"/>
                    <a:pt x="3572" y="6871"/>
                  </a:cubicBezTo>
                  <a:cubicBezTo>
                    <a:pt x="3989" y="6871"/>
                    <a:pt x="4406" y="6788"/>
                    <a:pt x="4799" y="6633"/>
                  </a:cubicBezTo>
                  <a:cubicBezTo>
                    <a:pt x="5096" y="7264"/>
                    <a:pt x="5870" y="7633"/>
                    <a:pt x="6668" y="7633"/>
                  </a:cubicBezTo>
                  <a:cubicBezTo>
                    <a:pt x="6918" y="7633"/>
                    <a:pt x="7156" y="7598"/>
                    <a:pt x="7394" y="7526"/>
                  </a:cubicBezTo>
                  <a:cubicBezTo>
                    <a:pt x="7429" y="8147"/>
                    <a:pt x="7941" y="8635"/>
                    <a:pt x="8556" y="8635"/>
                  </a:cubicBezTo>
                  <a:cubicBezTo>
                    <a:pt x="8577" y="8635"/>
                    <a:pt x="8599" y="8635"/>
                    <a:pt x="8620" y="8633"/>
                  </a:cubicBezTo>
                  <a:cubicBezTo>
                    <a:pt x="8775" y="8633"/>
                    <a:pt x="8918" y="8610"/>
                    <a:pt x="9061" y="8574"/>
                  </a:cubicBezTo>
                  <a:lnTo>
                    <a:pt x="9061" y="8574"/>
                  </a:lnTo>
                  <a:cubicBezTo>
                    <a:pt x="9049" y="8693"/>
                    <a:pt x="9037" y="8824"/>
                    <a:pt x="9037" y="8955"/>
                  </a:cubicBezTo>
                  <a:cubicBezTo>
                    <a:pt x="9037" y="9895"/>
                    <a:pt x="9632" y="10788"/>
                    <a:pt x="10621" y="10788"/>
                  </a:cubicBezTo>
                  <a:lnTo>
                    <a:pt x="10645" y="10788"/>
                  </a:lnTo>
                  <a:cubicBezTo>
                    <a:pt x="10645" y="11455"/>
                    <a:pt x="11049" y="11967"/>
                    <a:pt x="11907" y="12003"/>
                  </a:cubicBezTo>
                  <a:cubicBezTo>
                    <a:pt x="11871" y="12158"/>
                    <a:pt x="11859" y="12324"/>
                    <a:pt x="11859" y="12479"/>
                  </a:cubicBezTo>
                  <a:cubicBezTo>
                    <a:pt x="11847" y="12979"/>
                    <a:pt x="12038" y="13479"/>
                    <a:pt x="12383" y="13836"/>
                  </a:cubicBezTo>
                  <a:lnTo>
                    <a:pt x="12728" y="12836"/>
                  </a:lnTo>
                  <a:cubicBezTo>
                    <a:pt x="13133" y="11896"/>
                    <a:pt x="13359" y="10884"/>
                    <a:pt x="13395" y="9860"/>
                  </a:cubicBezTo>
                  <a:cubicBezTo>
                    <a:pt x="13395" y="9038"/>
                    <a:pt x="13157" y="8383"/>
                    <a:pt x="12454" y="8383"/>
                  </a:cubicBezTo>
                  <a:cubicBezTo>
                    <a:pt x="12335" y="8383"/>
                    <a:pt x="12228" y="8407"/>
                    <a:pt x="12121" y="8431"/>
                  </a:cubicBezTo>
                  <a:cubicBezTo>
                    <a:pt x="12252" y="7919"/>
                    <a:pt x="12323" y="7383"/>
                    <a:pt x="12323" y="6859"/>
                  </a:cubicBezTo>
                  <a:cubicBezTo>
                    <a:pt x="12323" y="5943"/>
                    <a:pt x="12085" y="5133"/>
                    <a:pt x="11371" y="5133"/>
                  </a:cubicBezTo>
                  <a:cubicBezTo>
                    <a:pt x="11240" y="5133"/>
                    <a:pt x="11109" y="5157"/>
                    <a:pt x="10978" y="5204"/>
                  </a:cubicBezTo>
                  <a:cubicBezTo>
                    <a:pt x="10978" y="5109"/>
                    <a:pt x="10990" y="5014"/>
                    <a:pt x="10990" y="4919"/>
                  </a:cubicBezTo>
                  <a:cubicBezTo>
                    <a:pt x="10990" y="3454"/>
                    <a:pt x="10204" y="1585"/>
                    <a:pt x="9109" y="1585"/>
                  </a:cubicBezTo>
                  <a:cubicBezTo>
                    <a:pt x="8835" y="1597"/>
                    <a:pt x="8573" y="1692"/>
                    <a:pt x="8359" y="1871"/>
                  </a:cubicBezTo>
                  <a:cubicBezTo>
                    <a:pt x="8025" y="740"/>
                    <a:pt x="7132" y="180"/>
                    <a:pt x="6323" y="180"/>
                  </a:cubicBezTo>
                  <a:cubicBezTo>
                    <a:pt x="6311" y="180"/>
                    <a:pt x="6300" y="180"/>
                    <a:pt x="6289" y="180"/>
                  </a:cubicBezTo>
                  <a:cubicBezTo>
                    <a:pt x="5766" y="180"/>
                    <a:pt x="5281" y="451"/>
                    <a:pt x="5001" y="882"/>
                  </a:cubicBezTo>
                  <a:cubicBezTo>
                    <a:pt x="4584" y="394"/>
                    <a:pt x="4168" y="1"/>
                    <a:pt x="3406" y="1"/>
                  </a:cubicBezTo>
                  <a:cubicBezTo>
                    <a:pt x="3391" y="1"/>
                    <a:pt x="3376" y="1"/>
                    <a:pt x="33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7" name="Google Shape;2477;p75"/>
            <p:cNvSpPr/>
            <p:nvPr/>
          </p:nvSpPr>
          <p:spPr>
            <a:xfrm>
              <a:off x="1747464" y="3877324"/>
              <a:ext cx="210871" cy="217829"/>
            </a:xfrm>
            <a:custGeom>
              <a:avLst/>
              <a:gdLst/>
              <a:ahLst/>
              <a:cxnLst/>
              <a:rect l="l" t="t" r="r" b="b"/>
              <a:pathLst>
                <a:path w="13395" h="13837" extrusionOk="0">
                  <a:moveTo>
                    <a:pt x="3361" y="1"/>
                  </a:moveTo>
                  <a:cubicBezTo>
                    <a:pt x="2417" y="1"/>
                    <a:pt x="1643" y="754"/>
                    <a:pt x="1643" y="1704"/>
                  </a:cubicBezTo>
                  <a:cubicBezTo>
                    <a:pt x="1643" y="1823"/>
                    <a:pt x="1655" y="1942"/>
                    <a:pt x="1679" y="2061"/>
                  </a:cubicBezTo>
                  <a:cubicBezTo>
                    <a:pt x="715" y="2287"/>
                    <a:pt x="0" y="2752"/>
                    <a:pt x="0" y="3954"/>
                  </a:cubicBezTo>
                  <a:cubicBezTo>
                    <a:pt x="0" y="5038"/>
                    <a:pt x="834" y="6050"/>
                    <a:pt x="1869" y="6050"/>
                  </a:cubicBezTo>
                  <a:cubicBezTo>
                    <a:pt x="2048" y="6609"/>
                    <a:pt x="2798" y="6871"/>
                    <a:pt x="3584" y="6871"/>
                  </a:cubicBezTo>
                  <a:cubicBezTo>
                    <a:pt x="4001" y="6871"/>
                    <a:pt x="4417" y="6788"/>
                    <a:pt x="4798" y="6633"/>
                  </a:cubicBezTo>
                  <a:cubicBezTo>
                    <a:pt x="5096" y="7264"/>
                    <a:pt x="5870" y="7633"/>
                    <a:pt x="6668" y="7633"/>
                  </a:cubicBezTo>
                  <a:cubicBezTo>
                    <a:pt x="6918" y="7633"/>
                    <a:pt x="7168" y="7598"/>
                    <a:pt x="7406" y="7526"/>
                  </a:cubicBezTo>
                  <a:cubicBezTo>
                    <a:pt x="7429" y="8147"/>
                    <a:pt x="7941" y="8635"/>
                    <a:pt x="8556" y="8635"/>
                  </a:cubicBezTo>
                  <a:cubicBezTo>
                    <a:pt x="8577" y="8635"/>
                    <a:pt x="8599" y="8635"/>
                    <a:pt x="8620" y="8633"/>
                  </a:cubicBezTo>
                  <a:cubicBezTo>
                    <a:pt x="8775" y="8633"/>
                    <a:pt x="8930" y="8610"/>
                    <a:pt x="9073" y="8574"/>
                  </a:cubicBezTo>
                  <a:lnTo>
                    <a:pt x="9073" y="8574"/>
                  </a:lnTo>
                  <a:cubicBezTo>
                    <a:pt x="9049" y="8693"/>
                    <a:pt x="9037" y="8824"/>
                    <a:pt x="9037" y="8955"/>
                  </a:cubicBezTo>
                  <a:cubicBezTo>
                    <a:pt x="9037" y="9895"/>
                    <a:pt x="9632" y="10788"/>
                    <a:pt x="10621" y="10788"/>
                  </a:cubicBezTo>
                  <a:lnTo>
                    <a:pt x="10656" y="10788"/>
                  </a:lnTo>
                  <a:cubicBezTo>
                    <a:pt x="10656" y="11455"/>
                    <a:pt x="11049" y="11967"/>
                    <a:pt x="11918" y="12003"/>
                  </a:cubicBezTo>
                  <a:cubicBezTo>
                    <a:pt x="11883" y="12158"/>
                    <a:pt x="11871" y="12324"/>
                    <a:pt x="11871" y="12479"/>
                  </a:cubicBezTo>
                  <a:cubicBezTo>
                    <a:pt x="11859" y="12979"/>
                    <a:pt x="12037" y="13479"/>
                    <a:pt x="12395" y="13836"/>
                  </a:cubicBezTo>
                  <a:lnTo>
                    <a:pt x="12740" y="12836"/>
                  </a:lnTo>
                  <a:cubicBezTo>
                    <a:pt x="13145" y="11896"/>
                    <a:pt x="13359" y="10884"/>
                    <a:pt x="13395" y="9860"/>
                  </a:cubicBezTo>
                  <a:cubicBezTo>
                    <a:pt x="13395" y="9038"/>
                    <a:pt x="13157" y="8383"/>
                    <a:pt x="12454" y="8383"/>
                  </a:cubicBezTo>
                  <a:cubicBezTo>
                    <a:pt x="12347" y="8383"/>
                    <a:pt x="12228" y="8407"/>
                    <a:pt x="12121" y="8431"/>
                  </a:cubicBezTo>
                  <a:cubicBezTo>
                    <a:pt x="12252" y="7919"/>
                    <a:pt x="12323" y="7383"/>
                    <a:pt x="12323" y="6859"/>
                  </a:cubicBezTo>
                  <a:cubicBezTo>
                    <a:pt x="12323" y="5943"/>
                    <a:pt x="12085" y="5133"/>
                    <a:pt x="11383" y="5133"/>
                  </a:cubicBezTo>
                  <a:cubicBezTo>
                    <a:pt x="11240" y="5133"/>
                    <a:pt x="11109" y="5157"/>
                    <a:pt x="10990" y="5204"/>
                  </a:cubicBezTo>
                  <a:cubicBezTo>
                    <a:pt x="10990" y="5109"/>
                    <a:pt x="10990" y="5014"/>
                    <a:pt x="10990" y="4919"/>
                  </a:cubicBezTo>
                  <a:cubicBezTo>
                    <a:pt x="10990" y="3454"/>
                    <a:pt x="10204" y="1585"/>
                    <a:pt x="9108" y="1585"/>
                  </a:cubicBezTo>
                  <a:cubicBezTo>
                    <a:pt x="8835" y="1597"/>
                    <a:pt x="8573" y="1692"/>
                    <a:pt x="8370" y="1871"/>
                  </a:cubicBezTo>
                  <a:cubicBezTo>
                    <a:pt x="8025" y="740"/>
                    <a:pt x="7144" y="180"/>
                    <a:pt x="6322" y="180"/>
                  </a:cubicBezTo>
                  <a:cubicBezTo>
                    <a:pt x="6311" y="180"/>
                    <a:pt x="6301" y="180"/>
                    <a:pt x="6290" y="180"/>
                  </a:cubicBezTo>
                  <a:cubicBezTo>
                    <a:pt x="5778" y="180"/>
                    <a:pt x="5292" y="451"/>
                    <a:pt x="5001" y="882"/>
                  </a:cubicBezTo>
                  <a:cubicBezTo>
                    <a:pt x="4584" y="394"/>
                    <a:pt x="4167" y="1"/>
                    <a:pt x="3405" y="1"/>
                  </a:cubicBezTo>
                  <a:cubicBezTo>
                    <a:pt x="3391" y="1"/>
                    <a:pt x="3376" y="1"/>
                    <a:pt x="336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8" name="Google Shape;2478;p75"/>
            <p:cNvSpPr/>
            <p:nvPr/>
          </p:nvSpPr>
          <p:spPr>
            <a:xfrm>
              <a:off x="1492550" y="3877324"/>
              <a:ext cx="210887" cy="217829"/>
            </a:xfrm>
            <a:custGeom>
              <a:avLst/>
              <a:gdLst/>
              <a:ahLst/>
              <a:cxnLst/>
              <a:rect l="l" t="t" r="r" b="b"/>
              <a:pathLst>
                <a:path w="13396" h="13837" extrusionOk="0">
                  <a:moveTo>
                    <a:pt x="3362" y="1"/>
                  </a:moveTo>
                  <a:cubicBezTo>
                    <a:pt x="2417" y="1"/>
                    <a:pt x="1644" y="754"/>
                    <a:pt x="1632" y="1704"/>
                  </a:cubicBezTo>
                  <a:cubicBezTo>
                    <a:pt x="1632" y="1823"/>
                    <a:pt x="1644" y="1942"/>
                    <a:pt x="1668" y="2061"/>
                  </a:cubicBezTo>
                  <a:cubicBezTo>
                    <a:pt x="715" y="2287"/>
                    <a:pt x="1" y="2752"/>
                    <a:pt x="1" y="3954"/>
                  </a:cubicBezTo>
                  <a:cubicBezTo>
                    <a:pt x="1" y="5038"/>
                    <a:pt x="822" y="6050"/>
                    <a:pt x="1870" y="6050"/>
                  </a:cubicBezTo>
                  <a:cubicBezTo>
                    <a:pt x="2037" y="6609"/>
                    <a:pt x="2799" y="6871"/>
                    <a:pt x="3573" y="6871"/>
                  </a:cubicBezTo>
                  <a:cubicBezTo>
                    <a:pt x="3989" y="6871"/>
                    <a:pt x="4406" y="6788"/>
                    <a:pt x="4799" y="6633"/>
                  </a:cubicBezTo>
                  <a:cubicBezTo>
                    <a:pt x="5097" y="7264"/>
                    <a:pt x="5870" y="7633"/>
                    <a:pt x="6668" y="7633"/>
                  </a:cubicBezTo>
                  <a:cubicBezTo>
                    <a:pt x="6906" y="7633"/>
                    <a:pt x="7156" y="7598"/>
                    <a:pt x="7394" y="7526"/>
                  </a:cubicBezTo>
                  <a:cubicBezTo>
                    <a:pt x="7429" y="8147"/>
                    <a:pt x="7941" y="8635"/>
                    <a:pt x="8556" y="8635"/>
                  </a:cubicBezTo>
                  <a:cubicBezTo>
                    <a:pt x="8578" y="8635"/>
                    <a:pt x="8599" y="8635"/>
                    <a:pt x="8621" y="8633"/>
                  </a:cubicBezTo>
                  <a:cubicBezTo>
                    <a:pt x="8776" y="8633"/>
                    <a:pt x="8918" y="8610"/>
                    <a:pt x="9061" y="8574"/>
                  </a:cubicBezTo>
                  <a:lnTo>
                    <a:pt x="9061" y="8574"/>
                  </a:lnTo>
                  <a:cubicBezTo>
                    <a:pt x="9049" y="8693"/>
                    <a:pt x="9038" y="8824"/>
                    <a:pt x="9038" y="8955"/>
                  </a:cubicBezTo>
                  <a:cubicBezTo>
                    <a:pt x="9038" y="9895"/>
                    <a:pt x="9621" y="10788"/>
                    <a:pt x="10621" y="10788"/>
                  </a:cubicBezTo>
                  <a:lnTo>
                    <a:pt x="10645" y="10788"/>
                  </a:lnTo>
                  <a:cubicBezTo>
                    <a:pt x="10645" y="11455"/>
                    <a:pt x="11050" y="11967"/>
                    <a:pt x="11907" y="12003"/>
                  </a:cubicBezTo>
                  <a:cubicBezTo>
                    <a:pt x="11871" y="12158"/>
                    <a:pt x="11859" y="12324"/>
                    <a:pt x="11859" y="12479"/>
                  </a:cubicBezTo>
                  <a:cubicBezTo>
                    <a:pt x="11847" y="12979"/>
                    <a:pt x="12038" y="13479"/>
                    <a:pt x="12383" y="13836"/>
                  </a:cubicBezTo>
                  <a:lnTo>
                    <a:pt x="12728" y="12836"/>
                  </a:lnTo>
                  <a:cubicBezTo>
                    <a:pt x="13133" y="11896"/>
                    <a:pt x="13360" y="10884"/>
                    <a:pt x="13395" y="9860"/>
                  </a:cubicBezTo>
                  <a:cubicBezTo>
                    <a:pt x="13395" y="9038"/>
                    <a:pt x="13157" y="8383"/>
                    <a:pt x="12455" y="8383"/>
                  </a:cubicBezTo>
                  <a:cubicBezTo>
                    <a:pt x="12347" y="8383"/>
                    <a:pt x="12228" y="8407"/>
                    <a:pt x="12121" y="8431"/>
                  </a:cubicBezTo>
                  <a:cubicBezTo>
                    <a:pt x="12252" y="7919"/>
                    <a:pt x="12324" y="7383"/>
                    <a:pt x="12324" y="6859"/>
                  </a:cubicBezTo>
                  <a:cubicBezTo>
                    <a:pt x="12324" y="5943"/>
                    <a:pt x="12086" y="5133"/>
                    <a:pt x="11383" y="5133"/>
                  </a:cubicBezTo>
                  <a:cubicBezTo>
                    <a:pt x="11240" y="5133"/>
                    <a:pt x="11109" y="5157"/>
                    <a:pt x="10978" y="5204"/>
                  </a:cubicBezTo>
                  <a:cubicBezTo>
                    <a:pt x="10990" y="5109"/>
                    <a:pt x="10990" y="5014"/>
                    <a:pt x="10990" y="4919"/>
                  </a:cubicBezTo>
                  <a:cubicBezTo>
                    <a:pt x="10990" y="3454"/>
                    <a:pt x="10204" y="1585"/>
                    <a:pt x="9109" y="1585"/>
                  </a:cubicBezTo>
                  <a:cubicBezTo>
                    <a:pt x="8835" y="1597"/>
                    <a:pt x="8573" y="1692"/>
                    <a:pt x="8371" y="1871"/>
                  </a:cubicBezTo>
                  <a:cubicBezTo>
                    <a:pt x="8026" y="740"/>
                    <a:pt x="7144" y="180"/>
                    <a:pt x="6323" y="180"/>
                  </a:cubicBezTo>
                  <a:cubicBezTo>
                    <a:pt x="6312" y="180"/>
                    <a:pt x="6301" y="180"/>
                    <a:pt x="6290" y="180"/>
                  </a:cubicBezTo>
                  <a:cubicBezTo>
                    <a:pt x="5778" y="180"/>
                    <a:pt x="5293" y="451"/>
                    <a:pt x="5001" y="882"/>
                  </a:cubicBezTo>
                  <a:cubicBezTo>
                    <a:pt x="4585" y="394"/>
                    <a:pt x="4168" y="1"/>
                    <a:pt x="3406" y="1"/>
                  </a:cubicBezTo>
                  <a:cubicBezTo>
                    <a:pt x="3391" y="1"/>
                    <a:pt x="3377" y="1"/>
                    <a:pt x="33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9" name="Google Shape;2479;p75"/>
            <p:cNvSpPr/>
            <p:nvPr/>
          </p:nvSpPr>
          <p:spPr>
            <a:xfrm>
              <a:off x="1662551" y="4070195"/>
              <a:ext cx="54941" cy="148845"/>
            </a:xfrm>
            <a:custGeom>
              <a:avLst/>
              <a:gdLst/>
              <a:ahLst/>
              <a:cxnLst/>
              <a:rect l="l" t="t" r="r" b="b"/>
              <a:pathLst>
                <a:path w="3490" h="9455" extrusionOk="0">
                  <a:moveTo>
                    <a:pt x="513" y="1"/>
                  </a:moveTo>
                  <a:lnTo>
                    <a:pt x="1" y="9454"/>
                  </a:lnTo>
                  <a:lnTo>
                    <a:pt x="3489" y="9454"/>
                  </a:lnTo>
                  <a:lnTo>
                    <a:pt x="29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0" name="Google Shape;2480;p75"/>
            <p:cNvSpPr/>
            <p:nvPr/>
          </p:nvSpPr>
          <p:spPr>
            <a:xfrm>
              <a:off x="1908460" y="4070195"/>
              <a:ext cx="54941" cy="148845"/>
            </a:xfrm>
            <a:custGeom>
              <a:avLst/>
              <a:gdLst/>
              <a:ahLst/>
              <a:cxnLst/>
              <a:rect l="l" t="t" r="r" b="b"/>
              <a:pathLst>
                <a:path w="3490" h="9455" extrusionOk="0">
                  <a:moveTo>
                    <a:pt x="513" y="1"/>
                  </a:moveTo>
                  <a:lnTo>
                    <a:pt x="1" y="9454"/>
                  </a:lnTo>
                  <a:lnTo>
                    <a:pt x="3489" y="9454"/>
                  </a:lnTo>
                  <a:lnTo>
                    <a:pt x="29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1" name="Google Shape;2481;p75"/>
            <p:cNvSpPr/>
            <p:nvPr/>
          </p:nvSpPr>
          <p:spPr>
            <a:xfrm>
              <a:off x="2154181" y="4070195"/>
              <a:ext cx="55130" cy="148845"/>
            </a:xfrm>
            <a:custGeom>
              <a:avLst/>
              <a:gdLst/>
              <a:ahLst/>
              <a:cxnLst/>
              <a:rect l="l" t="t" r="r" b="b"/>
              <a:pathLst>
                <a:path w="3502" h="9455" extrusionOk="0">
                  <a:moveTo>
                    <a:pt x="525" y="1"/>
                  </a:moveTo>
                  <a:lnTo>
                    <a:pt x="1" y="9454"/>
                  </a:lnTo>
                  <a:lnTo>
                    <a:pt x="3501" y="9454"/>
                  </a:lnTo>
                  <a:lnTo>
                    <a:pt x="29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2" name="Google Shape;2482;p75"/>
            <p:cNvSpPr/>
            <p:nvPr/>
          </p:nvSpPr>
          <p:spPr>
            <a:xfrm>
              <a:off x="2552475" y="2706148"/>
              <a:ext cx="465222" cy="556450"/>
            </a:xfrm>
            <a:custGeom>
              <a:avLst/>
              <a:gdLst/>
              <a:ahLst/>
              <a:cxnLst/>
              <a:rect l="l" t="t" r="r" b="b"/>
              <a:pathLst>
                <a:path w="29552" h="35347" extrusionOk="0">
                  <a:moveTo>
                    <a:pt x="9004" y="0"/>
                  </a:moveTo>
                  <a:cubicBezTo>
                    <a:pt x="6920" y="0"/>
                    <a:pt x="5290" y="1481"/>
                    <a:pt x="5001" y="3367"/>
                  </a:cubicBezTo>
                  <a:cubicBezTo>
                    <a:pt x="4954" y="3641"/>
                    <a:pt x="4942" y="3915"/>
                    <a:pt x="4954" y="4188"/>
                  </a:cubicBezTo>
                  <a:cubicBezTo>
                    <a:pt x="2656" y="4379"/>
                    <a:pt x="834" y="5177"/>
                    <a:pt x="393" y="7975"/>
                  </a:cubicBezTo>
                  <a:cubicBezTo>
                    <a:pt x="1" y="10475"/>
                    <a:pt x="1560" y="13118"/>
                    <a:pt x="3965" y="13499"/>
                  </a:cubicBezTo>
                  <a:cubicBezTo>
                    <a:pt x="4156" y="14833"/>
                    <a:pt x="5811" y="15725"/>
                    <a:pt x="7621" y="16011"/>
                  </a:cubicBezTo>
                  <a:cubicBezTo>
                    <a:pt x="8018" y="16080"/>
                    <a:pt x="8419" y="16114"/>
                    <a:pt x="8821" y="16114"/>
                  </a:cubicBezTo>
                  <a:cubicBezTo>
                    <a:pt x="9395" y="16114"/>
                    <a:pt x="9970" y="16044"/>
                    <a:pt x="10538" y="15904"/>
                  </a:cubicBezTo>
                  <a:cubicBezTo>
                    <a:pt x="10978" y="17488"/>
                    <a:pt x="12657" y="18619"/>
                    <a:pt x="14490" y="18916"/>
                  </a:cubicBezTo>
                  <a:cubicBezTo>
                    <a:pt x="14776" y="18958"/>
                    <a:pt x="15068" y="18979"/>
                    <a:pt x="15360" y="18979"/>
                  </a:cubicBezTo>
                  <a:cubicBezTo>
                    <a:pt x="15651" y="18979"/>
                    <a:pt x="15943" y="18958"/>
                    <a:pt x="16229" y="18916"/>
                  </a:cubicBezTo>
                  <a:lnTo>
                    <a:pt x="16229" y="18916"/>
                  </a:lnTo>
                  <a:cubicBezTo>
                    <a:pt x="16098" y="20464"/>
                    <a:pt x="17050" y="21679"/>
                    <a:pt x="18658" y="21929"/>
                  </a:cubicBezTo>
                  <a:cubicBezTo>
                    <a:pt x="18852" y="21962"/>
                    <a:pt x="19051" y="21977"/>
                    <a:pt x="19251" y="21977"/>
                  </a:cubicBezTo>
                  <a:cubicBezTo>
                    <a:pt x="19405" y="21977"/>
                    <a:pt x="19561" y="21968"/>
                    <a:pt x="19717" y="21952"/>
                  </a:cubicBezTo>
                  <a:lnTo>
                    <a:pt x="19717" y="21952"/>
                  </a:lnTo>
                  <a:cubicBezTo>
                    <a:pt x="19622" y="22238"/>
                    <a:pt x="19551" y="22524"/>
                    <a:pt x="19503" y="22822"/>
                  </a:cubicBezTo>
                  <a:cubicBezTo>
                    <a:pt x="19158" y="25012"/>
                    <a:pt x="20194" y="27286"/>
                    <a:pt x="22503" y="27644"/>
                  </a:cubicBezTo>
                  <a:lnTo>
                    <a:pt x="22575" y="27656"/>
                  </a:lnTo>
                  <a:cubicBezTo>
                    <a:pt x="22337" y="29191"/>
                    <a:pt x="23063" y="30525"/>
                    <a:pt x="25039" y="30930"/>
                  </a:cubicBezTo>
                  <a:cubicBezTo>
                    <a:pt x="24920" y="31275"/>
                    <a:pt x="24825" y="31644"/>
                    <a:pt x="24766" y="32001"/>
                  </a:cubicBezTo>
                  <a:cubicBezTo>
                    <a:pt x="24587" y="33156"/>
                    <a:pt x="24754" y="34347"/>
                    <a:pt x="25492" y="35347"/>
                  </a:cubicBezTo>
                  <a:lnTo>
                    <a:pt x="26647" y="33144"/>
                  </a:lnTo>
                  <a:cubicBezTo>
                    <a:pt x="27468" y="31966"/>
                    <a:pt x="28873" y="28989"/>
                    <a:pt x="29254" y="26524"/>
                  </a:cubicBezTo>
                  <a:cubicBezTo>
                    <a:pt x="29552" y="24619"/>
                    <a:pt x="29254" y="23012"/>
                    <a:pt x="27623" y="22762"/>
                  </a:cubicBezTo>
                  <a:cubicBezTo>
                    <a:pt x="27470" y="22734"/>
                    <a:pt x="27316" y="22723"/>
                    <a:pt x="27163" y="22723"/>
                  </a:cubicBezTo>
                  <a:cubicBezTo>
                    <a:pt x="27054" y="22723"/>
                    <a:pt x="26946" y="22728"/>
                    <a:pt x="26837" y="22738"/>
                  </a:cubicBezTo>
                  <a:cubicBezTo>
                    <a:pt x="27325" y="21595"/>
                    <a:pt x="27683" y="20393"/>
                    <a:pt x="27885" y="19178"/>
                  </a:cubicBezTo>
                  <a:cubicBezTo>
                    <a:pt x="28218" y="17059"/>
                    <a:pt x="27945" y="15083"/>
                    <a:pt x="26313" y="14833"/>
                  </a:cubicBezTo>
                  <a:cubicBezTo>
                    <a:pt x="26184" y="14813"/>
                    <a:pt x="26053" y="14803"/>
                    <a:pt x="25921" y="14803"/>
                  </a:cubicBezTo>
                  <a:cubicBezTo>
                    <a:pt x="25737" y="14803"/>
                    <a:pt x="25553" y="14822"/>
                    <a:pt x="25373" y="14856"/>
                  </a:cubicBezTo>
                  <a:cubicBezTo>
                    <a:pt x="25420" y="14642"/>
                    <a:pt x="25468" y="14416"/>
                    <a:pt x="25504" y="14190"/>
                  </a:cubicBezTo>
                  <a:cubicBezTo>
                    <a:pt x="26028" y="10820"/>
                    <a:pt x="24897" y="6189"/>
                    <a:pt x="22360" y="5784"/>
                  </a:cubicBezTo>
                  <a:cubicBezTo>
                    <a:pt x="22247" y="5767"/>
                    <a:pt x="22132" y="5758"/>
                    <a:pt x="22015" y="5758"/>
                  </a:cubicBezTo>
                  <a:cubicBezTo>
                    <a:pt x="21552" y="5758"/>
                    <a:pt x="21056" y="5892"/>
                    <a:pt x="20515" y="6177"/>
                  </a:cubicBezTo>
                  <a:cubicBezTo>
                    <a:pt x="20134" y="3450"/>
                    <a:pt x="18277" y="1831"/>
                    <a:pt x="16407" y="1533"/>
                  </a:cubicBezTo>
                  <a:cubicBezTo>
                    <a:pt x="16199" y="1497"/>
                    <a:pt x="15990" y="1479"/>
                    <a:pt x="15782" y="1479"/>
                  </a:cubicBezTo>
                  <a:cubicBezTo>
                    <a:pt x="14765" y="1479"/>
                    <a:pt x="13779" y="1905"/>
                    <a:pt x="13097" y="2676"/>
                  </a:cubicBezTo>
                  <a:cubicBezTo>
                    <a:pt x="12300" y="1390"/>
                    <a:pt x="11478" y="331"/>
                    <a:pt x="9716" y="57"/>
                  </a:cubicBezTo>
                  <a:cubicBezTo>
                    <a:pt x="9474" y="19"/>
                    <a:pt x="9236" y="0"/>
                    <a:pt x="90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3" name="Google Shape;2483;p75"/>
            <p:cNvSpPr/>
            <p:nvPr/>
          </p:nvSpPr>
          <p:spPr>
            <a:xfrm>
              <a:off x="2778329" y="3214411"/>
              <a:ext cx="334213" cy="1391511"/>
            </a:xfrm>
            <a:custGeom>
              <a:avLst/>
              <a:gdLst/>
              <a:ahLst/>
              <a:cxnLst/>
              <a:rect l="l" t="t" r="r" b="b"/>
              <a:pathLst>
                <a:path w="21230" h="88392" extrusionOk="0">
                  <a:moveTo>
                    <a:pt x="5287" y="0"/>
                  </a:moveTo>
                  <a:lnTo>
                    <a:pt x="4906" y="6608"/>
                  </a:lnTo>
                  <a:lnTo>
                    <a:pt x="4632" y="10942"/>
                  </a:lnTo>
                  <a:lnTo>
                    <a:pt x="4299" y="16704"/>
                  </a:lnTo>
                  <a:lnTo>
                    <a:pt x="4037" y="21062"/>
                  </a:lnTo>
                  <a:lnTo>
                    <a:pt x="3692" y="26825"/>
                  </a:lnTo>
                  <a:lnTo>
                    <a:pt x="3430" y="31159"/>
                  </a:lnTo>
                  <a:lnTo>
                    <a:pt x="3084" y="36945"/>
                  </a:lnTo>
                  <a:lnTo>
                    <a:pt x="2822" y="41267"/>
                  </a:lnTo>
                  <a:lnTo>
                    <a:pt x="2477" y="47042"/>
                  </a:lnTo>
                  <a:lnTo>
                    <a:pt x="2215" y="51387"/>
                  </a:lnTo>
                  <a:lnTo>
                    <a:pt x="1870" y="57162"/>
                  </a:lnTo>
                  <a:lnTo>
                    <a:pt x="1608" y="61496"/>
                  </a:lnTo>
                  <a:lnTo>
                    <a:pt x="1263" y="67258"/>
                  </a:lnTo>
                  <a:lnTo>
                    <a:pt x="1013" y="71604"/>
                  </a:lnTo>
                  <a:lnTo>
                    <a:pt x="655" y="77379"/>
                  </a:lnTo>
                  <a:lnTo>
                    <a:pt x="405" y="81712"/>
                  </a:lnTo>
                  <a:lnTo>
                    <a:pt x="1" y="88392"/>
                  </a:lnTo>
                  <a:lnTo>
                    <a:pt x="21229" y="88392"/>
                  </a:lnTo>
                  <a:lnTo>
                    <a:pt x="20837" y="81712"/>
                  </a:lnTo>
                  <a:lnTo>
                    <a:pt x="20575" y="77379"/>
                  </a:lnTo>
                  <a:lnTo>
                    <a:pt x="20229" y="71604"/>
                  </a:lnTo>
                  <a:lnTo>
                    <a:pt x="19967" y="67258"/>
                  </a:lnTo>
                  <a:lnTo>
                    <a:pt x="19634" y="61496"/>
                  </a:lnTo>
                  <a:lnTo>
                    <a:pt x="19360" y="57162"/>
                  </a:lnTo>
                  <a:lnTo>
                    <a:pt x="19027" y="51387"/>
                  </a:lnTo>
                  <a:lnTo>
                    <a:pt x="18765" y="47042"/>
                  </a:lnTo>
                  <a:lnTo>
                    <a:pt x="18420" y="41267"/>
                  </a:lnTo>
                  <a:lnTo>
                    <a:pt x="18158" y="36945"/>
                  </a:lnTo>
                  <a:lnTo>
                    <a:pt x="17812" y="31159"/>
                  </a:lnTo>
                  <a:lnTo>
                    <a:pt x="17550" y="26825"/>
                  </a:lnTo>
                  <a:lnTo>
                    <a:pt x="17205" y="21062"/>
                  </a:lnTo>
                  <a:lnTo>
                    <a:pt x="16943" y="16704"/>
                  </a:lnTo>
                  <a:lnTo>
                    <a:pt x="16598" y="10942"/>
                  </a:lnTo>
                  <a:lnTo>
                    <a:pt x="16336" y="6608"/>
                  </a:lnTo>
                  <a:lnTo>
                    <a:pt x="1594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4" name="Google Shape;2484;p75"/>
            <p:cNvSpPr/>
            <p:nvPr/>
          </p:nvSpPr>
          <p:spPr>
            <a:xfrm>
              <a:off x="2851247" y="3318434"/>
              <a:ext cx="188375" cy="68228"/>
            </a:xfrm>
            <a:custGeom>
              <a:avLst/>
              <a:gdLst/>
              <a:ahLst/>
              <a:cxnLst/>
              <a:rect l="l" t="t" r="r" b="b"/>
              <a:pathLst>
                <a:path w="11966" h="4334" extrusionOk="0">
                  <a:moveTo>
                    <a:pt x="274" y="0"/>
                  </a:moveTo>
                  <a:lnTo>
                    <a:pt x="0" y="4334"/>
                  </a:lnTo>
                  <a:lnTo>
                    <a:pt x="11966" y="4334"/>
                  </a:lnTo>
                  <a:lnTo>
                    <a:pt x="1170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5" name="Google Shape;2485;p75"/>
            <p:cNvSpPr/>
            <p:nvPr/>
          </p:nvSpPr>
          <p:spPr>
            <a:xfrm>
              <a:off x="2841865" y="3477366"/>
              <a:ext cx="207329" cy="68622"/>
            </a:xfrm>
            <a:custGeom>
              <a:avLst/>
              <a:gdLst/>
              <a:ahLst/>
              <a:cxnLst/>
              <a:rect l="l" t="t" r="r" b="b"/>
              <a:pathLst>
                <a:path w="13170" h="4359" extrusionOk="0">
                  <a:moveTo>
                    <a:pt x="263" y="0"/>
                  </a:moveTo>
                  <a:lnTo>
                    <a:pt x="1" y="4358"/>
                  </a:lnTo>
                  <a:lnTo>
                    <a:pt x="13169" y="4358"/>
                  </a:lnTo>
                  <a:lnTo>
                    <a:pt x="1290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6" name="Google Shape;2486;p75"/>
            <p:cNvSpPr/>
            <p:nvPr/>
          </p:nvSpPr>
          <p:spPr>
            <a:xfrm>
              <a:off x="2832309" y="3636675"/>
              <a:ext cx="226440" cy="68244"/>
            </a:xfrm>
            <a:custGeom>
              <a:avLst/>
              <a:gdLst/>
              <a:ahLst/>
              <a:cxnLst/>
              <a:rect l="l" t="t" r="r" b="b"/>
              <a:pathLst>
                <a:path w="14384" h="4335" extrusionOk="0">
                  <a:moveTo>
                    <a:pt x="263" y="1"/>
                  </a:moveTo>
                  <a:lnTo>
                    <a:pt x="1" y="4335"/>
                  </a:lnTo>
                  <a:lnTo>
                    <a:pt x="14383" y="4335"/>
                  </a:lnTo>
                  <a:lnTo>
                    <a:pt x="1412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7" name="Google Shape;2487;p75"/>
            <p:cNvSpPr/>
            <p:nvPr/>
          </p:nvSpPr>
          <p:spPr>
            <a:xfrm>
              <a:off x="2822754" y="3796001"/>
              <a:ext cx="245552" cy="68055"/>
            </a:xfrm>
            <a:custGeom>
              <a:avLst/>
              <a:gdLst/>
              <a:ahLst/>
              <a:cxnLst/>
              <a:rect l="l" t="t" r="r" b="b"/>
              <a:pathLst>
                <a:path w="15598" h="4323" extrusionOk="0">
                  <a:moveTo>
                    <a:pt x="262" y="0"/>
                  </a:moveTo>
                  <a:lnTo>
                    <a:pt x="0" y="4322"/>
                  </a:lnTo>
                  <a:lnTo>
                    <a:pt x="15598" y="4322"/>
                  </a:lnTo>
                  <a:lnTo>
                    <a:pt x="1533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8" name="Google Shape;2488;p75"/>
            <p:cNvSpPr/>
            <p:nvPr/>
          </p:nvSpPr>
          <p:spPr>
            <a:xfrm>
              <a:off x="2813198" y="3954932"/>
              <a:ext cx="264663" cy="68433"/>
            </a:xfrm>
            <a:custGeom>
              <a:avLst/>
              <a:gdLst/>
              <a:ahLst/>
              <a:cxnLst/>
              <a:rect l="l" t="t" r="r" b="b"/>
              <a:pathLst>
                <a:path w="16812" h="4347" extrusionOk="0">
                  <a:moveTo>
                    <a:pt x="262" y="1"/>
                  </a:moveTo>
                  <a:lnTo>
                    <a:pt x="0" y="4346"/>
                  </a:lnTo>
                  <a:lnTo>
                    <a:pt x="16812" y="4346"/>
                  </a:lnTo>
                  <a:lnTo>
                    <a:pt x="1655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9" name="Google Shape;2489;p75"/>
            <p:cNvSpPr/>
            <p:nvPr/>
          </p:nvSpPr>
          <p:spPr>
            <a:xfrm>
              <a:off x="2803627" y="4114242"/>
              <a:ext cx="283790" cy="68244"/>
            </a:xfrm>
            <a:custGeom>
              <a:avLst/>
              <a:gdLst/>
              <a:ahLst/>
              <a:cxnLst/>
              <a:rect l="l" t="t" r="r" b="b"/>
              <a:pathLst>
                <a:path w="18027" h="4335" extrusionOk="0">
                  <a:moveTo>
                    <a:pt x="263" y="1"/>
                  </a:moveTo>
                  <a:lnTo>
                    <a:pt x="1" y="4335"/>
                  </a:lnTo>
                  <a:lnTo>
                    <a:pt x="18027" y="4335"/>
                  </a:lnTo>
                  <a:lnTo>
                    <a:pt x="177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0" name="Google Shape;2490;p75"/>
            <p:cNvSpPr/>
            <p:nvPr/>
          </p:nvSpPr>
          <p:spPr>
            <a:xfrm>
              <a:off x="2794260" y="4273189"/>
              <a:ext cx="302539" cy="68433"/>
            </a:xfrm>
            <a:custGeom>
              <a:avLst/>
              <a:gdLst/>
              <a:ahLst/>
              <a:cxnLst/>
              <a:rect l="l" t="t" r="r" b="b"/>
              <a:pathLst>
                <a:path w="19218" h="4347" extrusionOk="0">
                  <a:moveTo>
                    <a:pt x="251" y="0"/>
                  </a:moveTo>
                  <a:lnTo>
                    <a:pt x="1" y="4346"/>
                  </a:lnTo>
                  <a:lnTo>
                    <a:pt x="19217" y="4346"/>
                  </a:lnTo>
                  <a:lnTo>
                    <a:pt x="1895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1" name="Google Shape;2491;p75"/>
            <p:cNvSpPr/>
            <p:nvPr/>
          </p:nvSpPr>
          <p:spPr>
            <a:xfrm>
              <a:off x="2784705" y="4432499"/>
              <a:ext cx="321651" cy="68244"/>
            </a:xfrm>
            <a:custGeom>
              <a:avLst/>
              <a:gdLst/>
              <a:ahLst/>
              <a:cxnLst/>
              <a:rect l="l" t="t" r="r" b="b"/>
              <a:pathLst>
                <a:path w="20432" h="4335" extrusionOk="0">
                  <a:moveTo>
                    <a:pt x="250" y="1"/>
                  </a:moveTo>
                  <a:lnTo>
                    <a:pt x="0" y="4334"/>
                  </a:lnTo>
                  <a:lnTo>
                    <a:pt x="20432" y="4334"/>
                  </a:lnTo>
                  <a:lnTo>
                    <a:pt x="2017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2" name="Google Shape;2492;p75"/>
            <p:cNvSpPr/>
            <p:nvPr/>
          </p:nvSpPr>
          <p:spPr>
            <a:xfrm>
              <a:off x="2229901" y="3751766"/>
              <a:ext cx="706272" cy="246118"/>
            </a:xfrm>
            <a:custGeom>
              <a:avLst/>
              <a:gdLst/>
              <a:ahLst/>
              <a:cxnLst/>
              <a:rect l="l" t="t" r="r" b="b"/>
              <a:pathLst>
                <a:path w="44864" h="15634" extrusionOk="0">
                  <a:moveTo>
                    <a:pt x="22432" y="0"/>
                  </a:moveTo>
                  <a:lnTo>
                    <a:pt x="1" y="12502"/>
                  </a:lnTo>
                  <a:lnTo>
                    <a:pt x="1" y="15633"/>
                  </a:lnTo>
                  <a:lnTo>
                    <a:pt x="22432" y="3143"/>
                  </a:lnTo>
                  <a:lnTo>
                    <a:pt x="44864" y="15633"/>
                  </a:lnTo>
                  <a:lnTo>
                    <a:pt x="44864" y="12502"/>
                  </a:lnTo>
                  <a:lnTo>
                    <a:pt x="2243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3" name="Google Shape;2493;p75"/>
            <p:cNvSpPr/>
            <p:nvPr/>
          </p:nvSpPr>
          <p:spPr>
            <a:xfrm>
              <a:off x="2229901" y="3801243"/>
              <a:ext cx="706272" cy="779931"/>
            </a:xfrm>
            <a:custGeom>
              <a:avLst/>
              <a:gdLst/>
              <a:ahLst/>
              <a:cxnLst/>
              <a:rect l="l" t="t" r="r" b="b"/>
              <a:pathLst>
                <a:path w="44864" h="49543" extrusionOk="0">
                  <a:moveTo>
                    <a:pt x="22432" y="0"/>
                  </a:moveTo>
                  <a:lnTo>
                    <a:pt x="1" y="12490"/>
                  </a:lnTo>
                  <a:lnTo>
                    <a:pt x="1" y="49542"/>
                  </a:lnTo>
                  <a:lnTo>
                    <a:pt x="44864" y="49542"/>
                  </a:lnTo>
                  <a:lnTo>
                    <a:pt x="44864" y="12490"/>
                  </a:lnTo>
                  <a:lnTo>
                    <a:pt x="2243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4" name="Google Shape;2494;p75"/>
            <p:cNvSpPr/>
            <p:nvPr/>
          </p:nvSpPr>
          <p:spPr>
            <a:xfrm>
              <a:off x="2475622" y="4384328"/>
              <a:ext cx="214633" cy="196828"/>
            </a:xfrm>
            <a:custGeom>
              <a:avLst/>
              <a:gdLst/>
              <a:ahLst/>
              <a:cxnLst/>
              <a:rect l="l" t="t" r="r" b="b"/>
              <a:pathLst>
                <a:path w="13634" h="12503" extrusionOk="0">
                  <a:moveTo>
                    <a:pt x="1" y="1"/>
                  </a:moveTo>
                  <a:lnTo>
                    <a:pt x="1" y="12502"/>
                  </a:lnTo>
                  <a:lnTo>
                    <a:pt x="13634" y="12502"/>
                  </a:lnTo>
                  <a:lnTo>
                    <a:pt x="1363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5" name="Google Shape;2495;p75"/>
            <p:cNvSpPr/>
            <p:nvPr/>
          </p:nvSpPr>
          <p:spPr>
            <a:xfrm>
              <a:off x="1508104" y="4126426"/>
              <a:ext cx="762693" cy="479469"/>
            </a:xfrm>
            <a:custGeom>
              <a:avLst/>
              <a:gdLst/>
              <a:ahLst/>
              <a:cxnLst/>
              <a:rect l="l" t="t" r="r" b="b"/>
              <a:pathLst>
                <a:path w="48448" h="30457" extrusionOk="0">
                  <a:moveTo>
                    <a:pt x="16289" y="1"/>
                  </a:moveTo>
                  <a:lnTo>
                    <a:pt x="1" y="6525"/>
                  </a:lnTo>
                  <a:lnTo>
                    <a:pt x="1" y="30457"/>
                  </a:lnTo>
                  <a:lnTo>
                    <a:pt x="48447" y="30457"/>
                  </a:lnTo>
                  <a:lnTo>
                    <a:pt x="48447" y="6525"/>
                  </a:lnTo>
                  <a:lnTo>
                    <a:pt x="45852" y="6525"/>
                  </a:lnTo>
                  <a:lnTo>
                    <a:pt x="45852" y="1"/>
                  </a:lnTo>
                  <a:lnTo>
                    <a:pt x="31064" y="5930"/>
                  </a:lnTo>
                  <a:lnTo>
                    <a:pt x="31064" y="1"/>
                  </a:lnTo>
                  <a:lnTo>
                    <a:pt x="16289" y="5930"/>
                  </a:lnTo>
                  <a:lnTo>
                    <a:pt x="1628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6" name="Google Shape;2496;p75"/>
            <p:cNvSpPr/>
            <p:nvPr/>
          </p:nvSpPr>
          <p:spPr>
            <a:xfrm>
              <a:off x="1508104" y="4581135"/>
              <a:ext cx="1428081" cy="24747"/>
            </a:xfrm>
            <a:custGeom>
              <a:avLst/>
              <a:gdLst/>
              <a:ahLst/>
              <a:cxnLst/>
              <a:rect l="l" t="t" r="r" b="b"/>
              <a:pathLst>
                <a:path w="90715" h="1572" extrusionOk="0">
                  <a:moveTo>
                    <a:pt x="1" y="0"/>
                  </a:moveTo>
                  <a:lnTo>
                    <a:pt x="1" y="1572"/>
                  </a:lnTo>
                  <a:lnTo>
                    <a:pt x="90715" y="1572"/>
                  </a:lnTo>
                  <a:lnTo>
                    <a:pt x="9071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7" name="Google Shape;2497;p75"/>
            <p:cNvSpPr/>
            <p:nvPr/>
          </p:nvSpPr>
          <p:spPr>
            <a:xfrm>
              <a:off x="1547664" y="4449925"/>
              <a:ext cx="134394" cy="131229"/>
            </a:xfrm>
            <a:custGeom>
              <a:avLst/>
              <a:gdLst/>
              <a:ahLst/>
              <a:cxnLst/>
              <a:rect l="l" t="t" r="r" b="b"/>
              <a:pathLst>
                <a:path w="8537" h="8336" extrusionOk="0">
                  <a:moveTo>
                    <a:pt x="0" y="1"/>
                  </a:moveTo>
                  <a:lnTo>
                    <a:pt x="0" y="8335"/>
                  </a:lnTo>
                  <a:lnTo>
                    <a:pt x="8537" y="8335"/>
                  </a:lnTo>
                  <a:lnTo>
                    <a:pt x="85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8" name="Google Shape;2498;p75"/>
            <p:cNvSpPr/>
            <p:nvPr/>
          </p:nvSpPr>
          <p:spPr>
            <a:xfrm>
              <a:off x="1732651" y="4449925"/>
              <a:ext cx="134409" cy="131229"/>
            </a:xfrm>
            <a:custGeom>
              <a:avLst/>
              <a:gdLst/>
              <a:ahLst/>
              <a:cxnLst/>
              <a:rect l="l" t="t" r="r" b="b"/>
              <a:pathLst>
                <a:path w="8538" h="8336" extrusionOk="0">
                  <a:moveTo>
                    <a:pt x="1" y="1"/>
                  </a:moveTo>
                  <a:lnTo>
                    <a:pt x="1" y="8335"/>
                  </a:lnTo>
                  <a:lnTo>
                    <a:pt x="8537" y="8335"/>
                  </a:lnTo>
                  <a:lnTo>
                    <a:pt x="85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9" name="Google Shape;2499;p75"/>
            <p:cNvSpPr/>
            <p:nvPr/>
          </p:nvSpPr>
          <p:spPr>
            <a:xfrm>
              <a:off x="1917827" y="4449925"/>
              <a:ext cx="134409" cy="131229"/>
            </a:xfrm>
            <a:custGeom>
              <a:avLst/>
              <a:gdLst/>
              <a:ahLst/>
              <a:cxnLst/>
              <a:rect l="l" t="t" r="r" b="b"/>
              <a:pathLst>
                <a:path w="8538" h="8336" extrusionOk="0">
                  <a:moveTo>
                    <a:pt x="1" y="1"/>
                  </a:moveTo>
                  <a:lnTo>
                    <a:pt x="1" y="8335"/>
                  </a:lnTo>
                  <a:lnTo>
                    <a:pt x="8538" y="8335"/>
                  </a:lnTo>
                  <a:lnTo>
                    <a:pt x="853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0" name="Google Shape;2500;p75"/>
            <p:cNvSpPr/>
            <p:nvPr/>
          </p:nvSpPr>
          <p:spPr>
            <a:xfrm>
              <a:off x="2102830" y="4449925"/>
              <a:ext cx="134409" cy="131229"/>
            </a:xfrm>
            <a:custGeom>
              <a:avLst/>
              <a:gdLst/>
              <a:ahLst/>
              <a:cxnLst/>
              <a:rect l="l" t="t" r="r" b="b"/>
              <a:pathLst>
                <a:path w="8538" h="8336" extrusionOk="0">
                  <a:moveTo>
                    <a:pt x="0" y="1"/>
                  </a:moveTo>
                  <a:lnTo>
                    <a:pt x="0" y="8335"/>
                  </a:lnTo>
                  <a:lnTo>
                    <a:pt x="8537" y="8335"/>
                  </a:lnTo>
                  <a:lnTo>
                    <a:pt x="85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1" name="Google Shape;2501;p75"/>
            <p:cNvSpPr/>
            <p:nvPr/>
          </p:nvSpPr>
          <p:spPr>
            <a:xfrm>
              <a:off x="1547664" y="3990541"/>
              <a:ext cx="1319363" cy="427000"/>
            </a:xfrm>
            <a:custGeom>
              <a:avLst/>
              <a:gdLst/>
              <a:ahLst/>
              <a:cxnLst/>
              <a:rect l="l" t="t" r="r" b="b"/>
              <a:pathLst>
                <a:path w="83809" h="27124" extrusionOk="0">
                  <a:moveTo>
                    <a:pt x="47720" y="1"/>
                  </a:moveTo>
                  <a:lnTo>
                    <a:pt x="47720" y="6585"/>
                  </a:lnTo>
                  <a:lnTo>
                    <a:pt x="52864" y="6585"/>
                  </a:lnTo>
                  <a:lnTo>
                    <a:pt x="52864" y="1"/>
                  </a:lnTo>
                  <a:close/>
                  <a:moveTo>
                    <a:pt x="53912" y="1"/>
                  </a:moveTo>
                  <a:lnTo>
                    <a:pt x="53912" y="6585"/>
                  </a:lnTo>
                  <a:lnTo>
                    <a:pt x="59055" y="6585"/>
                  </a:lnTo>
                  <a:lnTo>
                    <a:pt x="59055" y="1"/>
                  </a:lnTo>
                  <a:close/>
                  <a:moveTo>
                    <a:pt x="60103" y="1"/>
                  </a:moveTo>
                  <a:lnTo>
                    <a:pt x="60103" y="6585"/>
                  </a:lnTo>
                  <a:lnTo>
                    <a:pt x="65258" y="6585"/>
                  </a:lnTo>
                  <a:lnTo>
                    <a:pt x="65246" y="1"/>
                  </a:lnTo>
                  <a:close/>
                  <a:moveTo>
                    <a:pt x="66294" y="1"/>
                  </a:moveTo>
                  <a:lnTo>
                    <a:pt x="66294" y="6585"/>
                  </a:lnTo>
                  <a:lnTo>
                    <a:pt x="71438" y="6585"/>
                  </a:lnTo>
                  <a:lnTo>
                    <a:pt x="71438" y="1"/>
                  </a:lnTo>
                  <a:close/>
                  <a:moveTo>
                    <a:pt x="72473" y="1"/>
                  </a:moveTo>
                  <a:lnTo>
                    <a:pt x="72473" y="6585"/>
                  </a:lnTo>
                  <a:lnTo>
                    <a:pt x="77617" y="6585"/>
                  </a:lnTo>
                  <a:lnTo>
                    <a:pt x="77617" y="1"/>
                  </a:lnTo>
                  <a:close/>
                  <a:moveTo>
                    <a:pt x="78665" y="1"/>
                  </a:moveTo>
                  <a:lnTo>
                    <a:pt x="78665" y="6585"/>
                  </a:lnTo>
                  <a:lnTo>
                    <a:pt x="83808" y="6585"/>
                  </a:lnTo>
                  <a:lnTo>
                    <a:pt x="83808" y="1"/>
                  </a:lnTo>
                  <a:close/>
                  <a:moveTo>
                    <a:pt x="47732" y="7502"/>
                  </a:moveTo>
                  <a:lnTo>
                    <a:pt x="47732" y="14086"/>
                  </a:lnTo>
                  <a:lnTo>
                    <a:pt x="52864" y="14086"/>
                  </a:lnTo>
                  <a:lnTo>
                    <a:pt x="52864" y="7502"/>
                  </a:lnTo>
                  <a:close/>
                  <a:moveTo>
                    <a:pt x="53912" y="7502"/>
                  </a:moveTo>
                  <a:lnTo>
                    <a:pt x="53912" y="14086"/>
                  </a:lnTo>
                  <a:lnTo>
                    <a:pt x="59055" y="14086"/>
                  </a:lnTo>
                  <a:lnTo>
                    <a:pt x="59055" y="7502"/>
                  </a:lnTo>
                  <a:close/>
                  <a:moveTo>
                    <a:pt x="60103" y="7502"/>
                  </a:moveTo>
                  <a:lnTo>
                    <a:pt x="60103" y="14086"/>
                  </a:lnTo>
                  <a:lnTo>
                    <a:pt x="65258" y="14086"/>
                  </a:lnTo>
                  <a:lnTo>
                    <a:pt x="65246" y="7502"/>
                  </a:lnTo>
                  <a:close/>
                  <a:moveTo>
                    <a:pt x="66294" y="7502"/>
                  </a:moveTo>
                  <a:lnTo>
                    <a:pt x="66294" y="14086"/>
                  </a:lnTo>
                  <a:lnTo>
                    <a:pt x="71438" y="14086"/>
                  </a:lnTo>
                  <a:lnTo>
                    <a:pt x="71438" y="7502"/>
                  </a:lnTo>
                  <a:close/>
                  <a:moveTo>
                    <a:pt x="72473" y="7502"/>
                  </a:moveTo>
                  <a:lnTo>
                    <a:pt x="72473" y="14086"/>
                  </a:lnTo>
                  <a:lnTo>
                    <a:pt x="77617" y="14086"/>
                  </a:lnTo>
                  <a:lnTo>
                    <a:pt x="77617" y="7502"/>
                  </a:lnTo>
                  <a:close/>
                  <a:moveTo>
                    <a:pt x="78665" y="7502"/>
                  </a:moveTo>
                  <a:lnTo>
                    <a:pt x="78665" y="14086"/>
                  </a:lnTo>
                  <a:lnTo>
                    <a:pt x="83808" y="14086"/>
                  </a:lnTo>
                  <a:lnTo>
                    <a:pt x="83808" y="7502"/>
                  </a:lnTo>
                  <a:close/>
                  <a:moveTo>
                    <a:pt x="0" y="18801"/>
                  </a:moveTo>
                  <a:lnTo>
                    <a:pt x="0" y="22694"/>
                  </a:lnTo>
                  <a:lnTo>
                    <a:pt x="3512" y="22694"/>
                  </a:lnTo>
                  <a:lnTo>
                    <a:pt x="3512" y="18801"/>
                  </a:lnTo>
                  <a:close/>
                  <a:moveTo>
                    <a:pt x="4239" y="18801"/>
                  </a:moveTo>
                  <a:lnTo>
                    <a:pt x="4239" y="22694"/>
                  </a:lnTo>
                  <a:lnTo>
                    <a:pt x="7751" y="22694"/>
                  </a:lnTo>
                  <a:lnTo>
                    <a:pt x="7739" y="18801"/>
                  </a:lnTo>
                  <a:close/>
                  <a:moveTo>
                    <a:pt x="8454" y="18801"/>
                  </a:moveTo>
                  <a:lnTo>
                    <a:pt x="8454" y="22694"/>
                  </a:lnTo>
                  <a:lnTo>
                    <a:pt x="11978" y="22694"/>
                  </a:lnTo>
                  <a:lnTo>
                    <a:pt x="11978" y="18801"/>
                  </a:lnTo>
                  <a:close/>
                  <a:moveTo>
                    <a:pt x="12692" y="18801"/>
                  </a:moveTo>
                  <a:lnTo>
                    <a:pt x="12692" y="22694"/>
                  </a:lnTo>
                  <a:lnTo>
                    <a:pt x="16205" y="22694"/>
                  </a:lnTo>
                  <a:lnTo>
                    <a:pt x="16205" y="18801"/>
                  </a:lnTo>
                  <a:close/>
                  <a:moveTo>
                    <a:pt x="16919" y="18801"/>
                  </a:moveTo>
                  <a:lnTo>
                    <a:pt x="16919" y="22694"/>
                  </a:lnTo>
                  <a:lnTo>
                    <a:pt x="20431" y="22694"/>
                  </a:lnTo>
                  <a:lnTo>
                    <a:pt x="20431" y="18801"/>
                  </a:lnTo>
                  <a:close/>
                  <a:moveTo>
                    <a:pt x="21146" y="18801"/>
                  </a:moveTo>
                  <a:lnTo>
                    <a:pt x="21146" y="22694"/>
                  </a:lnTo>
                  <a:lnTo>
                    <a:pt x="24658" y="22694"/>
                  </a:lnTo>
                  <a:lnTo>
                    <a:pt x="24658" y="18801"/>
                  </a:lnTo>
                  <a:close/>
                  <a:moveTo>
                    <a:pt x="25372" y="18801"/>
                  </a:moveTo>
                  <a:lnTo>
                    <a:pt x="25372" y="22694"/>
                  </a:lnTo>
                  <a:lnTo>
                    <a:pt x="28885" y="22694"/>
                  </a:lnTo>
                  <a:lnTo>
                    <a:pt x="28885" y="18801"/>
                  </a:lnTo>
                  <a:close/>
                  <a:moveTo>
                    <a:pt x="29599" y="18801"/>
                  </a:moveTo>
                  <a:lnTo>
                    <a:pt x="29599" y="22694"/>
                  </a:lnTo>
                  <a:lnTo>
                    <a:pt x="33123" y="22694"/>
                  </a:lnTo>
                  <a:lnTo>
                    <a:pt x="33123" y="18801"/>
                  </a:lnTo>
                  <a:close/>
                  <a:moveTo>
                    <a:pt x="33826" y="18801"/>
                  </a:moveTo>
                  <a:lnTo>
                    <a:pt x="33826" y="22694"/>
                  </a:lnTo>
                  <a:lnTo>
                    <a:pt x="37350" y="22694"/>
                  </a:lnTo>
                  <a:lnTo>
                    <a:pt x="37350" y="18801"/>
                  </a:lnTo>
                  <a:close/>
                  <a:moveTo>
                    <a:pt x="38064" y="18801"/>
                  </a:moveTo>
                  <a:lnTo>
                    <a:pt x="38064" y="22694"/>
                  </a:lnTo>
                  <a:lnTo>
                    <a:pt x="41577" y="22694"/>
                  </a:lnTo>
                  <a:lnTo>
                    <a:pt x="41577" y="18801"/>
                  </a:lnTo>
                  <a:close/>
                  <a:moveTo>
                    <a:pt x="42291" y="18801"/>
                  </a:moveTo>
                  <a:lnTo>
                    <a:pt x="42291" y="22694"/>
                  </a:lnTo>
                  <a:lnTo>
                    <a:pt x="45803" y="22694"/>
                  </a:lnTo>
                  <a:lnTo>
                    <a:pt x="45803" y="18801"/>
                  </a:lnTo>
                  <a:close/>
                  <a:moveTo>
                    <a:pt x="0" y="23230"/>
                  </a:moveTo>
                  <a:lnTo>
                    <a:pt x="0" y="27123"/>
                  </a:lnTo>
                  <a:lnTo>
                    <a:pt x="3512" y="27123"/>
                  </a:lnTo>
                  <a:lnTo>
                    <a:pt x="3512" y="23230"/>
                  </a:lnTo>
                  <a:close/>
                  <a:moveTo>
                    <a:pt x="4239" y="23230"/>
                  </a:moveTo>
                  <a:lnTo>
                    <a:pt x="4239" y="27123"/>
                  </a:lnTo>
                  <a:lnTo>
                    <a:pt x="7751" y="27123"/>
                  </a:lnTo>
                  <a:lnTo>
                    <a:pt x="7739" y="23230"/>
                  </a:lnTo>
                  <a:close/>
                  <a:moveTo>
                    <a:pt x="8454" y="23230"/>
                  </a:moveTo>
                  <a:lnTo>
                    <a:pt x="8454" y="27123"/>
                  </a:lnTo>
                  <a:lnTo>
                    <a:pt x="11978" y="27123"/>
                  </a:lnTo>
                  <a:lnTo>
                    <a:pt x="11978" y="23230"/>
                  </a:lnTo>
                  <a:close/>
                  <a:moveTo>
                    <a:pt x="12692" y="23230"/>
                  </a:moveTo>
                  <a:lnTo>
                    <a:pt x="12692" y="27123"/>
                  </a:lnTo>
                  <a:lnTo>
                    <a:pt x="16205" y="27123"/>
                  </a:lnTo>
                  <a:lnTo>
                    <a:pt x="16205" y="23230"/>
                  </a:lnTo>
                  <a:close/>
                  <a:moveTo>
                    <a:pt x="16919" y="23230"/>
                  </a:moveTo>
                  <a:lnTo>
                    <a:pt x="16919" y="27123"/>
                  </a:lnTo>
                  <a:lnTo>
                    <a:pt x="20431" y="27123"/>
                  </a:lnTo>
                  <a:lnTo>
                    <a:pt x="20431" y="23230"/>
                  </a:lnTo>
                  <a:close/>
                  <a:moveTo>
                    <a:pt x="21146" y="23230"/>
                  </a:moveTo>
                  <a:lnTo>
                    <a:pt x="21146" y="27123"/>
                  </a:lnTo>
                  <a:lnTo>
                    <a:pt x="24658" y="27123"/>
                  </a:lnTo>
                  <a:lnTo>
                    <a:pt x="24658" y="23230"/>
                  </a:lnTo>
                  <a:close/>
                  <a:moveTo>
                    <a:pt x="25372" y="23230"/>
                  </a:moveTo>
                  <a:lnTo>
                    <a:pt x="25372" y="27123"/>
                  </a:lnTo>
                  <a:lnTo>
                    <a:pt x="28885" y="27123"/>
                  </a:lnTo>
                  <a:lnTo>
                    <a:pt x="28885" y="23230"/>
                  </a:lnTo>
                  <a:close/>
                  <a:moveTo>
                    <a:pt x="29599" y="23230"/>
                  </a:moveTo>
                  <a:lnTo>
                    <a:pt x="29599" y="27123"/>
                  </a:lnTo>
                  <a:lnTo>
                    <a:pt x="33123" y="27123"/>
                  </a:lnTo>
                  <a:lnTo>
                    <a:pt x="33123" y="23230"/>
                  </a:lnTo>
                  <a:close/>
                  <a:moveTo>
                    <a:pt x="33826" y="23230"/>
                  </a:moveTo>
                  <a:lnTo>
                    <a:pt x="33826" y="27123"/>
                  </a:lnTo>
                  <a:lnTo>
                    <a:pt x="37350" y="27123"/>
                  </a:lnTo>
                  <a:lnTo>
                    <a:pt x="37350" y="23230"/>
                  </a:lnTo>
                  <a:close/>
                  <a:moveTo>
                    <a:pt x="38064" y="23230"/>
                  </a:moveTo>
                  <a:lnTo>
                    <a:pt x="38064" y="27123"/>
                  </a:lnTo>
                  <a:lnTo>
                    <a:pt x="41577" y="27123"/>
                  </a:lnTo>
                  <a:lnTo>
                    <a:pt x="41577" y="23230"/>
                  </a:lnTo>
                  <a:close/>
                  <a:moveTo>
                    <a:pt x="42291" y="23230"/>
                  </a:moveTo>
                  <a:lnTo>
                    <a:pt x="42291" y="27123"/>
                  </a:lnTo>
                  <a:lnTo>
                    <a:pt x="45803" y="27123"/>
                  </a:lnTo>
                  <a:lnTo>
                    <a:pt x="45803" y="2323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02" name="Google Shape;2502;p75"/>
          <p:cNvGrpSpPr/>
          <p:nvPr/>
        </p:nvGrpSpPr>
        <p:grpSpPr>
          <a:xfrm>
            <a:off x="4109138" y="3023606"/>
            <a:ext cx="1555773" cy="1582170"/>
            <a:chOff x="3576483" y="3023606"/>
            <a:chExt cx="2185803" cy="1582312"/>
          </a:xfrm>
        </p:grpSpPr>
        <p:sp>
          <p:nvSpPr>
            <p:cNvPr id="2503" name="Google Shape;2503;p75"/>
            <p:cNvSpPr/>
            <p:nvPr/>
          </p:nvSpPr>
          <p:spPr>
            <a:xfrm>
              <a:off x="4583180" y="3023606"/>
              <a:ext cx="80545" cy="334747"/>
            </a:xfrm>
            <a:custGeom>
              <a:avLst/>
              <a:gdLst/>
              <a:ahLst/>
              <a:cxnLst/>
              <a:rect l="l" t="t" r="r" b="b"/>
              <a:pathLst>
                <a:path w="2192" h="9110" extrusionOk="0">
                  <a:moveTo>
                    <a:pt x="1091" y="0"/>
                  </a:moveTo>
                  <a:cubicBezTo>
                    <a:pt x="1077" y="0"/>
                    <a:pt x="1063" y="0"/>
                    <a:pt x="1048" y="1"/>
                  </a:cubicBezTo>
                  <a:cubicBezTo>
                    <a:pt x="453" y="37"/>
                    <a:pt x="0" y="537"/>
                    <a:pt x="0" y="1120"/>
                  </a:cubicBezTo>
                  <a:lnTo>
                    <a:pt x="0" y="9109"/>
                  </a:lnTo>
                  <a:lnTo>
                    <a:pt x="596" y="9109"/>
                  </a:lnTo>
                  <a:lnTo>
                    <a:pt x="596" y="7073"/>
                  </a:lnTo>
                  <a:cubicBezTo>
                    <a:pt x="596" y="6930"/>
                    <a:pt x="715" y="6823"/>
                    <a:pt x="846" y="6823"/>
                  </a:cubicBezTo>
                  <a:cubicBezTo>
                    <a:pt x="1584" y="6823"/>
                    <a:pt x="2191" y="6228"/>
                    <a:pt x="2191" y="5490"/>
                  </a:cubicBezTo>
                  <a:lnTo>
                    <a:pt x="2191" y="1096"/>
                  </a:lnTo>
                  <a:cubicBezTo>
                    <a:pt x="2179" y="480"/>
                    <a:pt x="1691" y="0"/>
                    <a:pt x="10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4" name="Google Shape;2504;p75"/>
            <p:cNvSpPr/>
            <p:nvPr/>
          </p:nvSpPr>
          <p:spPr>
            <a:xfrm>
              <a:off x="4583625" y="3378008"/>
              <a:ext cx="21900" cy="1227911"/>
            </a:xfrm>
            <a:custGeom>
              <a:avLst/>
              <a:gdLst/>
              <a:ahLst/>
              <a:cxnLst/>
              <a:rect l="l" t="t" r="r" b="b"/>
              <a:pathLst>
                <a:path w="596" h="19016" extrusionOk="0">
                  <a:moveTo>
                    <a:pt x="0" y="1"/>
                  </a:moveTo>
                  <a:lnTo>
                    <a:pt x="0" y="19015"/>
                  </a:lnTo>
                  <a:lnTo>
                    <a:pt x="596" y="19015"/>
                  </a:lnTo>
                  <a:lnTo>
                    <a:pt x="59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5" name="Google Shape;2505;p75"/>
            <p:cNvSpPr/>
            <p:nvPr/>
          </p:nvSpPr>
          <p:spPr>
            <a:xfrm>
              <a:off x="4271242" y="3361380"/>
              <a:ext cx="321151" cy="171709"/>
            </a:xfrm>
            <a:custGeom>
              <a:avLst/>
              <a:gdLst/>
              <a:ahLst/>
              <a:cxnLst/>
              <a:rect l="l" t="t" r="r" b="b"/>
              <a:pathLst>
                <a:path w="8740" h="4673" extrusionOk="0">
                  <a:moveTo>
                    <a:pt x="8442" y="0"/>
                  </a:moveTo>
                  <a:lnTo>
                    <a:pt x="6668" y="1024"/>
                  </a:lnTo>
                  <a:cubicBezTo>
                    <a:pt x="6630" y="1043"/>
                    <a:pt x="6589" y="1053"/>
                    <a:pt x="6550" y="1053"/>
                  </a:cubicBezTo>
                  <a:cubicBezTo>
                    <a:pt x="6465" y="1053"/>
                    <a:pt x="6383" y="1010"/>
                    <a:pt x="6334" y="929"/>
                  </a:cubicBezTo>
                  <a:cubicBezTo>
                    <a:pt x="6086" y="505"/>
                    <a:pt x="5638" y="263"/>
                    <a:pt x="5176" y="263"/>
                  </a:cubicBezTo>
                  <a:cubicBezTo>
                    <a:pt x="4951" y="263"/>
                    <a:pt x="4723" y="320"/>
                    <a:pt x="4513" y="441"/>
                  </a:cubicBezTo>
                  <a:lnTo>
                    <a:pt x="703" y="2644"/>
                  </a:lnTo>
                  <a:cubicBezTo>
                    <a:pt x="167" y="2953"/>
                    <a:pt x="0" y="3656"/>
                    <a:pt x="334" y="4180"/>
                  </a:cubicBezTo>
                  <a:cubicBezTo>
                    <a:pt x="542" y="4497"/>
                    <a:pt x="892" y="4673"/>
                    <a:pt x="1251" y="4673"/>
                  </a:cubicBezTo>
                  <a:cubicBezTo>
                    <a:pt x="1445" y="4673"/>
                    <a:pt x="1642" y="4622"/>
                    <a:pt x="1822" y="4513"/>
                  </a:cubicBezTo>
                  <a:lnTo>
                    <a:pt x="4941" y="2715"/>
                  </a:lnTo>
                  <a:lnTo>
                    <a:pt x="6763" y="1667"/>
                  </a:lnTo>
                  <a:lnTo>
                    <a:pt x="8739" y="512"/>
                  </a:lnTo>
                  <a:lnTo>
                    <a:pt x="844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6" name="Google Shape;2506;p75"/>
            <p:cNvSpPr/>
            <p:nvPr/>
          </p:nvSpPr>
          <p:spPr>
            <a:xfrm>
              <a:off x="4596299" y="3361821"/>
              <a:ext cx="291425" cy="221940"/>
            </a:xfrm>
            <a:custGeom>
              <a:avLst/>
              <a:gdLst/>
              <a:ahLst/>
              <a:cxnLst/>
              <a:rect l="l" t="t" r="r" b="b"/>
              <a:pathLst>
                <a:path w="7931" h="6040" extrusionOk="0">
                  <a:moveTo>
                    <a:pt x="298" y="0"/>
                  </a:moveTo>
                  <a:lnTo>
                    <a:pt x="1" y="524"/>
                  </a:lnTo>
                  <a:lnTo>
                    <a:pt x="1775" y="1536"/>
                  </a:lnTo>
                  <a:cubicBezTo>
                    <a:pt x="1894" y="1608"/>
                    <a:pt x="1929" y="1763"/>
                    <a:pt x="1858" y="1882"/>
                  </a:cubicBezTo>
                  <a:cubicBezTo>
                    <a:pt x="1501" y="2513"/>
                    <a:pt x="1715" y="3322"/>
                    <a:pt x="2346" y="3703"/>
                  </a:cubicBezTo>
                  <a:lnTo>
                    <a:pt x="6156" y="5894"/>
                  </a:lnTo>
                  <a:cubicBezTo>
                    <a:pt x="6327" y="5993"/>
                    <a:pt x="6513" y="6039"/>
                    <a:pt x="6698" y="6039"/>
                  </a:cubicBezTo>
                  <a:cubicBezTo>
                    <a:pt x="7091" y="6039"/>
                    <a:pt x="7473" y="5826"/>
                    <a:pt x="7668" y="5453"/>
                  </a:cubicBezTo>
                  <a:cubicBezTo>
                    <a:pt x="7930" y="4930"/>
                    <a:pt x="7728" y="4287"/>
                    <a:pt x="7216" y="4001"/>
                  </a:cubicBezTo>
                  <a:lnTo>
                    <a:pt x="4096" y="2191"/>
                  </a:lnTo>
                  <a:lnTo>
                    <a:pt x="2287" y="1143"/>
                  </a:lnTo>
                  <a:lnTo>
                    <a:pt x="29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7" name="Google Shape;2507;p75"/>
            <p:cNvSpPr/>
            <p:nvPr/>
          </p:nvSpPr>
          <p:spPr>
            <a:xfrm>
              <a:off x="4561316" y="3332497"/>
              <a:ext cx="66508" cy="66545"/>
            </a:xfrm>
            <a:custGeom>
              <a:avLst/>
              <a:gdLst/>
              <a:ahLst/>
              <a:cxnLst/>
              <a:rect l="l" t="t" r="r" b="b"/>
              <a:pathLst>
                <a:path w="1810" h="1811" extrusionOk="0">
                  <a:moveTo>
                    <a:pt x="905" y="1"/>
                  </a:moveTo>
                  <a:cubicBezTo>
                    <a:pt x="405" y="1"/>
                    <a:pt x="0" y="405"/>
                    <a:pt x="0" y="906"/>
                  </a:cubicBezTo>
                  <a:cubicBezTo>
                    <a:pt x="0" y="1406"/>
                    <a:pt x="405" y="1810"/>
                    <a:pt x="905" y="1810"/>
                  </a:cubicBezTo>
                  <a:cubicBezTo>
                    <a:pt x="1405" y="1810"/>
                    <a:pt x="1810" y="1406"/>
                    <a:pt x="1810" y="906"/>
                  </a:cubicBezTo>
                  <a:cubicBezTo>
                    <a:pt x="1810" y="405"/>
                    <a:pt x="1405" y="1"/>
                    <a:pt x="9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8" name="Google Shape;2508;p75"/>
            <p:cNvSpPr/>
            <p:nvPr/>
          </p:nvSpPr>
          <p:spPr>
            <a:xfrm>
              <a:off x="4576162" y="3352194"/>
              <a:ext cx="31968" cy="27155"/>
            </a:xfrm>
            <a:custGeom>
              <a:avLst/>
              <a:gdLst/>
              <a:ahLst/>
              <a:cxnLst/>
              <a:rect l="l" t="t" r="r" b="b"/>
              <a:pathLst>
                <a:path w="870" h="739" extrusionOk="0">
                  <a:moveTo>
                    <a:pt x="501" y="0"/>
                  </a:moveTo>
                  <a:cubicBezTo>
                    <a:pt x="168" y="0"/>
                    <a:pt x="1" y="393"/>
                    <a:pt x="239" y="631"/>
                  </a:cubicBezTo>
                  <a:cubicBezTo>
                    <a:pt x="312" y="705"/>
                    <a:pt x="405" y="738"/>
                    <a:pt x="496" y="738"/>
                  </a:cubicBezTo>
                  <a:cubicBezTo>
                    <a:pt x="685" y="738"/>
                    <a:pt x="870" y="595"/>
                    <a:pt x="870" y="370"/>
                  </a:cubicBezTo>
                  <a:cubicBezTo>
                    <a:pt x="870" y="167"/>
                    <a:pt x="703" y="0"/>
                    <a:pt x="5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9" name="Google Shape;2509;p75"/>
            <p:cNvSpPr/>
            <p:nvPr/>
          </p:nvSpPr>
          <p:spPr>
            <a:xfrm>
              <a:off x="3888862" y="3023606"/>
              <a:ext cx="80067" cy="334747"/>
            </a:xfrm>
            <a:custGeom>
              <a:avLst/>
              <a:gdLst/>
              <a:ahLst/>
              <a:cxnLst/>
              <a:rect l="l" t="t" r="r" b="b"/>
              <a:pathLst>
                <a:path w="2179" h="9110" extrusionOk="0">
                  <a:moveTo>
                    <a:pt x="1091" y="0"/>
                  </a:moveTo>
                  <a:cubicBezTo>
                    <a:pt x="1077" y="0"/>
                    <a:pt x="1062" y="0"/>
                    <a:pt x="1048" y="1"/>
                  </a:cubicBezTo>
                  <a:cubicBezTo>
                    <a:pt x="453" y="37"/>
                    <a:pt x="0" y="537"/>
                    <a:pt x="0" y="1120"/>
                  </a:cubicBezTo>
                  <a:lnTo>
                    <a:pt x="0" y="9109"/>
                  </a:lnTo>
                  <a:lnTo>
                    <a:pt x="595" y="9109"/>
                  </a:lnTo>
                  <a:lnTo>
                    <a:pt x="595" y="7073"/>
                  </a:lnTo>
                  <a:cubicBezTo>
                    <a:pt x="595" y="6930"/>
                    <a:pt x="703" y="6823"/>
                    <a:pt x="845" y="6823"/>
                  </a:cubicBezTo>
                  <a:cubicBezTo>
                    <a:pt x="1584" y="6823"/>
                    <a:pt x="2179" y="6228"/>
                    <a:pt x="2179" y="5490"/>
                  </a:cubicBezTo>
                  <a:lnTo>
                    <a:pt x="2179" y="1096"/>
                  </a:lnTo>
                  <a:cubicBezTo>
                    <a:pt x="2179" y="480"/>
                    <a:pt x="1691" y="0"/>
                    <a:pt x="10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0" name="Google Shape;2510;p75"/>
            <p:cNvSpPr/>
            <p:nvPr/>
          </p:nvSpPr>
          <p:spPr>
            <a:xfrm>
              <a:off x="3888850" y="3378008"/>
              <a:ext cx="22341" cy="1227911"/>
            </a:xfrm>
            <a:custGeom>
              <a:avLst/>
              <a:gdLst/>
              <a:ahLst/>
              <a:cxnLst/>
              <a:rect l="l" t="t" r="r" b="b"/>
              <a:pathLst>
                <a:path w="608" h="19016" extrusionOk="0">
                  <a:moveTo>
                    <a:pt x="0" y="1"/>
                  </a:moveTo>
                  <a:lnTo>
                    <a:pt x="0" y="19015"/>
                  </a:lnTo>
                  <a:lnTo>
                    <a:pt x="607" y="19015"/>
                  </a:lnTo>
                  <a:lnTo>
                    <a:pt x="60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1" name="Google Shape;2511;p75"/>
            <p:cNvSpPr/>
            <p:nvPr/>
          </p:nvSpPr>
          <p:spPr>
            <a:xfrm>
              <a:off x="3576483" y="3361380"/>
              <a:ext cx="321592" cy="171526"/>
            </a:xfrm>
            <a:custGeom>
              <a:avLst/>
              <a:gdLst/>
              <a:ahLst/>
              <a:cxnLst/>
              <a:rect l="l" t="t" r="r" b="b"/>
              <a:pathLst>
                <a:path w="8752" h="4668" extrusionOk="0">
                  <a:moveTo>
                    <a:pt x="8453" y="0"/>
                  </a:moveTo>
                  <a:lnTo>
                    <a:pt x="6679" y="1024"/>
                  </a:lnTo>
                  <a:cubicBezTo>
                    <a:pt x="6641" y="1043"/>
                    <a:pt x="6601" y="1053"/>
                    <a:pt x="6561" y="1053"/>
                  </a:cubicBezTo>
                  <a:cubicBezTo>
                    <a:pt x="6477" y="1053"/>
                    <a:pt x="6395" y="1010"/>
                    <a:pt x="6346" y="929"/>
                  </a:cubicBezTo>
                  <a:cubicBezTo>
                    <a:pt x="6098" y="505"/>
                    <a:pt x="5650" y="263"/>
                    <a:pt x="5188" y="263"/>
                  </a:cubicBezTo>
                  <a:cubicBezTo>
                    <a:pt x="4963" y="263"/>
                    <a:pt x="4735" y="320"/>
                    <a:pt x="4524" y="441"/>
                  </a:cubicBezTo>
                  <a:lnTo>
                    <a:pt x="714" y="2644"/>
                  </a:lnTo>
                  <a:cubicBezTo>
                    <a:pt x="179" y="2953"/>
                    <a:pt x="0" y="3656"/>
                    <a:pt x="345" y="4180"/>
                  </a:cubicBezTo>
                  <a:cubicBezTo>
                    <a:pt x="554" y="4496"/>
                    <a:pt x="903" y="4668"/>
                    <a:pt x="1262" y="4668"/>
                  </a:cubicBezTo>
                  <a:cubicBezTo>
                    <a:pt x="1456" y="4668"/>
                    <a:pt x="1654" y="4617"/>
                    <a:pt x="1834" y="4513"/>
                  </a:cubicBezTo>
                  <a:lnTo>
                    <a:pt x="4953" y="2715"/>
                  </a:lnTo>
                  <a:lnTo>
                    <a:pt x="6763" y="1667"/>
                  </a:lnTo>
                  <a:lnTo>
                    <a:pt x="8751" y="512"/>
                  </a:lnTo>
                  <a:lnTo>
                    <a:pt x="845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2" name="Google Shape;2512;p75"/>
            <p:cNvSpPr/>
            <p:nvPr/>
          </p:nvSpPr>
          <p:spPr>
            <a:xfrm>
              <a:off x="3901539" y="3361821"/>
              <a:ext cx="291388" cy="221940"/>
            </a:xfrm>
            <a:custGeom>
              <a:avLst/>
              <a:gdLst/>
              <a:ahLst/>
              <a:cxnLst/>
              <a:rect l="l" t="t" r="r" b="b"/>
              <a:pathLst>
                <a:path w="7930" h="6040" extrusionOk="0">
                  <a:moveTo>
                    <a:pt x="298" y="0"/>
                  </a:moveTo>
                  <a:lnTo>
                    <a:pt x="0" y="524"/>
                  </a:lnTo>
                  <a:lnTo>
                    <a:pt x="1774" y="1536"/>
                  </a:lnTo>
                  <a:cubicBezTo>
                    <a:pt x="1893" y="1608"/>
                    <a:pt x="1929" y="1763"/>
                    <a:pt x="1858" y="1882"/>
                  </a:cubicBezTo>
                  <a:cubicBezTo>
                    <a:pt x="1501" y="2513"/>
                    <a:pt x="1715" y="3322"/>
                    <a:pt x="2346" y="3703"/>
                  </a:cubicBezTo>
                  <a:lnTo>
                    <a:pt x="6156" y="5894"/>
                  </a:lnTo>
                  <a:cubicBezTo>
                    <a:pt x="6331" y="5993"/>
                    <a:pt x="6519" y="6039"/>
                    <a:pt x="6703" y="6039"/>
                  </a:cubicBezTo>
                  <a:cubicBezTo>
                    <a:pt x="7096" y="6039"/>
                    <a:pt x="7473" y="5826"/>
                    <a:pt x="7668" y="5453"/>
                  </a:cubicBezTo>
                  <a:cubicBezTo>
                    <a:pt x="7930" y="4930"/>
                    <a:pt x="7739" y="4287"/>
                    <a:pt x="7227" y="4001"/>
                  </a:cubicBezTo>
                  <a:lnTo>
                    <a:pt x="4096" y="2191"/>
                  </a:lnTo>
                  <a:lnTo>
                    <a:pt x="2286" y="1143"/>
                  </a:lnTo>
                  <a:lnTo>
                    <a:pt x="29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3" name="Google Shape;2513;p75"/>
            <p:cNvSpPr/>
            <p:nvPr/>
          </p:nvSpPr>
          <p:spPr>
            <a:xfrm>
              <a:off x="3866520" y="3332497"/>
              <a:ext cx="66986" cy="66545"/>
            </a:xfrm>
            <a:custGeom>
              <a:avLst/>
              <a:gdLst/>
              <a:ahLst/>
              <a:cxnLst/>
              <a:rect l="l" t="t" r="r" b="b"/>
              <a:pathLst>
                <a:path w="1823" h="1811" extrusionOk="0">
                  <a:moveTo>
                    <a:pt x="906" y="1"/>
                  </a:moveTo>
                  <a:cubicBezTo>
                    <a:pt x="406" y="1"/>
                    <a:pt x="1" y="405"/>
                    <a:pt x="1" y="906"/>
                  </a:cubicBezTo>
                  <a:cubicBezTo>
                    <a:pt x="1" y="1406"/>
                    <a:pt x="406" y="1810"/>
                    <a:pt x="906" y="1810"/>
                  </a:cubicBezTo>
                  <a:cubicBezTo>
                    <a:pt x="1418" y="1810"/>
                    <a:pt x="1823" y="1406"/>
                    <a:pt x="1823" y="906"/>
                  </a:cubicBezTo>
                  <a:cubicBezTo>
                    <a:pt x="1823" y="405"/>
                    <a:pt x="1418" y="1"/>
                    <a:pt x="9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4" name="Google Shape;2514;p75"/>
            <p:cNvSpPr/>
            <p:nvPr/>
          </p:nvSpPr>
          <p:spPr>
            <a:xfrm>
              <a:off x="3881843" y="3352194"/>
              <a:ext cx="31968" cy="27155"/>
            </a:xfrm>
            <a:custGeom>
              <a:avLst/>
              <a:gdLst/>
              <a:ahLst/>
              <a:cxnLst/>
              <a:rect l="l" t="t" r="r" b="b"/>
              <a:pathLst>
                <a:path w="870" h="739" extrusionOk="0">
                  <a:moveTo>
                    <a:pt x="501" y="0"/>
                  </a:moveTo>
                  <a:cubicBezTo>
                    <a:pt x="167" y="0"/>
                    <a:pt x="1" y="393"/>
                    <a:pt x="239" y="631"/>
                  </a:cubicBezTo>
                  <a:cubicBezTo>
                    <a:pt x="312" y="705"/>
                    <a:pt x="405" y="738"/>
                    <a:pt x="496" y="738"/>
                  </a:cubicBezTo>
                  <a:cubicBezTo>
                    <a:pt x="685" y="738"/>
                    <a:pt x="870" y="595"/>
                    <a:pt x="870" y="370"/>
                  </a:cubicBezTo>
                  <a:cubicBezTo>
                    <a:pt x="870" y="167"/>
                    <a:pt x="703" y="0"/>
                    <a:pt x="5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5" name="Google Shape;2515;p75"/>
            <p:cNvSpPr/>
            <p:nvPr/>
          </p:nvSpPr>
          <p:spPr>
            <a:xfrm>
              <a:off x="4713556" y="4388665"/>
              <a:ext cx="253357" cy="217089"/>
            </a:xfrm>
            <a:custGeom>
              <a:avLst/>
              <a:gdLst/>
              <a:ahLst/>
              <a:cxnLst/>
              <a:rect l="l" t="t" r="r" b="b"/>
              <a:pathLst>
                <a:path w="6895" h="5908" extrusionOk="0">
                  <a:moveTo>
                    <a:pt x="3953" y="0"/>
                  </a:moveTo>
                  <a:cubicBezTo>
                    <a:pt x="1322" y="0"/>
                    <a:pt x="0" y="3179"/>
                    <a:pt x="1858" y="5037"/>
                  </a:cubicBezTo>
                  <a:cubicBezTo>
                    <a:pt x="2459" y="5638"/>
                    <a:pt x="3199" y="5907"/>
                    <a:pt x="3925" y="5907"/>
                  </a:cubicBezTo>
                  <a:cubicBezTo>
                    <a:pt x="5440" y="5907"/>
                    <a:pt x="6894" y="4732"/>
                    <a:pt x="6894" y="2953"/>
                  </a:cubicBezTo>
                  <a:cubicBezTo>
                    <a:pt x="6894" y="1322"/>
                    <a:pt x="5573" y="0"/>
                    <a:pt x="39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6" name="Google Shape;2516;p75"/>
            <p:cNvSpPr/>
            <p:nvPr/>
          </p:nvSpPr>
          <p:spPr>
            <a:xfrm>
              <a:off x="4682505" y="4388665"/>
              <a:ext cx="253320" cy="217089"/>
            </a:xfrm>
            <a:custGeom>
              <a:avLst/>
              <a:gdLst/>
              <a:ahLst/>
              <a:cxnLst/>
              <a:rect l="l" t="t" r="r" b="b"/>
              <a:pathLst>
                <a:path w="6894" h="5908" extrusionOk="0">
                  <a:moveTo>
                    <a:pt x="3951" y="0"/>
                  </a:moveTo>
                  <a:cubicBezTo>
                    <a:pt x="3944" y="0"/>
                    <a:pt x="3936" y="0"/>
                    <a:pt x="3929" y="0"/>
                  </a:cubicBezTo>
                  <a:cubicBezTo>
                    <a:pt x="1310" y="0"/>
                    <a:pt x="0" y="3179"/>
                    <a:pt x="1857" y="5037"/>
                  </a:cubicBezTo>
                  <a:cubicBezTo>
                    <a:pt x="2459" y="5638"/>
                    <a:pt x="3199" y="5907"/>
                    <a:pt x="3924" y="5907"/>
                  </a:cubicBezTo>
                  <a:cubicBezTo>
                    <a:pt x="5440" y="5907"/>
                    <a:pt x="6894" y="4732"/>
                    <a:pt x="6894" y="2953"/>
                  </a:cubicBezTo>
                  <a:cubicBezTo>
                    <a:pt x="6894" y="1329"/>
                    <a:pt x="5584" y="0"/>
                    <a:pt x="39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7" name="Google Shape;2517;p75"/>
            <p:cNvSpPr/>
            <p:nvPr/>
          </p:nvSpPr>
          <p:spPr>
            <a:xfrm>
              <a:off x="5333500" y="4388665"/>
              <a:ext cx="253357" cy="217089"/>
            </a:xfrm>
            <a:custGeom>
              <a:avLst/>
              <a:gdLst/>
              <a:ahLst/>
              <a:cxnLst/>
              <a:rect l="l" t="t" r="r" b="b"/>
              <a:pathLst>
                <a:path w="6895" h="5908" extrusionOk="0">
                  <a:moveTo>
                    <a:pt x="3942" y="0"/>
                  </a:moveTo>
                  <a:cubicBezTo>
                    <a:pt x="1310" y="0"/>
                    <a:pt x="1" y="3179"/>
                    <a:pt x="1858" y="5037"/>
                  </a:cubicBezTo>
                  <a:cubicBezTo>
                    <a:pt x="2459" y="5638"/>
                    <a:pt x="3199" y="5907"/>
                    <a:pt x="3925" y="5907"/>
                  </a:cubicBezTo>
                  <a:cubicBezTo>
                    <a:pt x="5441" y="5907"/>
                    <a:pt x="6894" y="4732"/>
                    <a:pt x="6894" y="2953"/>
                  </a:cubicBezTo>
                  <a:cubicBezTo>
                    <a:pt x="6894" y="1322"/>
                    <a:pt x="5573" y="0"/>
                    <a:pt x="39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8" name="Google Shape;2518;p75"/>
            <p:cNvSpPr/>
            <p:nvPr/>
          </p:nvSpPr>
          <p:spPr>
            <a:xfrm>
              <a:off x="5302009" y="4388665"/>
              <a:ext cx="253320" cy="217089"/>
            </a:xfrm>
            <a:custGeom>
              <a:avLst/>
              <a:gdLst/>
              <a:ahLst/>
              <a:cxnLst/>
              <a:rect l="l" t="t" r="r" b="b"/>
              <a:pathLst>
                <a:path w="6894" h="5908" extrusionOk="0">
                  <a:moveTo>
                    <a:pt x="3941" y="0"/>
                  </a:moveTo>
                  <a:cubicBezTo>
                    <a:pt x="1310" y="0"/>
                    <a:pt x="0" y="3179"/>
                    <a:pt x="1858" y="5037"/>
                  </a:cubicBezTo>
                  <a:cubicBezTo>
                    <a:pt x="2459" y="5638"/>
                    <a:pt x="3199" y="5907"/>
                    <a:pt x="3925" y="5907"/>
                  </a:cubicBezTo>
                  <a:cubicBezTo>
                    <a:pt x="5440" y="5907"/>
                    <a:pt x="6894" y="4732"/>
                    <a:pt x="6894" y="2953"/>
                  </a:cubicBezTo>
                  <a:cubicBezTo>
                    <a:pt x="6894" y="1322"/>
                    <a:pt x="5572" y="0"/>
                    <a:pt x="39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9" name="Google Shape;2519;p75"/>
            <p:cNvSpPr/>
            <p:nvPr/>
          </p:nvSpPr>
          <p:spPr>
            <a:xfrm>
              <a:off x="4718369" y="4388665"/>
              <a:ext cx="217016" cy="141358"/>
            </a:xfrm>
            <a:custGeom>
              <a:avLst/>
              <a:gdLst/>
              <a:ahLst/>
              <a:cxnLst/>
              <a:rect l="l" t="t" r="r" b="b"/>
              <a:pathLst>
                <a:path w="5906" h="3847" extrusionOk="0">
                  <a:moveTo>
                    <a:pt x="2953" y="0"/>
                  </a:moveTo>
                  <a:cubicBezTo>
                    <a:pt x="1322" y="0"/>
                    <a:pt x="0" y="1322"/>
                    <a:pt x="0" y="2953"/>
                  </a:cubicBezTo>
                  <a:cubicBezTo>
                    <a:pt x="0" y="3251"/>
                    <a:pt x="48" y="3560"/>
                    <a:pt x="155" y="3846"/>
                  </a:cubicBezTo>
                  <a:lnTo>
                    <a:pt x="5763" y="3846"/>
                  </a:lnTo>
                  <a:cubicBezTo>
                    <a:pt x="5858" y="3560"/>
                    <a:pt x="5906" y="3251"/>
                    <a:pt x="5906" y="2953"/>
                  </a:cubicBezTo>
                  <a:cubicBezTo>
                    <a:pt x="5906" y="1322"/>
                    <a:pt x="4584" y="0"/>
                    <a:pt x="29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0" name="Google Shape;2520;p75"/>
            <p:cNvSpPr/>
            <p:nvPr/>
          </p:nvSpPr>
          <p:spPr>
            <a:xfrm>
              <a:off x="4494806" y="4333546"/>
              <a:ext cx="1005821" cy="151830"/>
            </a:xfrm>
            <a:custGeom>
              <a:avLst/>
              <a:gdLst/>
              <a:ahLst/>
              <a:cxnLst/>
              <a:rect l="l" t="t" r="r" b="b"/>
              <a:pathLst>
                <a:path w="27373" h="4132" extrusionOk="0">
                  <a:moveTo>
                    <a:pt x="0" y="0"/>
                  </a:moveTo>
                  <a:lnTo>
                    <a:pt x="0" y="4132"/>
                  </a:lnTo>
                  <a:lnTo>
                    <a:pt x="27373" y="4132"/>
                  </a:lnTo>
                  <a:lnTo>
                    <a:pt x="2737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1" name="Google Shape;2521;p75"/>
            <p:cNvSpPr/>
            <p:nvPr/>
          </p:nvSpPr>
          <p:spPr>
            <a:xfrm>
              <a:off x="4551689" y="4388665"/>
              <a:ext cx="253320" cy="217089"/>
            </a:xfrm>
            <a:custGeom>
              <a:avLst/>
              <a:gdLst/>
              <a:ahLst/>
              <a:cxnLst/>
              <a:rect l="l" t="t" r="r" b="b"/>
              <a:pathLst>
                <a:path w="6894" h="5908" extrusionOk="0">
                  <a:moveTo>
                    <a:pt x="3941" y="0"/>
                  </a:moveTo>
                  <a:cubicBezTo>
                    <a:pt x="1310" y="0"/>
                    <a:pt x="0" y="3179"/>
                    <a:pt x="1857" y="5037"/>
                  </a:cubicBezTo>
                  <a:cubicBezTo>
                    <a:pt x="2459" y="5638"/>
                    <a:pt x="3199" y="5907"/>
                    <a:pt x="3924" y="5907"/>
                  </a:cubicBezTo>
                  <a:cubicBezTo>
                    <a:pt x="5440" y="5907"/>
                    <a:pt x="6894" y="4732"/>
                    <a:pt x="6894" y="2953"/>
                  </a:cubicBezTo>
                  <a:cubicBezTo>
                    <a:pt x="6894" y="1322"/>
                    <a:pt x="5572" y="0"/>
                    <a:pt x="39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2" name="Google Shape;2522;p75"/>
            <p:cNvSpPr/>
            <p:nvPr/>
          </p:nvSpPr>
          <p:spPr>
            <a:xfrm>
              <a:off x="4514906" y="4388665"/>
              <a:ext cx="253357" cy="217089"/>
            </a:xfrm>
            <a:custGeom>
              <a:avLst/>
              <a:gdLst/>
              <a:ahLst/>
              <a:cxnLst/>
              <a:rect l="l" t="t" r="r" b="b"/>
              <a:pathLst>
                <a:path w="6895" h="5908" extrusionOk="0">
                  <a:moveTo>
                    <a:pt x="3942" y="0"/>
                  </a:moveTo>
                  <a:cubicBezTo>
                    <a:pt x="1323" y="0"/>
                    <a:pt x="1" y="3179"/>
                    <a:pt x="1858" y="5037"/>
                  </a:cubicBezTo>
                  <a:cubicBezTo>
                    <a:pt x="2460" y="5638"/>
                    <a:pt x="3200" y="5907"/>
                    <a:pt x="3925" y="5907"/>
                  </a:cubicBezTo>
                  <a:cubicBezTo>
                    <a:pt x="5441" y="5907"/>
                    <a:pt x="6895" y="4732"/>
                    <a:pt x="6895" y="2953"/>
                  </a:cubicBezTo>
                  <a:cubicBezTo>
                    <a:pt x="6895" y="1322"/>
                    <a:pt x="5573" y="0"/>
                    <a:pt x="394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3" name="Google Shape;2523;p75"/>
            <p:cNvSpPr/>
            <p:nvPr/>
          </p:nvSpPr>
          <p:spPr>
            <a:xfrm>
              <a:off x="4570062" y="4429785"/>
              <a:ext cx="157085" cy="134597"/>
            </a:xfrm>
            <a:custGeom>
              <a:avLst/>
              <a:gdLst/>
              <a:ahLst/>
              <a:cxnLst/>
              <a:rect l="l" t="t" r="r" b="b"/>
              <a:pathLst>
                <a:path w="4275" h="3663" extrusionOk="0">
                  <a:moveTo>
                    <a:pt x="2441" y="0"/>
                  </a:moveTo>
                  <a:cubicBezTo>
                    <a:pt x="822" y="0"/>
                    <a:pt x="0" y="1977"/>
                    <a:pt x="1155" y="3120"/>
                  </a:cubicBezTo>
                  <a:cubicBezTo>
                    <a:pt x="1530" y="3495"/>
                    <a:pt x="1990" y="3663"/>
                    <a:pt x="2441" y="3663"/>
                  </a:cubicBezTo>
                  <a:cubicBezTo>
                    <a:pt x="3378" y="3663"/>
                    <a:pt x="4274" y="2936"/>
                    <a:pt x="4274" y="1834"/>
                  </a:cubicBezTo>
                  <a:cubicBezTo>
                    <a:pt x="4274" y="822"/>
                    <a:pt x="3453" y="0"/>
                    <a:pt x="244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4" name="Google Shape;2524;p75"/>
            <p:cNvSpPr/>
            <p:nvPr/>
          </p:nvSpPr>
          <p:spPr>
            <a:xfrm>
              <a:off x="4620808" y="4467854"/>
              <a:ext cx="68713" cy="58755"/>
            </a:xfrm>
            <a:custGeom>
              <a:avLst/>
              <a:gdLst/>
              <a:ahLst/>
              <a:cxnLst/>
              <a:rect l="l" t="t" r="r" b="b"/>
              <a:pathLst>
                <a:path w="1870" h="1599" extrusionOk="0">
                  <a:moveTo>
                    <a:pt x="1072" y="0"/>
                  </a:moveTo>
                  <a:cubicBezTo>
                    <a:pt x="357" y="0"/>
                    <a:pt x="0" y="858"/>
                    <a:pt x="500" y="1358"/>
                  </a:cubicBezTo>
                  <a:cubicBezTo>
                    <a:pt x="663" y="1524"/>
                    <a:pt x="865" y="1599"/>
                    <a:pt x="1064" y="1599"/>
                  </a:cubicBezTo>
                  <a:cubicBezTo>
                    <a:pt x="1474" y="1599"/>
                    <a:pt x="1870" y="1280"/>
                    <a:pt x="1870" y="798"/>
                  </a:cubicBezTo>
                  <a:cubicBezTo>
                    <a:pt x="1870" y="358"/>
                    <a:pt x="1512" y="0"/>
                    <a:pt x="10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5" name="Google Shape;2525;p75"/>
            <p:cNvSpPr/>
            <p:nvPr/>
          </p:nvSpPr>
          <p:spPr>
            <a:xfrm>
              <a:off x="5026817" y="4388665"/>
              <a:ext cx="253761" cy="217089"/>
            </a:xfrm>
            <a:custGeom>
              <a:avLst/>
              <a:gdLst/>
              <a:ahLst/>
              <a:cxnLst/>
              <a:rect l="l" t="t" r="r" b="b"/>
              <a:pathLst>
                <a:path w="6906" h="5908" extrusionOk="0">
                  <a:moveTo>
                    <a:pt x="3953" y="0"/>
                  </a:moveTo>
                  <a:cubicBezTo>
                    <a:pt x="1322" y="0"/>
                    <a:pt x="0" y="3179"/>
                    <a:pt x="1858" y="5037"/>
                  </a:cubicBezTo>
                  <a:cubicBezTo>
                    <a:pt x="2459" y="5638"/>
                    <a:pt x="3200" y="5907"/>
                    <a:pt x="3928" y="5907"/>
                  </a:cubicBezTo>
                  <a:cubicBezTo>
                    <a:pt x="5447" y="5907"/>
                    <a:pt x="6906" y="4732"/>
                    <a:pt x="6906" y="2953"/>
                  </a:cubicBezTo>
                  <a:cubicBezTo>
                    <a:pt x="6906" y="1322"/>
                    <a:pt x="5572" y="0"/>
                    <a:pt x="39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6" name="Google Shape;2526;p75"/>
            <p:cNvSpPr/>
            <p:nvPr/>
          </p:nvSpPr>
          <p:spPr>
            <a:xfrm>
              <a:off x="4990511" y="4388665"/>
              <a:ext cx="253320" cy="217089"/>
            </a:xfrm>
            <a:custGeom>
              <a:avLst/>
              <a:gdLst/>
              <a:ahLst/>
              <a:cxnLst/>
              <a:rect l="l" t="t" r="r" b="b"/>
              <a:pathLst>
                <a:path w="6894" h="5908" extrusionOk="0">
                  <a:moveTo>
                    <a:pt x="3941" y="0"/>
                  </a:moveTo>
                  <a:cubicBezTo>
                    <a:pt x="1310" y="0"/>
                    <a:pt x="0" y="3179"/>
                    <a:pt x="1857" y="5037"/>
                  </a:cubicBezTo>
                  <a:cubicBezTo>
                    <a:pt x="2459" y="5638"/>
                    <a:pt x="3199" y="5907"/>
                    <a:pt x="3924" y="5907"/>
                  </a:cubicBezTo>
                  <a:cubicBezTo>
                    <a:pt x="5440" y="5907"/>
                    <a:pt x="6894" y="4732"/>
                    <a:pt x="6894" y="2953"/>
                  </a:cubicBezTo>
                  <a:cubicBezTo>
                    <a:pt x="6894" y="1322"/>
                    <a:pt x="5572" y="0"/>
                    <a:pt x="394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7" name="Google Shape;2527;p75"/>
            <p:cNvSpPr/>
            <p:nvPr/>
          </p:nvSpPr>
          <p:spPr>
            <a:xfrm>
              <a:off x="5045631" y="4429785"/>
              <a:ext cx="157085" cy="134597"/>
            </a:xfrm>
            <a:custGeom>
              <a:avLst/>
              <a:gdLst/>
              <a:ahLst/>
              <a:cxnLst/>
              <a:rect l="l" t="t" r="r" b="b"/>
              <a:pathLst>
                <a:path w="4275" h="3663" extrusionOk="0">
                  <a:moveTo>
                    <a:pt x="2441" y="0"/>
                  </a:moveTo>
                  <a:cubicBezTo>
                    <a:pt x="810" y="0"/>
                    <a:pt x="0" y="1977"/>
                    <a:pt x="1155" y="3120"/>
                  </a:cubicBezTo>
                  <a:cubicBezTo>
                    <a:pt x="1526" y="3495"/>
                    <a:pt x="1985" y="3663"/>
                    <a:pt x="2435" y="3663"/>
                  </a:cubicBezTo>
                  <a:cubicBezTo>
                    <a:pt x="3373" y="3663"/>
                    <a:pt x="4275" y="2936"/>
                    <a:pt x="4275" y="1834"/>
                  </a:cubicBezTo>
                  <a:cubicBezTo>
                    <a:pt x="4275" y="822"/>
                    <a:pt x="3453" y="0"/>
                    <a:pt x="244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8" name="Google Shape;2528;p75"/>
            <p:cNvSpPr/>
            <p:nvPr/>
          </p:nvSpPr>
          <p:spPr>
            <a:xfrm>
              <a:off x="5096377" y="4467854"/>
              <a:ext cx="68272" cy="58498"/>
            </a:xfrm>
            <a:custGeom>
              <a:avLst/>
              <a:gdLst/>
              <a:ahLst/>
              <a:cxnLst/>
              <a:rect l="l" t="t" r="r" b="b"/>
              <a:pathLst>
                <a:path w="1858" h="1592" extrusionOk="0">
                  <a:moveTo>
                    <a:pt x="1060" y="0"/>
                  </a:moveTo>
                  <a:cubicBezTo>
                    <a:pt x="358" y="0"/>
                    <a:pt x="0" y="858"/>
                    <a:pt x="500" y="1358"/>
                  </a:cubicBezTo>
                  <a:cubicBezTo>
                    <a:pt x="662" y="1519"/>
                    <a:pt x="860" y="1591"/>
                    <a:pt x="1055" y="1591"/>
                  </a:cubicBezTo>
                  <a:cubicBezTo>
                    <a:pt x="1465" y="1591"/>
                    <a:pt x="1858" y="1274"/>
                    <a:pt x="1858" y="798"/>
                  </a:cubicBezTo>
                  <a:cubicBezTo>
                    <a:pt x="1858" y="358"/>
                    <a:pt x="1501" y="0"/>
                    <a:pt x="106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9" name="Google Shape;2529;p75"/>
            <p:cNvSpPr/>
            <p:nvPr/>
          </p:nvSpPr>
          <p:spPr>
            <a:xfrm>
              <a:off x="5338314" y="4388665"/>
              <a:ext cx="217016" cy="141358"/>
            </a:xfrm>
            <a:custGeom>
              <a:avLst/>
              <a:gdLst/>
              <a:ahLst/>
              <a:cxnLst/>
              <a:rect l="l" t="t" r="r" b="b"/>
              <a:pathLst>
                <a:path w="5906" h="3847" extrusionOk="0">
                  <a:moveTo>
                    <a:pt x="2953" y="0"/>
                  </a:moveTo>
                  <a:cubicBezTo>
                    <a:pt x="1322" y="0"/>
                    <a:pt x="1" y="1322"/>
                    <a:pt x="1" y="2953"/>
                  </a:cubicBezTo>
                  <a:cubicBezTo>
                    <a:pt x="1" y="3251"/>
                    <a:pt x="48" y="3560"/>
                    <a:pt x="143" y="3846"/>
                  </a:cubicBezTo>
                  <a:lnTo>
                    <a:pt x="5751" y="3846"/>
                  </a:lnTo>
                  <a:cubicBezTo>
                    <a:pt x="5846" y="3560"/>
                    <a:pt x="5906" y="3251"/>
                    <a:pt x="5906" y="2953"/>
                  </a:cubicBezTo>
                  <a:cubicBezTo>
                    <a:pt x="5906" y="1322"/>
                    <a:pt x="4584" y="0"/>
                    <a:pt x="29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0" name="Google Shape;2530;p75"/>
            <p:cNvSpPr/>
            <p:nvPr/>
          </p:nvSpPr>
          <p:spPr>
            <a:xfrm>
              <a:off x="4460228" y="4019400"/>
              <a:ext cx="1139279" cy="478640"/>
            </a:xfrm>
            <a:custGeom>
              <a:avLst/>
              <a:gdLst/>
              <a:ahLst/>
              <a:cxnLst/>
              <a:rect l="l" t="t" r="r" b="b"/>
              <a:pathLst>
                <a:path w="31005" h="13026" extrusionOk="0">
                  <a:moveTo>
                    <a:pt x="3834" y="0"/>
                  </a:moveTo>
                  <a:cubicBezTo>
                    <a:pt x="2001" y="0"/>
                    <a:pt x="441" y="1334"/>
                    <a:pt x="179" y="3156"/>
                  </a:cubicBezTo>
                  <a:lnTo>
                    <a:pt x="1" y="13026"/>
                  </a:lnTo>
                  <a:lnTo>
                    <a:pt x="1882" y="13026"/>
                  </a:lnTo>
                  <a:lnTo>
                    <a:pt x="1882" y="13002"/>
                  </a:lnTo>
                  <a:cubicBezTo>
                    <a:pt x="1882" y="11040"/>
                    <a:pt x="3473" y="9453"/>
                    <a:pt x="5435" y="9453"/>
                  </a:cubicBezTo>
                  <a:cubicBezTo>
                    <a:pt x="5819" y="9453"/>
                    <a:pt x="6217" y="9514"/>
                    <a:pt x="6621" y="9644"/>
                  </a:cubicBezTo>
                  <a:cubicBezTo>
                    <a:pt x="8049" y="10097"/>
                    <a:pt x="8990" y="11490"/>
                    <a:pt x="8990" y="13002"/>
                  </a:cubicBezTo>
                  <a:lnTo>
                    <a:pt x="8990" y="13026"/>
                  </a:lnTo>
                  <a:lnTo>
                    <a:pt x="15038" y="13026"/>
                  </a:lnTo>
                  <a:lnTo>
                    <a:pt x="15038" y="13002"/>
                  </a:lnTo>
                  <a:cubicBezTo>
                    <a:pt x="15038" y="10967"/>
                    <a:pt x="16702" y="9443"/>
                    <a:pt x="18590" y="9443"/>
                  </a:cubicBezTo>
                  <a:cubicBezTo>
                    <a:pt x="18988" y="9443"/>
                    <a:pt x="19396" y="9511"/>
                    <a:pt x="19801" y="9656"/>
                  </a:cubicBezTo>
                  <a:cubicBezTo>
                    <a:pt x="21230" y="10121"/>
                    <a:pt x="22146" y="11502"/>
                    <a:pt x="22146" y="13002"/>
                  </a:cubicBezTo>
                  <a:lnTo>
                    <a:pt x="22146" y="13026"/>
                  </a:lnTo>
                  <a:lnTo>
                    <a:pt x="31005" y="13026"/>
                  </a:lnTo>
                  <a:lnTo>
                    <a:pt x="31005" y="10871"/>
                  </a:lnTo>
                  <a:cubicBezTo>
                    <a:pt x="31005" y="10156"/>
                    <a:pt x="30850" y="9454"/>
                    <a:pt x="30564" y="8799"/>
                  </a:cubicBezTo>
                  <a:cubicBezTo>
                    <a:pt x="30385" y="8382"/>
                    <a:pt x="30147" y="8001"/>
                    <a:pt x="29873" y="7656"/>
                  </a:cubicBezTo>
                  <a:cubicBezTo>
                    <a:pt x="29754" y="7513"/>
                    <a:pt x="29635" y="7382"/>
                    <a:pt x="29504" y="7251"/>
                  </a:cubicBezTo>
                  <a:cubicBezTo>
                    <a:pt x="28552" y="6299"/>
                    <a:pt x="27254" y="5763"/>
                    <a:pt x="25897" y="5763"/>
                  </a:cubicBezTo>
                  <a:cubicBezTo>
                    <a:pt x="25421" y="5763"/>
                    <a:pt x="24968" y="5537"/>
                    <a:pt x="24682" y="5144"/>
                  </a:cubicBezTo>
                  <a:lnTo>
                    <a:pt x="22218" y="1655"/>
                  </a:lnTo>
                  <a:cubicBezTo>
                    <a:pt x="21480" y="608"/>
                    <a:pt x="20289" y="0"/>
                    <a:pt x="190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1" name="Google Shape;2531;p75"/>
            <p:cNvSpPr/>
            <p:nvPr/>
          </p:nvSpPr>
          <p:spPr>
            <a:xfrm>
              <a:off x="4509688" y="4258730"/>
              <a:ext cx="224034" cy="132576"/>
            </a:xfrm>
            <a:custGeom>
              <a:avLst/>
              <a:gdLst/>
              <a:ahLst/>
              <a:cxnLst/>
              <a:rect l="l" t="t" r="r" b="b"/>
              <a:pathLst>
                <a:path w="6097" h="3608" extrusionOk="0">
                  <a:moveTo>
                    <a:pt x="0" y="0"/>
                  </a:moveTo>
                  <a:lnTo>
                    <a:pt x="0" y="3608"/>
                  </a:lnTo>
                  <a:lnTo>
                    <a:pt x="1167" y="3608"/>
                  </a:lnTo>
                  <a:cubicBezTo>
                    <a:pt x="1959" y="2801"/>
                    <a:pt x="3021" y="2381"/>
                    <a:pt x="4094" y="2381"/>
                  </a:cubicBezTo>
                  <a:cubicBezTo>
                    <a:pt x="4779" y="2381"/>
                    <a:pt x="5469" y="2552"/>
                    <a:pt x="6096" y="2905"/>
                  </a:cubicBezTo>
                  <a:lnTo>
                    <a:pt x="6096" y="0"/>
                  </a:ln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2" name="Google Shape;2532;p75"/>
            <p:cNvSpPr/>
            <p:nvPr/>
          </p:nvSpPr>
          <p:spPr>
            <a:xfrm>
              <a:off x="4771725" y="4258730"/>
              <a:ext cx="277425" cy="132576"/>
            </a:xfrm>
            <a:custGeom>
              <a:avLst/>
              <a:gdLst/>
              <a:ahLst/>
              <a:cxnLst/>
              <a:rect l="l" t="t" r="r" b="b"/>
              <a:pathLst>
                <a:path w="7550" h="3608" extrusionOk="0">
                  <a:moveTo>
                    <a:pt x="1" y="0"/>
                  </a:moveTo>
                  <a:lnTo>
                    <a:pt x="1" y="3608"/>
                  </a:lnTo>
                  <a:lnTo>
                    <a:pt x="7549" y="3608"/>
                  </a:lnTo>
                  <a:lnTo>
                    <a:pt x="6645" y="1512"/>
                  </a:lnTo>
                  <a:cubicBezTo>
                    <a:pt x="6240" y="595"/>
                    <a:pt x="5335" y="0"/>
                    <a:pt x="4335"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3" name="Google Shape;2533;p75"/>
            <p:cNvSpPr/>
            <p:nvPr/>
          </p:nvSpPr>
          <p:spPr>
            <a:xfrm>
              <a:off x="4890305" y="4063165"/>
              <a:ext cx="451082" cy="171967"/>
            </a:xfrm>
            <a:custGeom>
              <a:avLst/>
              <a:gdLst/>
              <a:ahLst/>
              <a:cxnLst/>
              <a:rect l="l" t="t" r="r" b="b"/>
              <a:pathLst>
                <a:path w="12276" h="4680" extrusionOk="0">
                  <a:moveTo>
                    <a:pt x="1" y="0"/>
                  </a:moveTo>
                  <a:cubicBezTo>
                    <a:pt x="2001" y="429"/>
                    <a:pt x="4215" y="4679"/>
                    <a:pt x="4215" y="4679"/>
                  </a:cubicBezTo>
                  <a:lnTo>
                    <a:pt x="12276" y="4679"/>
                  </a:lnTo>
                  <a:lnTo>
                    <a:pt x="9787" y="1155"/>
                  </a:lnTo>
                  <a:cubicBezTo>
                    <a:pt x="9275" y="429"/>
                    <a:pt x="8442" y="0"/>
                    <a:pt x="75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4" name="Google Shape;2534;p75"/>
            <p:cNvSpPr/>
            <p:nvPr/>
          </p:nvSpPr>
          <p:spPr>
            <a:xfrm>
              <a:off x="4769116" y="4063165"/>
              <a:ext cx="229730" cy="171967"/>
            </a:xfrm>
            <a:custGeom>
              <a:avLst/>
              <a:gdLst/>
              <a:ahLst/>
              <a:cxnLst/>
              <a:rect l="l" t="t" r="r" b="b"/>
              <a:pathLst>
                <a:path w="6252" h="4680" extrusionOk="0">
                  <a:moveTo>
                    <a:pt x="0" y="0"/>
                  </a:moveTo>
                  <a:lnTo>
                    <a:pt x="0" y="4679"/>
                  </a:lnTo>
                  <a:lnTo>
                    <a:pt x="6251" y="4679"/>
                  </a:lnTo>
                  <a:cubicBezTo>
                    <a:pt x="6251" y="4679"/>
                    <a:pt x="4025" y="429"/>
                    <a:pt x="20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5" name="Google Shape;2535;p75"/>
            <p:cNvSpPr/>
            <p:nvPr/>
          </p:nvSpPr>
          <p:spPr>
            <a:xfrm>
              <a:off x="4509247" y="4063165"/>
              <a:ext cx="223593" cy="171967"/>
            </a:xfrm>
            <a:custGeom>
              <a:avLst/>
              <a:gdLst/>
              <a:ahLst/>
              <a:cxnLst/>
              <a:rect l="l" t="t" r="r" b="b"/>
              <a:pathLst>
                <a:path w="6085" h="4680" extrusionOk="0">
                  <a:moveTo>
                    <a:pt x="2500" y="0"/>
                  </a:moveTo>
                  <a:cubicBezTo>
                    <a:pt x="1286" y="12"/>
                    <a:pt x="250" y="881"/>
                    <a:pt x="48" y="2072"/>
                  </a:cubicBezTo>
                  <a:lnTo>
                    <a:pt x="0" y="4679"/>
                  </a:lnTo>
                  <a:lnTo>
                    <a:pt x="6084" y="4679"/>
                  </a:lnTo>
                  <a:lnTo>
                    <a:pt x="607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6" name="Google Shape;2536;p75"/>
            <p:cNvSpPr/>
            <p:nvPr/>
          </p:nvSpPr>
          <p:spPr>
            <a:xfrm>
              <a:off x="4460228" y="4408766"/>
              <a:ext cx="104172" cy="89290"/>
            </a:xfrm>
            <a:custGeom>
              <a:avLst/>
              <a:gdLst/>
              <a:ahLst/>
              <a:cxnLst/>
              <a:rect l="l" t="t" r="r" b="b"/>
              <a:pathLst>
                <a:path w="2835" h="2430" extrusionOk="0">
                  <a:moveTo>
                    <a:pt x="48" y="1"/>
                  </a:moveTo>
                  <a:lnTo>
                    <a:pt x="1" y="2430"/>
                  </a:lnTo>
                  <a:lnTo>
                    <a:pt x="1882" y="2430"/>
                  </a:lnTo>
                  <a:lnTo>
                    <a:pt x="1882" y="2406"/>
                  </a:lnTo>
                  <a:cubicBezTo>
                    <a:pt x="1882" y="1513"/>
                    <a:pt x="2227" y="656"/>
                    <a:pt x="28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7" name="Google Shape;2537;p75"/>
            <p:cNvSpPr/>
            <p:nvPr/>
          </p:nvSpPr>
          <p:spPr>
            <a:xfrm>
              <a:off x="4755998" y="4408766"/>
              <a:ext cx="291829" cy="89290"/>
            </a:xfrm>
            <a:custGeom>
              <a:avLst/>
              <a:gdLst/>
              <a:ahLst/>
              <a:cxnLst/>
              <a:rect l="l" t="t" r="r" b="b"/>
              <a:pathLst>
                <a:path w="7942" h="2430" extrusionOk="0">
                  <a:moveTo>
                    <a:pt x="0" y="1"/>
                  </a:moveTo>
                  <a:cubicBezTo>
                    <a:pt x="608" y="656"/>
                    <a:pt x="941" y="1513"/>
                    <a:pt x="941" y="2406"/>
                  </a:cubicBezTo>
                  <a:lnTo>
                    <a:pt x="941" y="2430"/>
                  </a:lnTo>
                  <a:lnTo>
                    <a:pt x="6989" y="2430"/>
                  </a:lnTo>
                  <a:lnTo>
                    <a:pt x="6989" y="2406"/>
                  </a:lnTo>
                  <a:cubicBezTo>
                    <a:pt x="6989" y="1513"/>
                    <a:pt x="7323" y="656"/>
                    <a:pt x="79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8" name="Google Shape;2538;p75"/>
            <p:cNvSpPr/>
            <p:nvPr/>
          </p:nvSpPr>
          <p:spPr>
            <a:xfrm>
              <a:off x="5239430" y="4408766"/>
              <a:ext cx="406473" cy="89290"/>
            </a:xfrm>
            <a:custGeom>
              <a:avLst/>
              <a:gdLst/>
              <a:ahLst/>
              <a:cxnLst/>
              <a:rect l="l" t="t" r="r" b="b"/>
              <a:pathLst>
                <a:path w="11062" h="2430" extrusionOk="0">
                  <a:moveTo>
                    <a:pt x="1" y="1"/>
                  </a:moveTo>
                  <a:cubicBezTo>
                    <a:pt x="608" y="656"/>
                    <a:pt x="941" y="1513"/>
                    <a:pt x="941" y="2406"/>
                  </a:cubicBezTo>
                  <a:lnTo>
                    <a:pt x="941" y="2430"/>
                  </a:lnTo>
                  <a:lnTo>
                    <a:pt x="9990" y="2430"/>
                  </a:lnTo>
                  <a:cubicBezTo>
                    <a:pt x="10585" y="2430"/>
                    <a:pt x="11062" y="1954"/>
                    <a:pt x="11062" y="1358"/>
                  </a:cubicBezTo>
                  <a:lnTo>
                    <a:pt x="110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9" name="Google Shape;2539;p75"/>
            <p:cNvSpPr/>
            <p:nvPr/>
          </p:nvSpPr>
          <p:spPr>
            <a:xfrm>
              <a:off x="5149328" y="4300731"/>
              <a:ext cx="168880" cy="42881"/>
            </a:xfrm>
            <a:custGeom>
              <a:avLst/>
              <a:gdLst/>
              <a:ahLst/>
              <a:cxnLst/>
              <a:rect l="l" t="t" r="r" b="b"/>
              <a:pathLst>
                <a:path w="4596" h="1167" extrusionOk="0">
                  <a:moveTo>
                    <a:pt x="0" y="0"/>
                  </a:moveTo>
                  <a:lnTo>
                    <a:pt x="1060" y="869"/>
                  </a:lnTo>
                  <a:cubicBezTo>
                    <a:pt x="1286" y="1060"/>
                    <a:pt x="1584" y="1155"/>
                    <a:pt x="1881" y="1167"/>
                  </a:cubicBezTo>
                  <a:lnTo>
                    <a:pt x="4596" y="1167"/>
                  </a:lnTo>
                  <a:lnTo>
                    <a:pt x="3453" y="274"/>
                  </a:lnTo>
                  <a:cubicBezTo>
                    <a:pt x="3227" y="95"/>
                    <a:pt x="2953" y="0"/>
                    <a:pt x="26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0" name="Google Shape;2540;p75"/>
            <p:cNvSpPr/>
            <p:nvPr/>
          </p:nvSpPr>
          <p:spPr>
            <a:xfrm>
              <a:off x="5475267" y="4300731"/>
              <a:ext cx="108067" cy="42881"/>
            </a:xfrm>
            <a:custGeom>
              <a:avLst/>
              <a:gdLst/>
              <a:ahLst/>
              <a:cxnLst/>
              <a:rect l="l" t="t" r="r" b="b"/>
              <a:pathLst>
                <a:path w="2941" h="1167" extrusionOk="0">
                  <a:moveTo>
                    <a:pt x="1929" y="0"/>
                  </a:moveTo>
                  <a:cubicBezTo>
                    <a:pt x="1643" y="0"/>
                    <a:pt x="1369" y="95"/>
                    <a:pt x="1155" y="274"/>
                  </a:cubicBezTo>
                  <a:lnTo>
                    <a:pt x="0" y="1167"/>
                  </a:lnTo>
                  <a:lnTo>
                    <a:pt x="2727" y="1167"/>
                  </a:lnTo>
                  <a:cubicBezTo>
                    <a:pt x="2798" y="1167"/>
                    <a:pt x="2870" y="1155"/>
                    <a:pt x="2941" y="1143"/>
                  </a:cubicBezTo>
                  <a:cubicBezTo>
                    <a:pt x="2762" y="738"/>
                    <a:pt x="2524" y="345"/>
                    <a:pt x="2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1" name="Google Shape;2541;p75"/>
            <p:cNvSpPr/>
            <p:nvPr/>
          </p:nvSpPr>
          <p:spPr>
            <a:xfrm>
              <a:off x="5331332" y="4310359"/>
              <a:ext cx="141762" cy="31527"/>
            </a:xfrm>
            <a:custGeom>
              <a:avLst/>
              <a:gdLst/>
              <a:ahLst/>
              <a:cxnLst/>
              <a:rect l="l" t="t" r="r" b="b"/>
              <a:pathLst>
                <a:path w="3858" h="858" extrusionOk="0">
                  <a:moveTo>
                    <a:pt x="0" y="0"/>
                  </a:moveTo>
                  <a:lnTo>
                    <a:pt x="833" y="857"/>
                  </a:lnTo>
                  <a:lnTo>
                    <a:pt x="3036" y="857"/>
                  </a:lnTo>
                  <a:lnTo>
                    <a:pt x="385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2" name="Google Shape;2542;p75"/>
            <p:cNvSpPr/>
            <p:nvPr/>
          </p:nvSpPr>
          <p:spPr>
            <a:xfrm>
              <a:off x="4484296" y="4256084"/>
              <a:ext cx="60850" cy="52104"/>
            </a:xfrm>
            <a:custGeom>
              <a:avLst/>
              <a:gdLst/>
              <a:ahLst/>
              <a:cxnLst/>
              <a:rect l="l" t="t" r="r" b="b"/>
              <a:pathLst>
                <a:path w="1656" h="1418" extrusionOk="0">
                  <a:moveTo>
                    <a:pt x="953" y="1"/>
                  </a:moveTo>
                  <a:cubicBezTo>
                    <a:pt x="310" y="1"/>
                    <a:pt x="1" y="763"/>
                    <a:pt x="441" y="1203"/>
                  </a:cubicBezTo>
                  <a:cubicBezTo>
                    <a:pt x="589" y="1351"/>
                    <a:pt x="770" y="1418"/>
                    <a:pt x="947" y="1418"/>
                  </a:cubicBezTo>
                  <a:cubicBezTo>
                    <a:pt x="1310" y="1418"/>
                    <a:pt x="1655" y="1136"/>
                    <a:pt x="1655" y="703"/>
                  </a:cubicBezTo>
                  <a:cubicBezTo>
                    <a:pt x="1655" y="310"/>
                    <a:pt x="1334" y="1"/>
                    <a:pt x="9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3" name="Google Shape;2543;p75"/>
            <p:cNvSpPr/>
            <p:nvPr/>
          </p:nvSpPr>
          <p:spPr>
            <a:xfrm>
              <a:off x="4299684" y="3851836"/>
              <a:ext cx="1133142" cy="438405"/>
            </a:xfrm>
            <a:custGeom>
              <a:avLst/>
              <a:gdLst/>
              <a:ahLst/>
              <a:cxnLst/>
              <a:rect l="l" t="t" r="r" b="b"/>
              <a:pathLst>
                <a:path w="30838" h="11931" extrusionOk="0">
                  <a:moveTo>
                    <a:pt x="5977" y="0"/>
                  </a:moveTo>
                  <a:cubicBezTo>
                    <a:pt x="2679" y="0"/>
                    <a:pt x="0" y="2667"/>
                    <a:pt x="0" y="5965"/>
                  </a:cubicBezTo>
                  <a:cubicBezTo>
                    <a:pt x="0" y="9263"/>
                    <a:pt x="2679" y="11930"/>
                    <a:pt x="5977" y="11930"/>
                  </a:cubicBezTo>
                  <a:lnTo>
                    <a:pt x="5977" y="11478"/>
                  </a:lnTo>
                  <a:cubicBezTo>
                    <a:pt x="2965" y="11430"/>
                    <a:pt x="548" y="8978"/>
                    <a:pt x="548" y="5965"/>
                  </a:cubicBezTo>
                  <a:cubicBezTo>
                    <a:pt x="548" y="2953"/>
                    <a:pt x="2965" y="500"/>
                    <a:pt x="5977" y="453"/>
                  </a:cubicBezTo>
                  <a:lnTo>
                    <a:pt x="30837" y="453"/>
                  </a:lnTo>
                  <a:lnTo>
                    <a:pt x="3083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4" name="Google Shape;2544;p75"/>
            <p:cNvSpPr/>
            <p:nvPr/>
          </p:nvSpPr>
          <p:spPr>
            <a:xfrm>
              <a:off x="5397806" y="3762101"/>
              <a:ext cx="231934" cy="200885"/>
            </a:xfrm>
            <a:custGeom>
              <a:avLst/>
              <a:gdLst/>
              <a:ahLst/>
              <a:cxnLst/>
              <a:rect l="l" t="t" r="r" b="b"/>
              <a:pathLst>
                <a:path w="6312" h="5467" extrusionOk="0">
                  <a:moveTo>
                    <a:pt x="197" y="1"/>
                  </a:moveTo>
                  <a:cubicBezTo>
                    <a:pt x="87" y="1"/>
                    <a:pt x="1" y="103"/>
                    <a:pt x="1" y="216"/>
                  </a:cubicBezTo>
                  <a:lnTo>
                    <a:pt x="1" y="5252"/>
                  </a:lnTo>
                  <a:cubicBezTo>
                    <a:pt x="1" y="5371"/>
                    <a:pt x="96" y="5467"/>
                    <a:pt x="215" y="5467"/>
                  </a:cubicBezTo>
                  <a:lnTo>
                    <a:pt x="6168" y="5467"/>
                  </a:lnTo>
                  <a:cubicBezTo>
                    <a:pt x="6252" y="5467"/>
                    <a:pt x="6311" y="5407"/>
                    <a:pt x="6311" y="5336"/>
                  </a:cubicBezTo>
                  <a:lnTo>
                    <a:pt x="6311" y="133"/>
                  </a:lnTo>
                  <a:cubicBezTo>
                    <a:pt x="6311" y="61"/>
                    <a:pt x="6252" y="2"/>
                    <a:pt x="6168" y="2"/>
                  </a:cubicBezTo>
                  <a:lnTo>
                    <a:pt x="215" y="2"/>
                  </a:lnTo>
                  <a:cubicBezTo>
                    <a:pt x="209" y="1"/>
                    <a:pt x="203" y="1"/>
                    <a:pt x="1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5" name="Google Shape;2545;p75"/>
            <p:cNvSpPr/>
            <p:nvPr/>
          </p:nvSpPr>
          <p:spPr>
            <a:xfrm>
              <a:off x="5584623" y="3762138"/>
              <a:ext cx="45123" cy="200848"/>
            </a:xfrm>
            <a:custGeom>
              <a:avLst/>
              <a:gdLst/>
              <a:ahLst/>
              <a:cxnLst/>
              <a:rect l="l" t="t" r="r" b="b"/>
              <a:pathLst>
                <a:path w="1228" h="5466" extrusionOk="0">
                  <a:moveTo>
                    <a:pt x="620" y="1"/>
                  </a:moveTo>
                  <a:cubicBezTo>
                    <a:pt x="275" y="1"/>
                    <a:pt x="1" y="274"/>
                    <a:pt x="1" y="608"/>
                  </a:cubicBezTo>
                  <a:lnTo>
                    <a:pt x="1" y="4858"/>
                  </a:lnTo>
                  <a:cubicBezTo>
                    <a:pt x="1" y="5192"/>
                    <a:pt x="275" y="5466"/>
                    <a:pt x="620" y="5466"/>
                  </a:cubicBezTo>
                  <a:cubicBezTo>
                    <a:pt x="953" y="5466"/>
                    <a:pt x="1227" y="5192"/>
                    <a:pt x="1227" y="4858"/>
                  </a:cubicBezTo>
                  <a:lnTo>
                    <a:pt x="1227" y="608"/>
                  </a:lnTo>
                  <a:cubicBezTo>
                    <a:pt x="1227" y="274"/>
                    <a:pt x="953" y="1"/>
                    <a:pt x="6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6" name="Google Shape;2546;p75"/>
            <p:cNvSpPr/>
            <p:nvPr/>
          </p:nvSpPr>
          <p:spPr>
            <a:xfrm>
              <a:off x="5597337" y="3792343"/>
              <a:ext cx="164948" cy="31968"/>
            </a:xfrm>
            <a:custGeom>
              <a:avLst/>
              <a:gdLst/>
              <a:ahLst/>
              <a:cxnLst/>
              <a:rect l="l" t="t" r="r" b="b"/>
              <a:pathLst>
                <a:path w="4489" h="870" extrusionOk="0">
                  <a:moveTo>
                    <a:pt x="441" y="0"/>
                  </a:moveTo>
                  <a:cubicBezTo>
                    <a:pt x="202" y="0"/>
                    <a:pt x="0" y="191"/>
                    <a:pt x="0" y="429"/>
                  </a:cubicBezTo>
                  <a:cubicBezTo>
                    <a:pt x="0" y="667"/>
                    <a:pt x="202" y="869"/>
                    <a:pt x="441" y="869"/>
                  </a:cubicBezTo>
                  <a:lnTo>
                    <a:pt x="4048" y="869"/>
                  </a:lnTo>
                  <a:cubicBezTo>
                    <a:pt x="4286" y="869"/>
                    <a:pt x="4489" y="667"/>
                    <a:pt x="4489" y="429"/>
                  </a:cubicBezTo>
                  <a:cubicBezTo>
                    <a:pt x="4489" y="191"/>
                    <a:pt x="4286" y="0"/>
                    <a:pt x="40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7" name="Google Shape;2547;p75"/>
            <p:cNvSpPr/>
            <p:nvPr/>
          </p:nvSpPr>
          <p:spPr>
            <a:xfrm>
              <a:off x="5597337" y="3896005"/>
              <a:ext cx="164948" cy="32005"/>
            </a:xfrm>
            <a:custGeom>
              <a:avLst/>
              <a:gdLst/>
              <a:ahLst/>
              <a:cxnLst/>
              <a:rect l="l" t="t" r="r" b="b"/>
              <a:pathLst>
                <a:path w="4489" h="871" extrusionOk="0">
                  <a:moveTo>
                    <a:pt x="441" y="1"/>
                  </a:moveTo>
                  <a:cubicBezTo>
                    <a:pt x="202" y="1"/>
                    <a:pt x="0" y="191"/>
                    <a:pt x="0" y="430"/>
                  </a:cubicBezTo>
                  <a:cubicBezTo>
                    <a:pt x="0" y="668"/>
                    <a:pt x="202" y="858"/>
                    <a:pt x="441" y="870"/>
                  </a:cubicBezTo>
                  <a:lnTo>
                    <a:pt x="4048" y="870"/>
                  </a:lnTo>
                  <a:cubicBezTo>
                    <a:pt x="4286" y="870"/>
                    <a:pt x="4489" y="668"/>
                    <a:pt x="4489" y="430"/>
                  </a:cubicBezTo>
                  <a:cubicBezTo>
                    <a:pt x="4489" y="191"/>
                    <a:pt x="4286" y="1"/>
                    <a:pt x="40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8" name="Google Shape;2548;p75"/>
            <p:cNvSpPr/>
            <p:nvPr/>
          </p:nvSpPr>
          <p:spPr>
            <a:xfrm>
              <a:off x="5446384" y="3820711"/>
              <a:ext cx="98036" cy="84109"/>
            </a:xfrm>
            <a:custGeom>
              <a:avLst/>
              <a:gdLst/>
              <a:ahLst/>
              <a:cxnLst/>
              <a:rect l="l" t="t" r="r" b="b"/>
              <a:pathLst>
                <a:path w="2668" h="2289" extrusionOk="0">
                  <a:moveTo>
                    <a:pt x="1519" y="0"/>
                  </a:moveTo>
                  <a:cubicBezTo>
                    <a:pt x="1238" y="0"/>
                    <a:pt x="950" y="104"/>
                    <a:pt x="715" y="335"/>
                  </a:cubicBezTo>
                  <a:cubicBezTo>
                    <a:pt x="0" y="1062"/>
                    <a:pt x="500" y="2288"/>
                    <a:pt x="1524" y="2288"/>
                  </a:cubicBezTo>
                  <a:cubicBezTo>
                    <a:pt x="2155" y="2288"/>
                    <a:pt x="2667" y="1776"/>
                    <a:pt x="2667" y="1145"/>
                  </a:cubicBezTo>
                  <a:cubicBezTo>
                    <a:pt x="2667" y="453"/>
                    <a:pt x="2107" y="0"/>
                    <a:pt x="151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9" name="Google Shape;2549;p75"/>
            <p:cNvSpPr/>
            <p:nvPr/>
          </p:nvSpPr>
          <p:spPr>
            <a:xfrm>
              <a:off x="4113711" y="4110384"/>
              <a:ext cx="56918" cy="491354"/>
            </a:xfrm>
            <a:custGeom>
              <a:avLst/>
              <a:gdLst/>
              <a:ahLst/>
              <a:cxnLst/>
              <a:rect l="l" t="t" r="r" b="b"/>
              <a:pathLst>
                <a:path w="1549" h="13372" extrusionOk="0">
                  <a:moveTo>
                    <a:pt x="1" y="1"/>
                  </a:moveTo>
                  <a:lnTo>
                    <a:pt x="1" y="13372"/>
                  </a:lnTo>
                  <a:lnTo>
                    <a:pt x="1549" y="13372"/>
                  </a:lnTo>
                  <a:lnTo>
                    <a:pt x="154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0" name="Google Shape;2550;p75"/>
            <p:cNvSpPr/>
            <p:nvPr/>
          </p:nvSpPr>
          <p:spPr>
            <a:xfrm>
              <a:off x="3803096" y="3551801"/>
              <a:ext cx="641825" cy="584760"/>
            </a:xfrm>
            <a:custGeom>
              <a:avLst/>
              <a:gdLst/>
              <a:ahLst/>
              <a:cxnLst/>
              <a:rect l="l" t="t" r="r" b="b"/>
              <a:pathLst>
                <a:path w="17467" h="15914" extrusionOk="0">
                  <a:moveTo>
                    <a:pt x="8734" y="1"/>
                  </a:moveTo>
                  <a:cubicBezTo>
                    <a:pt x="6698" y="1"/>
                    <a:pt x="4662" y="778"/>
                    <a:pt x="3108" y="2331"/>
                  </a:cubicBezTo>
                  <a:cubicBezTo>
                    <a:pt x="0" y="5439"/>
                    <a:pt x="0" y="10475"/>
                    <a:pt x="3108" y="13583"/>
                  </a:cubicBezTo>
                  <a:cubicBezTo>
                    <a:pt x="4662" y="15136"/>
                    <a:pt x="6698" y="15913"/>
                    <a:pt x="8734" y="15913"/>
                  </a:cubicBezTo>
                  <a:cubicBezTo>
                    <a:pt x="10770" y="15913"/>
                    <a:pt x="12806" y="15136"/>
                    <a:pt x="14359" y="13583"/>
                  </a:cubicBezTo>
                  <a:cubicBezTo>
                    <a:pt x="17467" y="10475"/>
                    <a:pt x="17467" y="5439"/>
                    <a:pt x="14359" y="2331"/>
                  </a:cubicBezTo>
                  <a:cubicBezTo>
                    <a:pt x="12806" y="778"/>
                    <a:pt x="10770" y="1"/>
                    <a:pt x="87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1" name="Google Shape;2551;p75"/>
            <p:cNvSpPr/>
            <p:nvPr/>
          </p:nvSpPr>
          <p:spPr>
            <a:xfrm>
              <a:off x="3874861" y="3595455"/>
              <a:ext cx="541658" cy="541291"/>
            </a:xfrm>
            <a:custGeom>
              <a:avLst/>
              <a:gdLst/>
              <a:ahLst/>
              <a:cxnLst/>
              <a:rect l="l" t="t" r="r" b="b"/>
              <a:pathLst>
                <a:path w="14741" h="14731" extrusionOk="0">
                  <a:moveTo>
                    <a:pt x="10954" y="0"/>
                  </a:moveTo>
                  <a:lnTo>
                    <a:pt x="10954" y="0"/>
                  </a:lnTo>
                  <a:cubicBezTo>
                    <a:pt x="12895" y="3144"/>
                    <a:pt x="12406" y="7192"/>
                    <a:pt x="9799" y="9799"/>
                  </a:cubicBezTo>
                  <a:cubicBezTo>
                    <a:pt x="8264" y="11334"/>
                    <a:pt x="6231" y="12130"/>
                    <a:pt x="4177" y="12130"/>
                  </a:cubicBezTo>
                  <a:cubicBezTo>
                    <a:pt x="2740" y="12130"/>
                    <a:pt x="1294" y="11741"/>
                    <a:pt x="0" y="10942"/>
                  </a:cubicBezTo>
                  <a:lnTo>
                    <a:pt x="0" y="10942"/>
                  </a:lnTo>
                  <a:cubicBezTo>
                    <a:pt x="1478" y="13342"/>
                    <a:pt x="4071" y="14730"/>
                    <a:pt x="6787" y="14730"/>
                  </a:cubicBezTo>
                  <a:cubicBezTo>
                    <a:pt x="7507" y="14730"/>
                    <a:pt x="8235" y="14633"/>
                    <a:pt x="8954" y="14431"/>
                  </a:cubicBezTo>
                  <a:cubicBezTo>
                    <a:pt x="12371" y="13454"/>
                    <a:pt x="14740" y="10323"/>
                    <a:pt x="14740" y="6763"/>
                  </a:cubicBezTo>
                  <a:cubicBezTo>
                    <a:pt x="14740" y="4013"/>
                    <a:pt x="13299" y="1441"/>
                    <a:pt x="10954"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52" name="Google Shape;2552;p75"/>
          <p:cNvGrpSpPr/>
          <p:nvPr/>
        </p:nvGrpSpPr>
        <p:grpSpPr>
          <a:xfrm>
            <a:off x="6301632" y="2844800"/>
            <a:ext cx="1817707" cy="1761015"/>
            <a:chOff x="6450576" y="2887200"/>
            <a:chExt cx="1773892" cy="1718566"/>
          </a:xfrm>
        </p:grpSpPr>
        <p:sp>
          <p:nvSpPr>
            <p:cNvPr id="2553" name="Google Shape;2553;p75"/>
            <p:cNvSpPr/>
            <p:nvPr/>
          </p:nvSpPr>
          <p:spPr>
            <a:xfrm>
              <a:off x="7875048" y="2887200"/>
              <a:ext cx="92457" cy="384501"/>
            </a:xfrm>
            <a:custGeom>
              <a:avLst/>
              <a:gdLst/>
              <a:ahLst/>
              <a:cxnLst/>
              <a:rect l="l" t="t" r="r" b="b"/>
              <a:pathLst>
                <a:path w="3239" h="13470" extrusionOk="0">
                  <a:moveTo>
                    <a:pt x="1632" y="1"/>
                  </a:moveTo>
                  <a:cubicBezTo>
                    <a:pt x="1604" y="1"/>
                    <a:pt x="1576" y="2"/>
                    <a:pt x="1548" y="3"/>
                  </a:cubicBezTo>
                  <a:cubicBezTo>
                    <a:pt x="679" y="63"/>
                    <a:pt x="1" y="789"/>
                    <a:pt x="12" y="1658"/>
                  </a:cubicBezTo>
                  <a:lnTo>
                    <a:pt x="12" y="13469"/>
                  </a:lnTo>
                  <a:lnTo>
                    <a:pt x="905" y="13469"/>
                  </a:lnTo>
                  <a:lnTo>
                    <a:pt x="905" y="10445"/>
                  </a:lnTo>
                  <a:cubicBezTo>
                    <a:pt x="905" y="10242"/>
                    <a:pt x="1060" y="10088"/>
                    <a:pt x="1263" y="10088"/>
                  </a:cubicBezTo>
                  <a:cubicBezTo>
                    <a:pt x="2358" y="10088"/>
                    <a:pt x="3239" y="9195"/>
                    <a:pt x="3239" y="8111"/>
                  </a:cubicBezTo>
                  <a:lnTo>
                    <a:pt x="3239" y="1610"/>
                  </a:lnTo>
                  <a:cubicBezTo>
                    <a:pt x="3239" y="722"/>
                    <a:pt x="2512" y="1"/>
                    <a:pt x="163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4" name="Google Shape;2554;p75"/>
            <p:cNvSpPr/>
            <p:nvPr/>
          </p:nvSpPr>
          <p:spPr>
            <a:xfrm>
              <a:off x="7875390" y="3294113"/>
              <a:ext cx="25519" cy="801772"/>
            </a:xfrm>
            <a:custGeom>
              <a:avLst/>
              <a:gdLst/>
              <a:ahLst/>
              <a:cxnLst/>
              <a:rect l="l" t="t" r="r" b="b"/>
              <a:pathLst>
                <a:path w="894" h="28088" extrusionOk="0">
                  <a:moveTo>
                    <a:pt x="0" y="1"/>
                  </a:moveTo>
                  <a:lnTo>
                    <a:pt x="0" y="28088"/>
                  </a:lnTo>
                  <a:lnTo>
                    <a:pt x="893" y="28088"/>
                  </a:lnTo>
                  <a:lnTo>
                    <a:pt x="89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5" name="Google Shape;2555;p75"/>
            <p:cNvSpPr/>
            <p:nvPr/>
          </p:nvSpPr>
          <p:spPr>
            <a:xfrm>
              <a:off x="7516810" y="3275100"/>
              <a:ext cx="368773" cy="196846"/>
            </a:xfrm>
            <a:custGeom>
              <a:avLst/>
              <a:gdLst/>
              <a:ahLst/>
              <a:cxnLst/>
              <a:rect l="l" t="t" r="r" b="b"/>
              <a:pathLst>
                <a:path w="12919" h="6896" extrusionOk="0">
                  <a:moveTo>
                    <a:pt x="12478" y="0"/>
                  </a:moveTo>
                  <a:lnTo>
                    <a:pt x="9859" y="1512"/>
                  </a:lnTo>
                  <a:cubicBezTo>
                    <a:pt x="9802" y="1543"/>
                    <a:pt x="9741" y="1557"/>
                    <a:pt x="9681" y="1557"/>
                  </a:cubicBezTo>
                  <a:cubicBezTo>
                    <a:pt x="9554" y="1557"/>
                    <a:pt x="9432" y="1491"/>
                    <a:pt x="9359" y="1369"/>
                  </a:cubicBezTo>
                  <a:cubicBezTo>
                    <a:pt x="9000" y="740"/>
                    <a:pt x="8343" y="388"/>
                    <a:pt x="7662" y="388"/>
                  </a:cubicBezTo>
                  <a:cubicBezTo>
                    <a:pt x="7325" y="388"/>
                    <a:pt x="6983" y="474"/>
                    <a:pt x="6668" y="655"/>
                  </a:cubicBezTo>
                  <a:lnTo>
                    <a:pt x="1048" y="3905"/>
                  </a:lnTo>
                  <a:cubicBezTo>
                    <a:pt x="250" y="4358"/>
                    <a:pt x="0" y="5394"/>
                    <a:pt x="500" y="6168"/>
                  </a:cubicBezTo>
                  <a:cubicBezTo>
                    <a:pt x="818" y="6640"/>
                    <a:pt x="1337" y="6896"/>
                    <a:pt x="1867" y="6896"/>
                  </a:cubicBezTo>
                  <a:cubicBezTo>
                    <a:pt x="2152" y="6896"/>
                    <a:pt x="2441" y="6822"/>
                    <a:pt x="2703" y="6668"/>
                  </a:cubicBezTo>
                  <a:lnTo>
                    <a:pt x="7311" y="4001"/>
                  </a:lnTo>
                  <a:lnTo>
                    <a:pt x="9990" y="2453"/>
                  </a:lnTo>
                  <a:lnTo>
                    <a:pt x="12919" y="762"/>
                  </a:lnTo>
                  <a:lnTo>
                    <a:pt x="1247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6" name="Google Shape;2556;p75"/>
            <p:cNvSpPr/>
            <p:nvPr/>
          </p:nvSpPr>
          <p:spPr>
            <a:xfrm>
              <a:off x="7889664" y="3275443"/>
              <a:ext cx="334804" cy="254707"/>
            </a:xfrm>
            <a:custGeom>
              <a:avLst/>
              <a:gdLst/>
              <a:ahLst/>
              <a:cxnLst/>
              <a:rect l="l" t="t" r="r" b="b"/>
              <a:pathLst>
                <a:path w="11729" h="8923" extrusionOk="0">
                  <a:moveTo>
                    <a:pt x="453" y="0"/>
                  </a:moveTo>
                  <a:lnTo>
                    <a:pt x="0" y="762"/>
                  </a:lnTo>
                  <a:lnTo>
                    <a:pt x="2620" y="2274"/>
                  </a:lnTo>
                  <a:cubicBezTo>
                    <a:pt x="2798" y="2369"/>
                    <a:pt x="2858" y="2596"/>
                    <a:pt x="2751" y="2762"/>
                  </a:cubicBezTo>
                  <a:cubicBezTo>
                    <a:pt x="2203" y="3715"/>
                    <a:pt x="2537" y="4917"/>
                    <a:pt x="3477" y="5465"/>
                  </a:cubicBezTo>
                  <a:lnTo>
                    <a:pt x="9097" y="8704"/>
                  </a:lnTo>
                  <a:cubicBezTo>
                    <a:pt x="9353" y="8852"/>
                    <a:pt x="9632" y="8923"/>
                    <a:pt x="9907" y="8923"/>
                  </a:cubicBezTo>
                  <a:cubicBezTo>
                    <a:pt x="10489" y="8923"/>
                    <a:pt x="11052" y="8607"/>
                    <a:pt x="11335" y="8049"/>
                  </a:cubicBezTo>
                  <a:cubicBezTo>
                    <a:pt x="11728" y="7275"/>
                    <a:pt x="11430" y="6322"/>
                    <a:pt x="10680" y="5906"/>
                  </a:cubicBezTo>
                  <a:lnTo>
                    <a:pt x="6073" y="3239"/>
                  </a:lnTo>
                  <a:lnTo>
                    <a:pt x="3382" y="1691"/>
                  </a:lnTo>
                  <a:lnTo>
                    <a:pt x="45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7" name="Google Shape;2557;p75"/>
            <p:cNvSpPr/>
            <p:nvPr/>
          </p:nvSpPr>
          <p:spPr>
            <a:xfrm>
              <a:off x="7836995" y="3241786"/>
              <a:ext cx="89403" cy="76529"/>
            </a:xfrm>
            <a:custGeom>
              <a:avLst/>
              <a:gdLst/>
              <a:ahLst/>
              <a:cxnLst/>
              <a:rect l="l" t="t" r="r" b="b"/>
              <a:pathLst>
                <a:path w="3132" h="2681" extrusionOk="0">
                  <a:moveTo>
                    <a:pt x="1798" y="0"/>
                  </a:moveTo>
                  <a:cubicBezTo>
                    <a:pt x="595" y="0"/>
                    <a:pt x="0" y="1441"/>
                    <a:pt x="845" y="2286"/>
                  </a:cubicBezTo>
                  <a:cubicBezTo>
                    <a:pt x="1118" y="2559"/>
                    <a:pt x="1451" y="2680"/>
                    <a:pt x="1779" y="2680"/>
                  </a:cubicBezTo>
                  <a:cubicBezTo>
                    <a:pt x="2469" y="2680"/>
                    <a:pt x="3131" y="2141"/>
                    <a:pt x="3131" y="1334"/>
                  </a:cubicBezTo>
                  <a:cubicBezTo>
                    <a:pt x="3131" y="596"/>
                    <a:pt x="2536" y="0"/>
                    <a:pt x="1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8" name="Google Shape;2558;p75"/>
            <p:cNvSpPr/>
            <p:nvPr/>
          </p:nvSpPr>
          <p:spPr>
            <a:xfrm>
              <a:off x="7867226" y="3264566"/>
              <a:ext cx="36395" cy="30943"/>
            </a:xfrm>
            <a:custGeom>
              <a:avLst/>
              <a:gdLst/>
              <a:ahLst/>
              <a:cxnLst/>
              <a:rect l="l" t="t" r="r" b="b"/>
              <a:pathLst>
                <a:path w="1275" h="1084" extrusionOk="0">
                  <a:moveTo>
                    <a:pt x="727" y="0"/>
                  </a:moveTo>
                  <a:cubicBezTo>
                    <a:pt x="251" y="0"/>
                    <a:pt x="1" y="583"/>
                    <a:pt x="346" y="929"/>
                  </a:cubicBezTo>
                  <a:cubicBezTo>
                    <a:pt x="457" y="1036"/>
                    <a:pt x="592" y="1084"/>
                    <a:pt x="724" y="1084"/>
                  </a:cubicBezTo>
                  <a:cubicBezTo>
                    <a:pt x="1005" y="1084"/>
                    <a:pt x="1275" y="868"/>
                    <a:pt x="1275" y="536"/>
                  </a:cubicBezTo>
                  <a:cubicBezTo>
                    <a:pt x="1275" y="238"/>
                    <a:pt x="1037" y="0"/>
                    <a:pt x="7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9" name="Google Shape;2559;p75"/>
            <p:cNvSpPr/>
            <p:nvPr/>
          </p:nvSpPr>
          <p:spPr>
            <a:xfrm>
              <a:off x="6805759" y="3669709"/>
              <a:ext cx="1254125" cy="936019"/>
            </a:xfrm>
            <a:custGeom>
              <a:avLst/>
              <a:gdLst/>
              <a:ahLst/>
              <a:cxnLst/>
              <a:rect l="l" t="t" r="r" b="b"/>
              <a:pathLst>
                <a:path w="43935" h="32791" extrusionOk="0">
                  <a:moveTo>
                    <a:pt x="0" y="0"/>
                  </a:moveTo>
                  <a:lnTo>
                    <a:pt x="12454" y="12454"/>
                  </a:lnTo>
                  <a:lnTo>
                    <a:pt x="12454" y="32790"/>
                  </a:lnTo>
                  <a:lnTo>
                    <a:pt x="43935" y="32790"/>
                  </a:lnTo>
                  <a:lnTo>
                    <a:pt x="43935" y="12454"/>
                  </a:lnTo>
                  <a:lnTo>
                    <a:pt x="3149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0" name="Google Shape;2560;p75"/>
            <p:cNvSpPr/>
            <p:nvPr/>
          </p:nvSpPr>
          <p:spPr>
            <a:xfrm>
              <a:off x="6805759" y="3669709"/>
              <a:ext cx="1254125" cy="355528"/>
            </a:xfrm>
            <a:custGeom>
              <a:avLst/>
              <a:gdLst/>
              <a:ahLst/>
              <a:cxnLst/>
              <a:rect l="l" t="t" r="r" b="b"/>
              <a:pathLst>
                <a:path w="43935" h="12455" extrusionOk="0">
                  <a:moveTo>
                    <a:pt x="0" y="0"/>
                  </a:moveTo>
                  <a:lnTo>
                    <a:pt x="12454" y="12454"/>
                  </a:lnTo>
                  <a:lnTo>
                    <a:pt x="43935" y="12454"/>
                  </a:lnTo>
                  <a:lnTo>
                    <a:pt x="3149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1" name="Google Shape;2561;p75"/>
            <p:cNvSpPr/>
            <p:nvPr/>
          </p:nvSpPr>
          <p:spPr>
            <a:xfrm>
              <a:off x="6450576" y="3669709"/>
              <a:ext cx="710685" cy="936019"/>
            </a:xfrm>
            <a:custGeom>
              <a:avLst/>
              <a:gdLst/>
              <a:ahLst/>
              <a:cxnLst/>
              <a:rect l="l" t="t" r="r" b="b"/>
              <a:pathLst>
                <a:path w="24897" h="32791" extrusionOk="0">
                  <a:moveTo>
                    <a:pt x="12442" y="0"/>
                  </a:moveTo>
                  <a:lnTo>
                    <a:pt x="0" y="12454"/>
                  </a:lnTo>
                  <a:lnTo>
                    <a:pt x="0" y="32790"/>
                  </a:lnTo>
                  <a:lnTo>
                    <a:pt x="24896" y="32790"/>
                  </a:lnTo>
                  <a:lnTo>
                    <a:pt x="24896" y="12454"/>
                  </a:lnTo>
                  <a:lnTo>
                    <a:pt x="1244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2" name="Google Shape;2562;p75"/>
            <p:cNvSpPr/>
            <p:nvPr/>
          </p:nvSpPr>
          <p:spPr>
            <a:xfrm>
              <a:off x="6450576" y="3669709"/>
              <a:ext cx="710685" cy="453751"/>
            </a:xfrm>
            <a:custGeom>
              <a:avLst/>
              <a:gdLst/>
              <a:ahLst/>
              <a:cxnLst/>
              <a:rect l="l" t="t" r="r" b="b"/>
              <a:pathLst>
                <a:path w="24897" h="15896" extrusionOk="0">
                  <a:moveTo>
                    <a:pt x="12442" y="0"/>
                  </a:moveTo>
                  <a:lnTo>
                    <a:pt x="0" y="12454"/>
                  </a:lnTo>
                  <a:lnTo>
                    <a:pt x="0" y="15895"/>
                  </a:lnTo>
                  <a:lnTo>
                    <a:pt x="12442" y="3453"/>
                  </a:lnTo>
                  <a:lnTo>
                    <a:pt x="24896" y="15895"/>
                  </a:lnTo>
                  <a:lnTo>
                    <a:pt x="24896" y="12454"/>
                  </a:lnTo>
                  <a:lnTo>
                    <a:pt x="1244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3" name="Google Shape;2563;p75"/>
            <p:cNvSpPr/>
            <p:nvPr/>
          </p:nvSpPr>
          <p:spPr>
            <a:xfrm>
              <a:off x="6969933" y="3734968"/>
              <a:ext cx="959455" cy="253908"/>
            </a:xfrm>
            <a:custGeom>
              <a:avLst/>
              <a:gdLst/>
              <a:ahLst/>
              <a:cxnLst/>
              <a:rect l="l" t="t" r="r" b="b"/>
              <a:pathLst>
                <a:path w="33612" h="8895" extrusionOk="0">
                  <a:moveTo>
                    <a:pt x="0" y="0"/>
                  </a:moveTo>
                  <a:lnTo>
                    <a:pt x="9525" y="8894"/>
                  </a:lnTo>
                  <a:lnTo>
                    <a:pt x="33612" y="8894"/>
                  </a:lnTo>
                  <a:lnTo>
                    <a:pt x="24087" y="0"/>
                  </a:lnTo>
                  <a:close/>
                </a:path>
              </a:pathLst>
            </a:custGeom>
            <a:solidFill>
              <a:srgbClr val="4A4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4" name="Google Shape;2564;p75"/>
            <p:cNvSpPr/>
            <p:nvPr/>
          </p:nvSpPr>
          <p:spPr>
            <a:xfrm>
              <a:off x="6969933" y="3686695"/>
              <a:ext cx="959455" cy="302177"/>
            </a:xfrm>
            <a:custGeom>
              <a:avLst/>
              <a:gdLst/>
              <a:ahLst/>
              <a:cxnLst/>
              <a:rect l="l" t="t" r="r" b="b"/>
              <a:pathLst>
                <a:path w="33612" h="10586" extrusionOk="0">
                  <a:moveTo>
                    <a:pt x="0" y="1"/>
                  </a:moveTo>
                  <a:lnTo>
                    <a:pt x="0" y="1691"/>
                  </a:lnTo>
                  <a:lnTo>
                    <a:pt x="9251" y="10585"/>
                  </a:lnTo>
                  <a:lnTo>
                    <a:pt x="33612" y="10585"/>
                  </a:lnTo>
                  <a:lnTo>
                    <a:pt x="33612" y="9526"/>
                  </a:lnTo>
                  <a:lnTo>
                    <a:pt x="9525" y="9526"/>
                  </a:lnTo>
                  <a:lnTo>
                    <a:pt x="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5" name="Google Shape;2565;p75"/>
            <p:cNvSpPr/>
            <p:nvPr/>
          </p:nvSpPr>
          <p:spPr>
            <a:xfrm>
              <a:off x="6969933" y="3686695"/>
              <a:ext cx="959455" cy="271920"/>
            </a:xfrm>
            <a:custGeom>
              <a:avLst/>
              <a:gdLst/>
              <a:ahLst/>
              <a:cxnLst/>
              <a:rect l="l" t="t" r="r" b="b"/>
              <a:pathLst>
                <a:path w="33612" h="9526" extrusionOk="0">
                  <a:moveTo>
                    <a:pt x="0" y="1"/>
                  </a:moveTo>
                  <a:lnTo>
                    <a:pt x="9525" y="9526"/>
                  </a:lnTo>
                  <a:lnTo>
                    <a:pt x="33612" y="9526"/>
                  </a:lnTo>
                  <a:lnTo>
                    <a:pt x="2408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6" name="Google Shape;2566;p75"/>
            <p:cNvSpPr/>
            <p:nvPr/>
          </p:nvSpPr>
          <p:spPr>
            <a:xfrm>
              <a:off x="7039931" y="3715927"/>
              <a:ext cx="819441" cy="213802"/>
            </a:xfrm>
            <a:custGeom>
              <a:avLst/>
              <a:gdLst/>
              <a:ahLst/>
              <a:cxnLst/>
              <a:rect l="l" t="t" r="r" b="b"/>
              <a:pathLst>
                <a:path w="28707" h="7490" extrusionOk="0">
                  <a:moveTo>
                    <a:pt x="1" y="1"/>
                  </a:moveTo>
                  <a:lnTo>
                    <a:pt x="7490" y="7490"/>
                  </a:lnTo>
                  <a:lnTo>
                    <a:pt x="28707" y="7490"/>
                  </a:lnTo>
                  <a:lnTo>
                    <a:pt x="21218" y="1"/>
                  </a:lnTo>
                  <a:close/>
                </a:path>
              </a:pathLst>
            </a:custGeom>
            <a:solidFill>
              <a:srgbClr val="4A4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7" name="Google Shape;2567;p75"/>
            <p:cNvSpPr/>
            <p:nvPr/>
          </p:nvSpPr>
          <p:spPr>
            <a:xfrm>
              <a:off x="7213611" y="3704365"/>
              <a:ext cx="279741" cy="236924"/>
            </a:xfrm>
            <a:custGeom>
              <a:avLst/>
              <a:gdLst/>
              <a:ahLst/>
              <a:cxnLst/>
              <a:rect l="l" t="t" r="r" b="b"/>
              <a:pathLst>
                <a:path w="9800" h="8300" extrusionOk="0">
                  <a:moveTo>
                    <a:pt x="1" y="1"/>
                  </a:moveTo>
                  <a:lnTo>
                    <a:pt x="8300" y="8299"/>
                  </a:lnTo>
                  <a:lnTo>
                    <a:pt x="9800" y="8299"/>
                  </a:lnTo>
                  <a:lnTo>
                    <a:pt x="148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8" name="Google Shape;2568;p75"/>
            <p:cNvSpPr/>
            <p:nvPr/>
          </p:nvSpPr>
          <p:spPr>
            <a:xfrm>
              <a:off x="7439647" y="3695887"/>
              <a:ext cx="279741" cy="236895"/>
            </a:xfrm>
            <a:custGeom>
              <a:avLst/>
              <a:gdLst/>
              <a:ahLst/>
              <a:cxnLst/>
              <a:rect l="l" t="t" r="r" b="b"/>
              <a:pathLst>
                <a:path w="9800" h="8299" extrusionOk="0">
                  <a:moveTo>
                    <a:pt x="1" y="0"/>
                  </a:moveTo>
                  <a:lnTo>
                    <a:pt x="8311" y="8299"/>
                  </a:lnTo>
                  <a:lnTo>
                    <a:pt x="9799" y="8299"/>
                  </a:lnTo>
                  <a:lnTo>
                    <a:pt x="150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9" name="Google Shape;2569;p75"/>
            <p:cNvSpPr/>
            <p:nvPr/>
          </p:nvSpPr>
          <p:spPr>
            <a:xfrm>
              <a:off x="7056602" y="3764200"/>
              <a:ext cx="675660" cy="28916"/>
            </a:xfrm>
            <a:custGeom>
              <a:avLst/>
              <a:gdLst/>
              <a:ahLst/>
              <a:cxnLst/>
              <a:rect l="l" t="t" r="r" b="b"/>
              <a:pathLst>
                <a:path w="23670" h="1013" extrusionOk="0">
                  <a:moveTo>
                    <a:pt x="0" y="0"/>
                  </a:moveTo>
                  <a:lnTo>
                    <a:pt x="1739" y="1012"/>
                  </a:lnTo>
                  <a:lnTo>
                    <a:pt x="23670" y="1012"/>
                  </a:lnTo>
                  <a:lnTo>
                    <a:pt x="2292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0" name="Google Shape;2570;p75"/>
            <p:cNvSpPr/>
            <p:nvPr/>
          </p:nvSpPr>
          <p:spPr>
            <a:xfrm>
              <a:off x="7133737" y="3846788"/>
              <a:ext cx="675689" cy="28916"/>
            </a:xfrm>
            <a:custGeom>
              <a:avLst/>
              <a:gdLst/>
              <a:ahLst/>
              <a:cxnLst/>
              <a:rect l="l" t="t" r="r" b="b"/>
              <a:pathLst>
                <a:path w="23671" h="1013" extrusionOk="0">
                  <a:moveTo>
                    <a:pt x="1" y="0"/>
                  </a:moveTo>
                  <a:lnTo>
                    <a:pt x="1739" y="1012"/>
                  </a:lnTo>
                  <a:lnTo>
                    <a:pt x="23671" y="1012"/>
                  </a:lnTo>
                  <a:lnTo>
                    <a:pt x="2290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1" name="Google Shape;2571;p75"/>
            <p:cNvSpPr/>
            <p:nvPr/>
          </p:nvSpPr>
          <p:spPr>
            <a:xfrm>
              <a:off x="6650092" y="4156411"/>
              <a:ext cx="307943" cy="449355"/>
            </a:xfrm>
            <a:custGeom>
              <a:avLst/>
              <a:gdLst/>
              <a:ahLst/>
              <a:cxnLst/>
              <a:rect l="l" t="t" r="r" b="b"/>
              <a:pathLst>
                <a:path w="10788" h="15742" extrusionOk="0">
                  <a:moveTo>
                    <a:pt x="0" y="1"/>
                  </a:moveTo>
                  <a:lnTo>
                    <a:pt x="0" y="15741"/>
                  </a:lnTo>
                  <a:lnTo>
                    <a:pt x="10787" y="15741"/>
                  </a:lnTo>
                  <a:lnTo>
                    <a:pt x="1078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72" name="Google Shape;2572;p75"/>
          <p:cNvGrpSpPr/>
          <p:nvPr/>
        </p:nvGrpSpPr>
        <p:grpSpPr>
          <a:xfrm>
            <a:off x="-1721500" y="-2140500"/>
            <a:ext cx="2141950" cy="2266775"/>
            <a:chOff x="4817850" y="1107000"/>
            <a:chExt cx="2141950" cy="2266775"/>
          </a:xfrm>
        </p:grpSpPr>
        <p:sp>
          <p:nvSpPr>
            <p:cNvPr id="2573" name="Google Shape;2573;p75"/>
            <p:cNvSpPr/>
            <p:nvPr/>
          </p:nvSpPr>
          <p:spPr>
            <a:xfrm>
              <a:off x="4855050" y="1206650"/>
              <a:ext cx="1497250" cy="1780850"/>
            </a:xfrm>
            <a:custGeom>
              <a:avLst/>
              <a:gdLst/>
              <a:ahLst/>
              <a:cxnLst/>
              <a:rect l="l" t="t" r="r" b="b"/>
              <a:pathLst>
                <a:path w="59890" h="71234" extrusionOk="0">
                  <a:moveTo>
                    <a:pt x="35731" y="0"/>
                  </a:moveTo>
                  <a:cubicBezTo>
                    <a:pt x="31218" y="0"/>
                    <a:pt x="26764" y="2604"/>
                    <a:pt x="24480" y="6485"/>
                  </a:cubicBezTo>
                  <a:cubicBezTo>
                    <a:pt x="21706" y="11211"/>
                    <a:pt x="23599" y="17605"/>
                    <a:pt x="19599" y="21665"/>
                  </a:cubicBezTo>
                  <a:cubicBezTo>
                    <a:pt x="17777" y="23534"/>
                    <a:pt x="15122" y="24332"/>
                    <a:pt x="13014" y="25856"/>
                  </a:cubicBezTo>
                  <a:cubicBezTo>
                    <a:pt x="11169" y="27189"/>
                    <a:pt x="9764" y="29059"/>
                    <a:pt x="8990" y="31202"/>
                  </a:cubicBezTo>
                  <a:cubicBezTo>
                    <a:pt x="8252" y="33262"/>
                    <a:pt x="8109" y="35536"/>
                    <a:pt x="7121" y="37500"/>
                  </a:cubicBezTo>
                  <a:cubicBezTo>
                    <a:pt x="6085" y="39596"/>
                    <a:pt x="4168" y="41132"/>
                    <a:pt x="2954" y="43132"/>
                  </a:cubicBezTo>
                  <a:cubicBezTo>
                    <a:pt x="1" y="48002"/>
                    <a:pt x="203" y="54336"/>
                    <a:pt x="4906" y="58193"/>
                  </a:cubicBezTo>
                  <a:cubicBezTo>
                    <a:pt x="6097" y="59158"/>
                    <a:pt x="7478" y="59884"/>
                    <a:pt x="8526" y="61015"/>
                  </a:cubicBezTo>
                  <a:cubicBezTo>
                    <a:pt x="10383" y="63003"/>
                    <a:pt x="10931" y="66016"/>
                    <a:pt x="12931" y="67861"/>
                  </a:cubicBezTo>
                  <a:cubicBezTo>
                    <a:pt x="15640" y="70367"/>
                    <a:pt x="19936" y="71233"/>
                    <a:pt x="24099" y="71233"/>
                  </a:cubicBezTo>
                  <a:cubicBezTo>
                    <a:pt x="26759" y="71233"/>
                    <a:pt x="29366" y="70879"/>
                    <a:pt x="31469" y="70373"/>
                  </a:cubicBezTo>
                  <a:cubicBezTo>
                    <a:pt x="34874" y="69552"/>
                    <a:pt x="38208" y="68147"/>
                    <a:pt x="41720" y="68087"/>
                  </a:cubicBezTo>
                  <a:cubicBezTo>
                    <a:pt x="41798" y="68086"/>
                    <a:pt x="41875" y="68085"/>
                    <a:pt x="41952" y="68085"/>
                  </a:cubicBezTo>
                  <a:cubicBezTo>
                    <a:pt x="44752" y="68085"/>
                    <a:pt x="47476" y="68910"/>
                    <a:pt x="50233" y="69373"/>
                  </a:cubicBezTo>
                  <a:cubicBezTo>
                    <a:pt x="51327" y="69562"/>
                    <a:pt x="52459" y="69688"/>
                    <a:pt x="53579" y="69688"/>
                  </a:cubicBezTo>
                  <a:cubicBezTo>
                    <a:pt x="55362" y="69688"/>
                    <a:pt x="57114" y="69368"/>
                    <a:pt x="58627" y="68468"/>
                  </a:cubicBezTo>
                  <a:cubicBezTo>
                    <a:pt x="59032" y="68230"/>
                    <a:pt x="59425" y="67944"/>
                    <a:pt x="59889" y="67873"/>
                  </a:cubicBezTo>
                  <a:lnTo>
                    <a:pt x="37434" y="127"/>
                  </a:lnTo>
                  <a:cubicBezTo>
                    <a:pt x="36868" y="41"/>
                    <a:pt x="36299" y="0"/>
                    <a:pt x="35731" y="0"/>
                  </a:cubicBez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4" name="Google Shape;2574;p75"/>
            <p:cNvSpPr/>
            <p:nvPr/>
          </p:nvSpPr>
          <p:spPr>
            <a:xfrm>
              <a:off x="4817850" y="1836675"/>
              <a:ext cx="414650" cy="930200"/>
            </a:xfrm>
            <a:custGeom>
              <a:avLst/>
              <a:gdLst/>
              <a:ahLst/>
              <a:cxnLst/>
              <a:rect l="l" t="t" r="r" b="b"/>
              <a:pathLst>
                <a:path w="16586" h="37208" extrusionOk="0">
                  <a:moveTo>
                    <a:pt x="16491" y="0"/>
                  </a:moveTo>
                  <a:cubicBezTo>
                    <a:pt x="13181" y="1357"/>
                    <a:pt x="10323" y="2691"/>
                    <a:pt x="8716" y="5334"/>
                  </a:cubicBezTo>
                  <a:cubicBezTo>
                    <a:pt x="7883" y="6715"/>
                    <a:pt x="7513" y="8311"/>
                    <a:pt x="7156" y="9858"/>
                  </a:cubicBezTo>
                  <a:cubicBezTo>
                    <a:pt x="6823" y="11263"/>
                    <a:pt x="6489" y="12728"/>
                    <a:pt x="5799" y="14002"/>
                  </a:cubicBezTo>
                  <a:cubicBezTo>
                    <a:pt x="5239" y="15038"/>
                    <a:pt x="4454" y="15943"/>
                    <a:pt x="3692" y="16824"/>
                  </a:cubicBezTo>
                  <a:cubicBezTo>
                    <a:pt x="3049" y="17526"/>
                    <a:pt x="2465" y="18276"/>
                    <a:pt x="1929" y="19062"/>
                  </a:cubicBezTo>
                  <a:cubicBezTo>
                    <a:pt x="417" y="21372"/>
                    <a:pt x="1" y="24396"/>
                    <a:pt x="774" y="27349"/>
                  </a:cubicBezTo>
                  <a:cubicBezTo>
                    <a:pt x="1560" y="30301"/>
                    <a:pt x="3430" y="32718"/>
                    <a:pt x="5894" y="33969"/>
                  </a:cubicBezTo>
                  <a:cubicBezTo>
                    <a:pt x="7228" y="34659"/>
                    <a:pt x="8716" y="35052"/>
                    <a:pt x="10157" y="35433"/>
                  </a:cubicBezTo>
                  <a:cubicBezTo>
                    <a:pt x="11812" y="35862"/>
                    <a:pt x="13514" y="36314"/>
                    <a:pt x="14979" y="37207"/>
                  </a:cubicBezTo>
                  <a:lnTo>
                    <a:pt x="15110" y="36993"/>
                  </a:lnTo>
                  <a:cubicBezTo>
                    <a:pt x="13609" y="36076"/>
                    <a:pt x="11895" y="35624"/>
                    <a:pt x="10228" y="35183"/>
                  </a:cubicBezTo>
                  <a:cubicBezTo>
                    <a:pt x="8799" y="34814"/>
                    <a:pt x="7323" y="34421"/>
                    <a:pt x="6001" y="33754"/>
                  </a:cubicBezTo>
                  <a:cubicBezTo>
                    <a:pt x="3608" y="32516"/>
                    <a:pt x="1787" y="30159"/>
                    <a:pt x="1025" y="27277"/>
                  </a:cubicBezTo>
                  <a:cubicBezTo>
                    <a:pt x="263" y="24408"/>
                    <a:pt x="667" y="21455"/>
                    <a:pt x="2132" y="19193"/>
                  </a:cubicBezTo>
                  <a:cubicBezTo>
                    <a:pt x="2668" y="18419"/>
                    <a:pt x="3251" y="17681"/>
                    <a:pt x="3882" y="16990"/>
                  </a:cubicBezTo>
                  <a:cubicBezTo>
                    <a:pt x="4656" y="16097"/>
                    <a:pt x="5454" y="15181"/>
                    <a:pt x="6025" y="14121"/>
                  </a:cubicBezTo>
                  <a:cubicBezTo>
                    <a:pt x="6728" y="12823"/>
                    <a:pt x="7073" y="11347"/>
                    <a:pt x="7394" y="9918"/>
                  </a:cubicBezTo>
                  <a:cubicBezTo>
                    <a:pt x="7752" y="8382"/>
                    <a:pt x="8121" y="6799"/>
                    <a:pt x="8930" y="5465"/>
                  </a:cubicBezTo>
                  <a:cubicBezTo>
                    <a:pt x="10490" y="2881"/>
                    <a:pt x="13324" y="1572"/>
                    <a:pt x="16586" y="238"/>
                  </a:cubicBezTo>
                  <a:lnTo>
                    <a:pt x="16491" y="0"/>
                  </a:ln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5" name="Google Shape;2575;p75"/>
            <p:cNvSpPr/>
            <p:nvPr/>
          </p:nvSpPr>
          <p:spPr>
            <a:xfrm>
              <a:off x="5462575" y="1134975"/>
              <a:ext cx="1497225" cy="1852625"/>
            </a:xfrm>
            <a:custGeom>
              <a:avLst/>
              <a:gdLst/>
              <a:ahLst/>
              <a:cxnLst/>
              <a:rect l="l" t="t" r="r" b="b"/>
              <a:pathLst>
                <a:path w="59889" h="74105" extrusionOk="0">
                  <a:moveTo>
                    <a:pt x="19321" y="1"/>
                  </a:moveTo>
                  <a:cubicBezTo>
                    <a:pt x="15310" y="1"/>
                    <a:pt x="11428" y="1570"/>
                    <a:pt x="8525" y="4410"/>
                  </a:cubicBezTo>
                  <a:lnTo>
                    <a:pt x="1" y="70740"/>
                  </a:lnTo>
                  <a:cubicBezTo>
                    <a:pt x="453" y="70811"/>
                    <a:pt x="846" y="71097"/>
                    <a:pt x="1251" y="71335"/>
                  </a:cubicBezTo>
                  <a:cubicBezTo>
                    <a:pt x="2772" y="72235"/>
                    <a:pt x="4522" y="72555"/>
                    <a:pt x="6302" y="72555"/>
                  </a:cubicBezTo>
                  <a:cubicBezTo>
                    <a:pt x="7421" y="72555"/>
                    <a:pt x="8551" y="72429"/>
                    <a:pt x="9645" y="72240"/>
                  </a:cubicBezTo>
                  <a:cubicBezTo>
                    <a:pt x="12402" y="71777"/>
                    <a:pt x="15137" y="70952"/>
                    <a:pt x="17927" y="70952"/>
                  </a:cubicBezTo>
                  <a:cubicBezTo>
                    <a:pt x="18004" y="70952"/>
                    <a:pt x="18081" y="70953"/>
                    <a:pt x="18158" y="70954"/>
                  </a:cubicBezTo>
                  <a:cubicBezTo>
                    <a:pt x="21670" y="71026"/>
                    <a:pt x="24992" y="72419"/>
                    <a:pt x="28421" y="73240"/>
                  </a:cubicBezTo>
                  <a:cubicBezTo>
                    <a:pt x="30530" y="73748"/>
                    <a:pt x="33147" y="74104"/>
                    <a:pt x="35816" y="74104"/>
                  </a:cubicBezTo>
                  <a:cubicBezTo>
                    <a:pt x="39971" y="74104"/>
                    <a:pt x="44255" y="73241"/>
                    <a:pt x="46959" y="70740"/>
                  </a:cubicBezTo>
                  <a:cubicBezTo>
                    <a:pt x="48959" y="68883"/>
                    <a:pt x="49495" y="65882"/>
                    <a:pt x="51352" y="63882"/>
                  </a:cubicBezTo>
                  <a:cubicBezTo>
                    <a:pt x="52400" y="62763"/>
                    <a:pt x="53781" y="62025"/>
                    <a:pt x="54972" y="61060"/>
                  </a:cubicBezTo>
                  <a:cubicBezTo>
                    <a:pt x="59675" y="57203"/>
                    <a:pt x="59889" y="50880"/>
                    <a:pt x="56924" y="45999"/>
                  </a:cubicBezTo>
                  <a:cubicBezTo>
                    <a:pt x="55722" y="43999"/>
                    <a:pt x="53805" y="42463"/>
                    <a:pt x="52757" y="40379"/>
                  </a:cubicBezTo>
                  <a:cubicBezTo>
                    <a:pt x="51781" y="38415"/>
                    <a:pt x="51638" y="36129"/>
                    <a:pt x="50888" y="34069"/>
                  </a:cubicBezTo>
                  <a:cubicBezTo>
                    <a:pt x="50114" y="31926"/>
                    <a:pt x="48721" y="30068"/>
                    <a:pt x="46875" y="28723"/>
                  </a:cubicBezTo>
                  <a:cubicBezTo>
                    <a:pt x="43792" y="26496"/>
                    <a:pt x="40648" y="25484"/>
                    <a:pt x="38374" y="22234"/>
                  </a:cubicBezTo>
                  <a:cubicBezTo>
                    <a:pt x="36374" y="19388"/>
                    <a:pt x="35183" y="16031"/>
                    <a:pt x="34267" y="12697"/>
                  </a:cubicBezTo>
                  <a:cubicBezTo>
                    <a:pt x="32493" y="6256"/>
                    <a:pt x="28266" y="1065"/>
                    <a:pt x="21265" y="124"/>
                  </a:cubicBezTo>
                  <a:cubicBezTo>
                    <a:pt x="20616" y="42"/>
                    <a:pt x="19967" y="1"/>
                    <a:pt x="19321" y="1"/>
                  </a:cubicBez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6" name="Google Shape;2576;p75"/>
            <p:cNvSpPr/>
            <p:nvPr/>
          </p:nvSpPr>
          <p:spPr>
            <a:xfrm>
              <a:off x="6210875" y="1252375"/>
              <a:ext cx="643275" cy="1031100"/>
            </a:xfrm>
            <a:custGeom>
              <a:avLst/>
              <a:gdLst/>
              <a:ahLst/>
              <a:cxnLst/>
              <a:rect l="l" t="t" r="r" b="b"/>
              <a:pathLst>
                <a:path w="25731" h="41244" extrusionOk="0">
                  <a:moveTo>
                    <a:pt x="120" y="0"/>
                  </a:moveTo>
                  <a:lnTo>
                    <a:pt x="1" y="226"/>
                  </a:lnTo>
                  <a:cubicBezTo>
                    <a:pt x="2918" y="1834"/>
                    <a:pt x="4501" y="5025"/>
                    <a:pt x="5549" y="7632"/>
                  </a:cubicBezTo>
                  <a:cubicBezTo>
                    <a:pt x="5787" y="8204"/>
                    <a:pt x="6013" y="8799"/>
                    <a:pt x="6228" y="9358"/>
                  </a:cubicBezTo>
                  <a:cubicBezTo>
                    <a:pt x="7145" y="11740"/>
                    <a:pt x="8085" y="14204"/>
                    <a:pt x="9716" y="16205"/>
                  </a:cubicBezTo>
                  <a:cubicBezTo>
                    <a:pt x="11228" y="18086"/>
                    <a:pt x="13276" y="19455"/>
                    <a:pt x="15253" y="20788"/>
                  </a:cubicBezTo>
                  <a:cubicBezTo>
                    <a:pt x="15717" y="21110"/>
                    <a:pt x="16181" y="21419"/>
                    <a:pt x="16634" y="21729"/>
                  </a:cubicBezTo>
                  <a:cubicBezTo>
                    <a:pt x="18765" y="23229"/>
                    <a:pt x="21349" y="25301"/>
                    <a:pt x="22361" y="28182"/>
                  </a:cubicBezTo>
                  <a:cubicBezTo>
                    <a:pt x="22932" y="29801"/>
                    <a:pt x="22968" y="31552"/>
                    <a:pt x="23016" y="33254"/>
                  </a:cubicBezTo>
                  <a:cubicBezTo>
                    <a:pt x="23028" y="33814"/>
                    <a:pt x="23039" y="34385"/>
                    <a:pt x="23075" y="34957"/>
                  </a:cubicBezTo>
                  <a:cubicBezTo>
                    <a:pt x="23242" y="37945"/>
                    <a:pt x="24051" y="40005"/>
                    <a:pt x="25575" y="41243"/>
                  </a:cubicBezTo>
                  <a:lnTo>
                    <a:pt x="25730" y="41041"/>
                  </a:lnTo>
                  <a:cubicBezTo>
                    <a:pt x="24266" y="39850"/>
                    <a:pt x="23480" y="37850"/>
                    <a:pt x="23313" y="34933"/>
                  </a:cubicBezTo>
                  <a:cubicBezTo>
                    <a:pt x="23278" y="34373"/>
                    <a:pt x="23266" y="33802"/>
                    <a:pt x="23254" y="33242"/>
                  </a:cubicBezTo>
                  <a:cubicBezTo>
                    <a:pt x="23218" y="31516"/>
                    <a:pt x="23170" y="29742"/>
                    <a:pt x="22599" y="28099"/>
                  </a:cubicBezTo>
                  <a:cubicBezTo>
                    <a:pt x="21563" y="25146"/>
                    <a:pt x="18932" y="23039"/>
                    <a:pt x="16765" y="21527"/>
                  </a:cubicBezTo>
                  <a:cubicBezTo>
                    <a:pt x="16312" y="21205"/>
                    <a:pt x="15848" y="20884"/>
                    <a:pt x="15384" y="20574"/>
                  </a:cubicBezTo>
                  <a:cubicBezTo>
                    <a:pt x="13431" y="19253"/>
                    <a:pt x="11395" y="17895"/>
                    <a:pt x="9895" y="16050"/>
                  </a:cubicBezTo>
                  <a:cubicBezTo>
                    <a:pt x="8299" y="14073"/>
                    <a:pt x="7359" y="11633"/>
                    <a:pt x="6454" y="9275"/>
                  </a:cubicBezTo>
                  <a:cubicBezTo>
                    <a:pt x="6240" y="8704"/>
                    <a:pt x="6013" y="8108"/>
                    <a:pt x="5775" y="7537"/>
                  </a:cubicBezTo>
                  <a:cubicBezTo>
                    <a:pt x="4716" y="4894"/>
                    <a:pt x="3096" y="1643"/>
                    <a:pt x="120" y="0"/>
                  </a:cubicBez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7" name="Google Shape;2577;p75"/>
            <p:cNvSpPr/>
            <p:nvPr/>
          </p:nvSpPr>
          <p:spPr>
            <a:xfrm>
              <a:off x="5700400" y="1107000"/>
              <a:ext cx="934675" cy="892800"/>
            </a:xfrm>
            <a:custGeom>
              <a:avLst/>
              <a:gdLst/>
              <a:ahLst/>
              <a:cxnLst/>
              <a:rect l="l" t="t" r="r" b="b"/>
              <a:pathLst>
                <a:path w="37387" h="35712" extrusionOk="0">
                  <a:moveTo>
                    <a:pt x="10609" y="0"/>
                  </a:moveTo>
                  <a:cubicBezTo>
                    <a:pt x="6300" y="0"/>
                    <a:pt x="2197" y="2069"/>
                    <a:pt x="1" y="5398"/>
                  </a:cubicBezTo>
                  <a:lnTo>
                    <a:pt x="203" y="5541"/>
                  </a:lnTo>
                  <a:cubicBezTo>
                    <a:pt x="2353" y="2283"/>
                    <a:pt x="6373" y="250"/>
                    <a:pt x="10599" y="250"/>
                  </a:cubicBezTo>
                  <a:cubicBezTo>
                    <a:pt x="10820" y="250"/>
                    <a:pt x="11042" y="256"/>
                    <a:pt x="11264" y="267"/>
                  </a:cubicBezTo>
                  <a:cubicBezTo>
                    <a:pt x="15300" y="469"/>
                    <a:pt x="19408" y="2470"/>
                    <a:pt x="22551" y="5756"/>
                  </a:cubicBezTo>
                  <a:cubicBezTo>
                    <a:pt x="25278" y="8613"/>
                    <a:pt x="27325" y="12376"/>
                    <a:pt x="28659" y="16971"/>
                  </a:cubicBezTo>
                  <a:cubicBezTo>
                    <a:pt x="29088" y="18436"/>
                    <a:pt x="29433" y="19948"/>
                    <a:pt x="29766" y="21412"/>
                  </a:cubicBezTo>
                  <a:cubicBezTo>
                    <a:pt x="30195" y="23317"/>
                    <a:pt x="30647" y="25294"/>
                    <a:pt x="31278" y="27175"/>
                  </a:cubicBezTo>
                  <a:cubicBezTo>
                    <a:pt x="32624" y="31164"/>
                    <a:pt x="34624" y="34033"/>
                    <a:pt x="37243" y="35712"/>
                  </a:cubicBezTo>
                  <a:lnTo>
                    <a:pt x="37386" y="35497"/>
                  </a:lnTo>
                  <a:cubicBezTo>
                    <a:pt x="34814" y="33854"/>
                    <a:pt x="32838" y="31021"/>
                    <a:pt x="31516" y="27092"/>
                  </a:cubicBezTo>
                  <a:cubicBezTo>
                    <a:pt x="30885" y="25222"/>
                    <a:pt x="30445" y="23258"/>
                    <a:pt x="30016" y="21353"/>
                  </a:cubicBezTo>
                  <a:cubicBezTo>
                    <a:pt x="29683" y="19888"/>
                    <a:pt x="29338" y="18364"/>
                    <a:pt x="28909" y="16900"/>
                  </a:cubicBezTo>
                  <a:cubicBezTo>
                    <a:pt x="27564" y="12268"/>
                    <a:pt x="25492" y="8470"/>
                    <a:pt x="22742" y="5589"/>
                  </a:cubicBezTo>
                  <a:cubicBezTo>
                    <a:pt x="19551" y="2243"/>
                    <a:pt x="15372" y="219"/>
                    <a:pt x="11276" y="17"/>
                  </a:cubicBezTo>
                  <a:cubicBezTo>
                    <a:pt x="11053" y="6"/>
                    <a:pt x="10831" y="0"/>
                    <a:pt x="10609" y="0"/>
                  </a:cubicBez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8" name="Google Shape;2578;p75"/>
            <p:cNvSpPr/>
            <p:nvPr/>
          </p:nvSpPr>
          <p:spPr>
            <a:xfrm>
              <a:off x="6408525" y="2609375"/>
              <a:ext cx="468250" cy="391750"/>
            </a:xfrm>
            <a:custGeom>
              <a:avLst/>
              <a:gdLst/>
              <a:ahLst/>
              <a:cxnLst/>
              <a:rect l="l" t="t" r="r" b="b"/>
              <a:pathLst>
                <a:path w="18730" h="15670" extrusionOk="0">
                  <a:moveTo>
                    <a:pt x="18622" y="1"/>
                  </a:moveTo>
                  <a:cubicBezTo>
                    <a:pt x="17300" y="596"/>
                    <a:pt x="16134" y="1775"/>
                    <a:pt x="15169" y="3513"/>
                  </a:cubicBezTo>
                  <a:cubicBezTo>
                    <a:pt x="14741" y="4287"/>
                    <a:pt x="14383" y="5097"/>
                    <a:pt x="14026" y="5894"/>
                  </a:cubicBezTo>
                  <a:cubicBezTo>
                    <a:pt x="13717" y="6585"/>
                    <a:pt x="13407" y="7299"/>
                    <a:pt x="13050" y="7978"/>
                  </a:cubicBezTo>
                  <a:cubicBezTo>
                    <a:pt x="10662" y="12477"/>
                    <a:pt x="6020" y="15410"/>
                    <a:pt x="1580" y="15410"/>
                  </a:cubicBezTo>
                  <a:cubicBezTo>
                    <a:pt x="1061" y="15410"/>
                    <a:pt x="545" y="15370"/>
                    <a:pt x="36" y="15288"/>
                  </a:cubicBezTo>
                  <a:lnTo>
                    <a:pt x="1" y="15538"/>
                  </a:lnTo>
                  <a:cubicBezTo>
                    <a:pt x="513" y="15622"/>
                    <a:pt x="1048" y="15669"/>
                    <a:pt x="1572" y="15669"/>
                  </a:cubicBezTo>
                  <a:cubicBezTo>
                    <a:pt x="6108" y="15669"/>
                    <a:pt x="10835" y="12681"/>
                    <a:pt x="13264" y="8097"/>
                  </a:cubicBezTo>
                  <a:cubicBezTo>
                    <a:pt x="13633" y="7406"/>
                    <a:pt x="13955" y="6692"/>
                    <a:pt x="14264" y="5989"/>
                  </a:cubicBezTo>
                  <a:cubicBezTo>
                    <a:pt x="14610" y="5204"/>
                    <a:pt x="14967" y="4394"/>
                    <a:pt x="15395" y="3644"/>
                  </a:cubicBezTo>
                  <a:cubicBezTo>
                    <a:pt x="16324" y="1953"/>
                    <a:pt x="17455" y="798"/>
                    <a:pt x="18729" y="227"/>
                  </a:cubicBezTo>
                  <a:lnTo>
                    <a:pt x="18622" y="1"/>
                  </a:ln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9" name="Google Shape;2579;p75"/>
            <p:cNvSpPr/>
            <p:nvPr/>
          </p:nvSpPr>
          <p:spPr>
            <a:xfrm>
              <a:off x="5690575" y="1157725"/>
              <a:ext cx="40800" cy="80675"/>
            </a:xfrm>
            <a:custGeom>
              <a:avLst/>
              <a:gdLst/>
              <a:ahLst/>
              <a:cxnLst/>
              <a:rect l="l" t="t" r="r" b="b"/>
              <a:pathLst>
                <a:path w="1632" h="3227" extrusionOk="0">
                  <a:moveTo>
                    <a:pt x="989" y="0"/>
                  </a:moveTo>
                  <a:lnTo>
                    <a:pt x="989" y="0"/>
                  </a:lnTo>
                  <a:cubicBezTo>
                    <a:pt x="906" y="643"/>
                    <a:pt x="929" y="1286"/>
                    <a:pt x="1037" y="1917"/>
                  </a:cubicBezTo>
                  <a:cubicBezTo>
                    <a:pt x="775" y="1560"/>
                    <a:pt x="489" y="1214"/>
                    <a:pt x="191" y="893"/>
                  </a:cubicBezTo>
                  <a:lnTo>
                    <a:pt x="1" y="1060"/>
                  </a:lnTo>
                  <a:cubicBezTo>
                    <a:pt x="441" y="1536"/>
                    <a:pt x="846" y="2036"/>
                    <a:pt x="1191" y="2572"/>
                  </a:cubicBezTo>
                  <a:lnTo>
                    <a:pt x="1632" y="3227"/>
                  </a:lnTo>
                  <a:lnTo>
                    <a:pt x="1418" y="2477"/>
                  </a:lnTo>
                  <a:cubicBezTo>
                    <a:pt x="1191" y="1679"/>
                    <a:pt x="1132" y="845"/>
                    <a:pt x="1239" y="36"/>
                  </a:cubicBezTo>
                  <a:lnTo>
                    <a:pt x="989" y="0"/>
                  </a:ln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0" name="Google Shape;2580;p75"/>
            <p:cNvSpPr/>
            <p:nvPr/>
          </p:nvSpPr>
          <p:spPr>
            <a:xfrm>
              <a:off x="4948825" y="2460250"/>
              <a:ext cx="312550" cy="428650"/>
            </a:xfrm>
            <a:custGeom>
              <a:avLst/>
              <a:gdLst/>
              <a:ahLst/>
              <a:cxnLst/>
              <a:rect l="l" t="t" r="r" b="b"/>
              <a:pathLst>
                <a:path w="12502" h="17146" extrusionOk="0">
                  <a:moveTo>
                    <a:pt x="346" y="1"/>
                  </a:moveTo>
                  <a:cubicBezTo>
                    <a:pt x="0" y="2382"/>
                    <a:pt x="1703" y="4537"/>
                    <a:pt x="3191" y="5930"/>
                  </a:cubicBezTo>
                  <a:cubicBezTo>
                    <a:pt x="3560" y="6275"/>
                    <a:pt x="3953" y="6621"/>
                    <a:pt x="4334" y="6942"/>
                  </a:cubicBezTo>
                  <a:cubicBezTo>
                    <a:pt x="5620" y="8073"/>
                    <a:pt x="6954" y="9240"/>
                    <a:pt x="7716" y="10776"/>
                  </a:cubicBezTo>
                  <a:cubicBezTo>
                    <a:pt x="8013" y="11431"/>
                    <a:pt x="8263" y="12109"/>
                    <a:pt x="8454" y="12800"/>
                  </a:cubicBezTo>
                  <a:cubicBezTo>
                    <a:pt x="8644" y="13467"/>
                    <a:pt x="8870" y="14121"/>
                    <a:pt x="9156" y="14752"/>
                  </a:cubicBezTo>
                  <a:cubicBezTo>
                    <a:pt x="9740" y="15979"/>
                    <a:pt x="10906" y="17146"/>
                    <a:pt x="12264" y="17146"/>
                  </a:cubicBezTo>
                  <a:cubicBezTo>
                    <a:pt x="12347" y="17146"/>
                    <a:pt x="12430" y="17146"/>
                    <a:pt x="12502" y="17134"/>
                  </a:cubicBezTo>
                  <a:lnTo>
                    <a:pt x="12478" y="16884"/>
                  </a:lnTo>
                  <a:cubicBezTo>
                    <a:pt x="12403" y="16892"/>
                    <a:pt x="12328" y="16896"/>
                    <a:pt x="12253" y="16896"/>
                  </a:cubicBezTo>
                  <a:cubicBezTo>
                    <a:pt x="11002" y="16896"/>
                    <a:pt x="9922" y="15792"/>
                    <a:pt x="9382" y="14645"/>
                  </a:cubicBezTo>
                  <a:cubicBezTo>
                    <a:pt x="9097" y="14026"/>
                    <a:pt x="8870" y="13383"/>
                    <a:pt x="8692" y="12728"/>
                  </a:cubicBezTo>
                  <a:cubicBezTo>
                    <a:pt x="8501" y="12026"/>
                    <a:pt x="8251" y="11335"/>
                    <a:pt x="7942" y="10669"/>
                  </a:cubicBezTo>
                  <a:cubicBezTo>
                    <a:pt x="7156" y="9085"/>
                    <a:pt x="5811" y="7906"/>
                    <a:pt x="4501" y="6763"/>
                  </a:cubicBezTo>
                  <a:cubicBezTo>
                    <a:pt x="4120" y="6430"/>
                    <a:pt x="3727" y="6085"/>
                    <a:pt x="3358" y="5739"/>
                  </a:cubicBezTo>
                  <a:cubicBezTo>
                    <a:pt x="1917" y="4394"/>
                    <a:pt x="262" y="2310"/>
                    <a:pt x="596" y="36"/>
                  </a:cubicBezTo>
                  <a:lnTo>
                    <a:pt x="346" y="1"/>
                  </a:lnTo>
                  <a:close/>
                </a:path>
              </a:pathLst>
            </a:custGeom>
            <a:solidFill>
              <a:srgbClr val="005E1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1" name="Google Shape;2581;p75"/>
            <p:cNvSpPr/>
            <p:nvPr/>
          </p:nvSpPr>
          <p:spPr>
            <a:xfrm>
              <a:off x="5786125" y="1608950"/>
              <a:ext cx="285775" cy="446525"/>
            </a:xfrm>
            <a:custGeom>
              <a:avLst/>
              <a:gdLst/>
              <a:ahLst/>
              <a:cxnLst/>
              <a:rect l="l" t="t" r="r" b="b"/>
              <a:pathLst>
                <a:path w="11431" h="17861" extrusionOk="0">
                  <a:moveTo>
                    <a:pt x="7311" y="1"/>
                  </a:moveTo>
                  <a:lnTo>
                    <a:pt x="1" y="1882"/>
                  </a:lnTo>
                  <a:lnTo>
                    <a:pt x="4120" y="17860"/>
                  </a:lnTo>
                  <a:lnTo>
                    <a:pt x="11431" y="15979"/>
                  </a:lnTo>
                  <a:lnTo>
                    <a:pt x="7311" y="1"/>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2" name="Google Shape;2582;p75"/>
            <p:cNvSpPr/>
            <p:nvPr/>
          </p:nvSpPr>
          <p:spPr>
            <a:xfrm>
              <a:off x="5490550" y="1769100"/>
              <a:ext cx="206000" cy="206000"/>
            </a:xfrm>
            <a:custGeom>
              <a:avLst/>
              <a:gdLst/>
              <a:ahLst/>
              <a:cxnLst/>
              <a:rect l="l" t="t" r="r" b="b"/>
              <a:pathLst>
                <a:path w="8240" h="8240" extrusionOk="0">
                  <a:moveTo>
                    <a:pt x="4120" y="0"/>
                  </a:moveTo>
                  <a:cubicBezTo>
                    <a:pt x="1846" y="0"/>
                    <a:pt x="1" y="1846"/>
                    <a:pt x="1" y="4120"/>
                  </a:cubicBezTo>
                  <a:cubicBezTo>
                    <a:pt x="1" y="6394"/>
                    <a:pt x="1846" y="8240"/>
                    <a:pt x="4120" y="8240"/>
                  </a:cubicBezTo>
                  <a:cubicBezTo>
                    <a:pt x="6394" y="8240"/>
                    <a:pt x="8240" y="6394"/>
                    <a:pt x="8240" y="4120"/>
                  </a:cubicBezTo>
                  <a:cubicBezTo>
                    <a:pt x="8240" y="1846"/>
                    <a:pt x="6394" y="0"/>
                    <a:pt x="4120" y="0"/>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3" name="Google Shape;2583;p75"/>
            <p:cNvSpPr/>
            <p:nvPr/>
          </p:nvSpPr>
          <p:spPr>
            <a:xfrm>
              <a:off x="6062950" y="1769100"/>
              <a:ext cx="206000" cy="206000"/>
            </a:xfrm>
            <a:custGeom>
              <a:avLst/>
              <a:gdLst/>
              <a:ahLst/>
              <a:cxnLst/>
              <a:rect l="l" t="t" r="r" b="b"/>
              <a:pathLst>
                <a:path w="8240" h="8240" extrusionOk="0">
                  <a:moveTo>
                    <a:pt x="4120" y="0"/>
                  </a:moveTo>
                  <a:cubicBezTo>
                    <a:pt x="1846" y="0"/>
                    <a:pt x="0" y="1846"/>
                    <a:pt x="0" y="4120"/>
                  </a:cubicBezTo>
                  <a:cubicBezTo>
                    <a:pt x="0" y="6394"/>
                    <a:pt x="1846" y="8240"/>
                    <a:pt x="4120" y="8240"/>
                  </a:cubicBezTo>
                  <a:cubicBezTo>
                    <a:pt x="6394" y="8240"/>
                    <a:pt x="8240" y="6394"/>
                    <a:pt x="8240" y="4120"/>
                  </a:cubicBezTo>
                  <a:cubicBezTo>
                    <a:pt x="8240" y="1846"/>
                    <a:pt x="6394" y="0"/>
                    <a:pt x="4120" y="0"/>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4" name="Google Shape;2584;p75"/>
            <p:cNvSpPr/>
            <p:nvPr/>
          </p:nvSpPr>
          <p:spPr>
            <a:xfrm>
              <a:off x="6095700" y="3010225"/>
              <a:ext cx="339950" cy="267625"/>
            </a:xfrm>
            <a:custGeom>
              <a:avLst/>
              <a:gdLst/>
              <a:ahLst/>
              <a:cxnLst/>
              <a:rect l="l" t="t" r="r" b="b"/>
              <a:pathLst>
                <a:path w="13598" h="10705" extrusionOk="0">
                  <a:moveTo>
                    <a:pt x="2827" y="0"/>
                  </a:moveTo>
                  <a:cubicBezTo>
                    <a:pt x="2786" y="0"/>
                    <a:pt x="2745" y="2"/>
                    <a:pt x="2703" y="4"/>
                  </a:cubicBezTo>
                  <a:cubicBezTo>
                    <a:pt x="1465" y="88"/>
                    <a:pt x="536" y="1290"/>
                    <a:pt x="0" y="2290"/>
                  </a:cubicBezTo>
                  <a:lnTo>
                    <a:pt x="5453" y="8053"/>
                  </a:lnTo>
                  <a:cubicBezTo>
                    <a:pt x="7632" y="8851"/>
                    <a:pt x="9811" y="9660"/>
                    <a:pt x="11978" y="10506"/>
                  </a:cubicBezTo>
                  <a:cubicBezTo>
                    <a:pt x="12233" y="10610"/>
                    <a:pt x="12532" y="10704"/>
                    <a:pt x="12804" y="10704"/>
                  </a:cubicBezTo>
                  <a:cubicBezTo>
                    <a:pt x="13027" y="10704"/>
                    <a:pt x="13233" y="10641"/>
                    <a:pt x="13383" y="10470"/>
                  </a:cubicBezTo>
                  <a:cubicBezTo>
                    <a:pt x="13585" y="10256"/>
                    <a:pt x="13597" y="9934"/>
                    <a:pt x="13561" y="9636"/>
                  </a:cubicBezTo>
                  <a:cubicBezTo>
                    <a:pt x="13383" y="7910"/>
                    <a:pt x="11930" y="6636"/>
                    <a:pt x="10585" y="5553"/>
                  </a:cubicBezTo>
                  <a:lnTo>
                    <a:pt x="5179" y="1159"/>
                  </a:lnTo>
                  <a:cubicBezTo>
                    <a:pt x="4486" y="591"/>
                    <a:pt x="3705" y="0"/>
                    <a:pt x="2827" y="0"/>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5" name="Google Shape;2585;p75"/>
            <p:cNvSpPr/>
            <p:nvPr/>
          </p:nvSpPr>
          <p:spPr>
            <a:xfrm>
              <a:off x="5151825" y="2665925"/>
              <a:ext cx="1149875" cy="557250"/>
            </a:xfrm>
            <a:custGeom>
              <a:avLst/>
              <a:gdLst/>
              <a:ahLst/>
              <a:cxnLst/>
              <a:rect l="l" t="t" r="r" b="b"/>
              <a:pathLst>
                <a:path w="45995" h="22290" extrusionOk="0">
                  <a:moveTo>
                    <a:pt x="15217" y="1"/>
                  </a:moveTo>
                  <a:cubicBezTo>
                    <a:pt x="13419" y="1465"/>
                    <a:pt x="4287" y="8883"/>
                    <a:pt x="1703" y="11895"/>
                  </a:cubicBezTo>
                  <a:cubicBezTo>
                    <a:pt x="322" y="13479"/>
                    <a:pt x="0" y="15729"/>
                    <a:pt x="905" y="17634"/>
                  </a:cubicBezTo>
                  <a:cubicBezTo>
                    <a:pt x="2441" y="20884"/>
                    <a:pt x="6084" y="21373"/>
                    <a:pt x="11895" y="21777"/>
                  </a:cubicBezTo>
                  <a:cubicBezTo>
                    <a:pt x="15383" y="22027"/>
                    <a:pt x="20146" y="22182"/>
                    <a:pt x="26039" y="22254"/>
                  </a:cubicBezTo>
                  <a:cubicBezTo>
                    <a:pt x="28444" y="22277"/>
                    <a:pt x="30838" y="22289"/>
                    <a:pt x="33112" y="22289"/>
                  </a:cubicBezTo>
                  <a:cubicBezTo>
                    <a:pt x="39823" y="22289"/>
                    <a:pt x="45306" y="22193"/>
                    <a:pt x="45935" y="22193"/>
                  </a:cubicBezTo>
                  <a:cubicBezTo>
                    <a:pt x="45970" y="22193"/>
                    <a:pt x="45990" y="22193"/>
                    <a:pt x="45994" y="22194"/>
                  </a:cubicBezTo>
                  <a:lnTo>
                    <a:pt x="45804" y="12157"/>
                  </a:lnTo>
                  <a:cubicBezTo>
                    <a:pt x="41836" y="12227"/>
                    <a:pt x="37671" y="12264"/>
                    <a:pt x="33607" y="12264"/>
                  </a:cubicBezTo>
                  <a:cubicBezTo>
                    <a:pt x="27282" y="12264"/>
                    <a:pt x="21202" y="12174"/>
                    <a:pt x="16491" y="11979"/>
                  </a:cubicBezTo>
                  <a:cubicBezTo>
                    <a:pt x="18241" y="10490"/>
                    <a:pt x="20039" y="9014"/>
                    <a:pt x="21527" y="7811"/>
                  </a:cubicBezTo>
                  <a:lnTo>
                    <a:pt x="15217" y="1"/>
                  </a:ln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6" name="Google Shape;2586;p75"/>
            <p:cNvSpPr/>
            <p:nvPr/>
          </p:nvSpPr>
          <p:spPr>
            <a:xfrm>
              <a:off x="5491150" y="2794225"/>
              <a:ext cx="1037950" cy="579550"/>
            </a:xfrm>
            <a:custGeom>
              <a:avLst/>
              <a:gdLst/>
              <a:ahLst/>
              <a:cxnLst/>
              <a:rect l="l" t="t" r="r" b="b"/>
              <a:pathLst>
                <a:path w="41518" h="23182" extrusionOk="0">
                  <a:moveTo>
                    <a:pt x="9156" y="0"/>
                  </a:moveTo>
                  <a:cubicBezTo>
                    <a:pt x="7990" y="2001"/>
                    <a:pt x="2084" y="12180"/>
                    <a:pt x="739" y="15919"/>
                  </a:cubicBezTo>
                  <a:cubicBezTo>
                    <a:pt x="1" y="17895"/>
                    <a:pt x="512" y="20134"/>
                    <a:pt x="2036" y="21610"/>
                  </a:cubicBezTo>
                  <a:cubicBezTo>
                    <a:pt x="3215" y="22741"/>
                    <a:pt x="4620" y="23182"/>
                    <a:pt x="6275" y="23182"/>
                  </a:cubicBezTo>
                  <a:cubicBezTo>
                    <a:pt x="8192" y="23170"/>
                    <a:pt x="10454" y="22587"/>
                    <a:pt x="13062" y="21813"/>
                  </a:cubicBezTo>
                  <a:cubicBezTo>
                    <a:pt x="16074" y="20932"/>
                    <a:pt x="20098" y="19562"/>
                    <a:pt x="25004" y="17765"/>
                  </a:cubicBezTo>
                  <a:cubicBezTo>
                    <a:pt x="33290" y="14740"/>
                    <a:pt x="41434" y="11442"/>
                    <a:pt x="41518" y="11407"/>
                  </a:cubicBezTo>
                  <a:lnTo>
                    <a:pt x="37755" y="2096"/>
                  </a:lnTo>
                  <a:cubicBezTo>
                    <a:pt x="29909" y="5275"/>
                    <a:pt x="20991" y="8644"/>
                    <a:pt x="14550" y="10811"/>
                  </a:cubicBezTo>
                  <a:cubicBezTo>
                    <a:pt x="15681" y="8787"/>
                    <a:pt x="16848" y="6739"/>
                    <a:pt x="17824" y="5061"/>
                  </a:cubicBezTo>
                  <a:lnTo>
                    <a:pt x="9156" y="0"/>
                  </a:ln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7" name="Google Shape;2587;p75"/>
            <p:cNvSpPr/>
            <p:nvPr/>
          </p:nvSpPr>
          <p:spPr>
            <a:xfrm>
              <a:off x="6203450" y="1779225"/>
              <a:ext cx="570025" cy="790900"/>
            </a:xfrm>
            <a:custGeom>
              <a:avLst/>
              <a:gdLst/>
              <a:ahLst/>
              <a:cxnLst/>
              <a:rect l="l" t="t" r="r" b="b"/>
              <a:pathLst>
                <a:path w="22801" h="31636" extrusionOk="0">
                  <a:moveTo>
                    <a:pt x="0" y="0"/>
                  </a:moveTo>
                  <a:lnTo>
                    <a:pt x="798" y="8954"/>
                  </a:lnTo>
                  <a:cubicBezTo>
                    <a:pt x="6322" y="12823"/>
                    <a:pt x="14538" y="19765"/>
                    <a:pt x="15788" y="23301"/>
                  </a:cubicBezTo>
                  <a:cubicBezTo>
                    <a:pt x="14624" y="24230"/>
                    <a:pt x="10261" y="25001"/>
                    <a:pt x="6122" y="25001"/>
                  </a:cubicBezTo>
                  <a:cubicBezTo>
                    <a:pt x="5858" y="25001"/>
                    <a:pt x="5595" y="24998"/>
                    <a:pt x="5334" y="24991"/>
                  </a:cubicBezTo>
                  <a:lnTo>
                    <a:pt x="5167" y="31623"/>
                  </a:lnTo>
                  <a:cubicBezTo>
                    <a:pt x="5453" y="31623"/>
                    <a:pt x="5810" y="31635"/>
                    <a:pt x="6215" y="31635"/>
                  </a:cubicBezTo>
                  <a:cubicBezTo>
                    <a:pt x="9930" y="31635"/>
                    <a:pt x="18205" y="31159"/>
                    <a:pt x="21241" y="27146"/>
                  </a:cubicBezTo>
                  <a:cubicBezTo>
                    <a:pt x="22467" y="25551"/>
                    <a:pt x="22801" y="23551"/>
                    <a:pt x="22193" y="21539"/>
                  </a:cubicBezTo>
                  <a:cubicBezTo>
                    <a:pt x="20098" y="14633"/>
                    <a:pt x="2572" y="1798"/>
                    <a:pt x="0" y="0"/>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8" name="Google Shape;2588;p75"/>
            <p:cNvSpPr/>
            <p:nvPr/>
          </p:nvSpPr>
          <p:spPr>
            <a:xfrm>
              <a:off x="4990200" y="1803625"/>
              <a:ext cx="550100" cy="766500"/>
            </a:xfrm>
            <a:custGeom>
              <a:avLst/>
              <a:gdLst/>
              <a:ahLst/>
              <a:cxnLst/>
              <a:rect l="l" t="t" r="r" b="b"/>
              <a:pathLst>
                <a:path w="22004" h="30660" extrusionOk="0">
                  <a:moveTo>
                    <a:pt x="21062" y="1"/>
                  </a:moveTo>
                  <a:cubicBezTo>
                    <a:pt x="18491" y="1798"/>
                    <a:pt x="2715" y="13657"/>
                    <a:pt x="619" y="20563"/>
                  </a:cubicBezTo>
                  <a:cubicBezTo>
                    <a:pt x="0" y="22575"/>
                    <a:pt x="346" y="24575"/>
                    <a:pt x="1560" y="26170"/>
                  </a:cubicBezTo>
                  <a:cubicBezTo>
                    <a:pt x="4608" y="30183"/>
                    <a:pt x="12883" y="30659"/>
                    <a:pt x="16610" y="30659"/>
                  </a:cubicBezTo>
                  <a:cubicBezTo>
                    <a:pt x="17002" y="30659"/>
                    <a:pt x="17348" y="30647"/>
                    <a:pt x="17633" y="30635"/>
                  </a:cubicBezTo>
                  <a:lnTo>
                    <a:pt x="17467" y="24015"/>
                  </a:lnTo>
                  <a:cubicBezTo>
                    <a:pt x="17229" y="24021"/>
                    <a:pt x="16990" y="24023"/>
                    <a:pt x="16750" y="24023"/>
                  </a:cubicBezTo>
                  <a:cubicBezTo>
                    <a:pt x="12590" y="24023"/>
                    <a:pt x="8183" y="23259"/>
                    <a:pt x="7001" y="22325"/>
                  </a:cubicBezTo>
                  <a:cubicBezTo>
                    <a:pt x="8263" y="18789"/>
                    <a:pt x="16467" y="11847"/>
                    <a:pt x="22003" y="7978"/>
                  </a:cubicBezTo>
                  <a:lnTo>
                    <a:pt x="21062" y="1"/>
                  </a:ln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9" name="Google Shape;2589;p75"/>
            <p:cNvSpPr/>
            <p:nvPr/>
          </p:nvSpPr>
          <p:spPr>
            <a:xfrm>
              <a:off x="5152425" y="1739875"/>
              <a:ext cx="1441575" cy="1355325"/>
            </a:xfrm>
            <a:custGeom>
              <a:avLst/>
              <a:gdLst/>
              <a:ahLst/>
              <a:cxnLst/>
              <a:rect l="l" t="t" r="r" b="b"/>
              <a:pathLst>
                <a:path w="57663" h="54213" extrusionOk="0">
                  <a:moveTo>
                    <a:pt x="29251" y="1"/>
                  </a:moveTo>
                  <a:cubicBezTo>
                    <a:pt x="24131" y="1"/>
                    <a:pt x="18995" y="1447"/>
                    <a:pt x="14490" y="4372"/>
                  </a:cubicBezTo>
                  <a:cubicBezTo>
                    <a:pt x="4596" y="10790"/>
                    <a:pt x="0" y="22874"/>
                    <a:pt x="3108" y="34257"/>
                  </a:cubicBezTo>
                  <a:cubicBezTo>
                    <a:pt x="6215" y="45627"/>
                    <a:pt x="16324" y="53688"/>
                    <a:pt x="28099" y="54188"/>
                  </a:cubicBezTo>
                  <a:cubicBezTo>
                    <a:pt x="28486" y="54204"/>
                    <a:pt x="28872" y="54212"/>
                    <a:pt x="29256" y="54212"/>
                  </a:cubicBezTo>
                  <a:cubicBezTo>
                    <a:pt x="40585" y="54212"/>
                    <a:pt x="50771" y="47145"/>
                    <a:pt x="54698" y="36448"/>
                  </a:cubicBezTo>
                  <a:cubicBezTo>
                    <a:pt x="54852" y="36019"/>
                    <a:pt x="54995" y="35602"/>
                    <a:pt x="55126" y="35174"/>
                  </a:cubicBezTo>
                  <a:cubicBezTo>
                    <a:pt x="55460" y="34114"/>
                    <a:pt x="55721" y="33042"/>
                    <a:pt x="55912" y="31959"/>
                  </a:cubicBezTo>
                  <a:cubicBezTo>
                    <a:pt x="57662" y="22255"/>
                    <a:pt x="54019" y="12373"/>
                    <a:pt x="46411" y="6122"/>
                  </a:cubicBezTo>
                  <a:cubicBezTo>
                    <a:pt x="41448" y="2060"/>
                    <a:pt x="35361" y="1"/>
                    <a:pt x="29251" y="1"/>
                  </a:cubicBezTo>
                  <a:close/>
                </a:path>
              </a:pathLst>
            </a:custGeom>
            <a:solidFill>
              <a:srgbClr val="D1E6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0" name="Google Shape;2590;p75"/>
            <p:cNvSpPr/>
            <p:nvPr/>
          </p:nvSpPr>
          <p:spPr>
            <a:xfrm>
              <a:off x="6258800" y="2464575"/>
              <a:ext cx="95250" cy="132950"/>
            </a:xfrm>
            <a:custGeom>
              <a:avLst/>
              <a:gdLst/>
              <a:ahLst/>
              <a:cxnLst/>
              <a:rect l="l" t="t" r="r" b="b"/>
              <a:pathLst>
                <a:path w="3810" h="5318" extrusionOk="0">
                  <a:moveTo>
                    <a:pt x="3107" y="0"/>
                  </a:moveTo>
                  <a:cubicBezTo>
                    <a:pt x="3009" y="0"/>
                    <a:pt x="2892" y="46"/>
                    <a:pt x="2751" y="149"/>
                  </a:cubicBezTo>
                  <a:cubicBezTo>
                    <a:pt x="2465" y="352"/>
                    <a:pt x="2430" y="959"/>
                    <a:pt x="2203" y="1244"/>
                  </a:cubicBezTo>
                  <a:cubicBezTo>
                    <a:pt x="1799" y="1816"/>
                    <a:pt x="1084" y="2137"/>
                    <a:pt x="525" y="2542"/>
                  </a:cubicBezTo>
                  <a:cubicBezTo>
                    <a:pt x="346" y="2661"/>
                    <a:pt x="191" y="2828"/>
                    <a:pt x="96" y="3030"/>
                  </a:cubicBezTo>
                  <a:cubicBezTo>
                    <a:pt x="1" y="3233"/>
                    <a:pt x="48" y="3483"/>
                    <a:pt x="227" y="3626"/>
                  </a:cubicBezTo>
                  <a:cubicBezTo>
                    <a:pt x="358" y="3673"/>
                    <a:pt x="489" y="3721"/>
                    <a:pt x="632" y="3745"/>
                  </a:cubicBezTo>
                  <a:cubicBezTo>
                    <a:pt x="1001" y="3876"/>
                    <a:pt x="1168" y="4292"/>
                    <a:pt x="1370" y="4626"/>
                  </a:cubicBezTo>
                  <a:cubicBezTo>
                    <a:pt x="1537" y="4924"/>
                    <a:pt x="1810" y="5162"/>
                    <a:pt x="2132" y="5281"/>
                  </a:cubicBezTo>
                  <a:cubicBezTo>
                    <a:pt x="2209" y="5306"/>
                    <a:pt x="2291" y="5318"/>
                    <a:pt x="2373" y="5318"/>
                  </a:cubicBezTo>
                  <a:cubicBezTo>
                    <a:pt x="2644" y="5318"/>
                    <a:pt x="2915" y="5185"/>
                    <a:pt x="3025" y="4947"/>
                  </a:cubicBezTo>
                  <a:cubicBezTo>
                    <a:pt x="3239" y="4495"/>
                    <a:pt x="2834" y="3971"/>
                    <a:pt x="2918" y="3471"/>
                  </a:cubicBezTo>
                  <a:cubicBezTo>
                    <a:pt x="2965" y="3221"/>
                    <a:pt x="3132" y="3007"/>
                    <a:pt x="3251" y="2780"/>
                  </a:cubicBezTo>
                  <a:cubicBezTo>
                    <a:pt x="3471" y="2373"/>
                    <a:pt x="3810" y="0"/>
                    <a:pt x="3107" y="0"/>
                  </a:cubicBezTo>
                  <a:close/>
                </a:path>
              </a:pathLst>
            </a:custGeom>
            <a:solidFill>
              <a:srgbClr val="B9E6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1" name="Google Shape;2591;p75"/>
            <p:cNvSpPr/>
            <p:nvPr/>
          </p:nvSpPr>
          <p:spPr>
            <a:xfrm>
              <a:off x="6224275" y="2625750"/>
              <a:ext cx="91700" cy="38575"/>
            </a:xfrm>
            <a:custGeom>
              <a:avLst/>
              <a:gdLst/>
              <a:ahLst/>
              <a:cxnLst/>
              <a:rect l="l" t="t" r="r" b="b"/>
              <a:pathLst>
                <a:path w="3668" h="1543" extrusionOk="0">
                  <a:moveTo>
                    <a:pt x="1739" y="1"/>
                  </a:moveTo>
                  <a:cubicBezTo>
                    <a:pt x="1417" y="12"/>
                    <a:pt x="1096" y="60"/>
                    <a:pt x="786" y="143"/>
                  </a:cubicBezTo>
                  <a:cubicBezTo>
                    <a:pt x="536" y="203"/>
                    <a:pt x="274" y="310"/>
                    <a:pt x="155" y="536"/>
                  </a:cubicBezTo>
                  <a:cubicBezTo>
                    <a:pt x="1" y="834"/>
                    <a:pt x="179" y="1203"/>
                    <a:pt x="465" y="1370"/>
                  </a:cubicBezTo>
                  <a:cubicBezTo>
                    <a:pt x="689" y="1486"/>
                    <a:pt x="934" y="1542"/>
                    <a:pt x="1179" y="1542"/>
                  </a:cubicBezTo>
                  <a:cubicBezTo>
                    <a:pt x="1258" y="1542"/>
                    <a:pt x="1338" y="1536"/>
                    <a:pt x="1417" y="1525"/>
                  </a:cubicBezTo>
                  <a:cubicBezTo>
                    <a:pt x="2025" y="1465"/>
                    <a:pt x="2608" y="1322"/>
                    <a:pt x="3156" y="1072"/>
                  </a:cubicBezTo>
                  <a:cubicBezTo>
                    <a:pt x="3322" y="1024"/>
                    <a:pt x="3465" y="917"/>
                    <a:pt x="3572" y="774"/>
                  </a:cubicBezTo>
                  <a:cubicBezTo>
                    <a:pt x="3668" y="632"/>
                    <a:pt x="3632" y="429"/>
                    <a:pt x="3489" y="322"/>
                  </a:cubicBezTo>
                  <a:cubicBezTo>
                    <a:pt x="3443" y="297"/>
                    <a:pt x="3396" y="288"/>
                    <a:pt x="3347" y="288"/>
                  </a:cubicBezTo>
                  <a:cubicBezTo>
                    <a:pt x="3256" y="288"/>
                    <a:pt x="3161" y="318"/>
                    <a:pt x="3061" y="334"/>
                  </a:cubicBezTo>
                  <a:cubicBezTo>
                    <a:pt x="3032" y="337"/>
                    <a:pt x="3003" y="338"/>
                    <a:pt x="2975" y="338"/>
                  </a:cubicBezTo>
                  <a:cubicBezTo>
                    <a:pt x="2583" y="338"/>
                    <a:pt x="2185" y="69"/>
                    <a:pt x="1813" y="69"/>
                  </a:cubicBezTo>
                  <a:cubicBezTo>
                    <a:pt x="1792" y="69"/>
                    <a:pt x="1771" y="70"/>
                    <a:pt x="1751" y="72"/>
                  </a:cubicBezTo>
                  <a:lnTo>
                    <a:pt x="1739" y="1"/>
                  </a:lnTo>
                  <a:close/>
                </a:path>
              </a:pathLst>
            </a:custGeom>
            <a:solidFill>
              <a:srgbClr val="B9E6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2" name="Google Shape;2592;p75"/>
            <p:cNvSpPr/>
            <p:nvPr/>
          </p:nvSpPr>
          <p:spPr>
            <a:xfrm>
              <a:off x="6119500" y="2496950"/>
              <a:ext cx="146175" cy="133325"/>
            </a:xfrm>
            <a:custGeom>
              <a:avLst/>
              <a:gdLst/>
              <a:ahLst/>
              <a:cxnLst/>
              <a:rect l="l" t="t" r="r" b="b"/>
              <a:pathLst>
                <a:path w="5847" h="5333" extrusionOk="0">
                  <a:moveTo>
                    <a:pt x="411" y="0"/>
                  </a:moveTo>
                  <a:cubicBezTo>
                    <a:pt x="260" y="0"/>
                    <a:pt x="155" y="55"/>
                    <a:pt x="120" y="188"/>
                  </a:cubicBezTo>
                  <a:cubicBezTo>
                    <a:pt x="1" y="616"/>
                    <a:pt x="882" y="1509"/>
                    <a:pt x="1108" y="1843"/>
                  </a:cubicBezTo>
                  <a:cubicBezTo>
                    <a:pt x="1477" y="2355"/>
                    <a:pt x="1775" y="2914"/>
                    <a:pt x="2001" y="3509"/>
                  </a:cubicBezTo>
                  <a:cubicBezTo>
                    <a:pt x="2191" y="4117"/>
                    <a:pt x="2287" y="4831"/>
                    <a:pt x="2810" y="5200"/>
                  </a:cubicBezTo>
                  <a:cubicBezTo>
                    <a:pt x="2928" y="5286"/>
                    <a:pt x="3065" y="5333"/>
                    <a:pt x="3204" y="5333"/>
                  </a:cubicBezTo>
                  <a:cubicBezTo>
                    <a:pt x="3220" y="5333"/>
                    <a:pt x="3235" y="5332"/>
                    <a:pt x="3251" y="5331"/>
                  </a:cubicBezTo>
                  <a:cubicBezTo>
                    <a:pt x="3596" y="5283"/>
                    <a:pt x="3763" y="4891"/>
                    <a:pt x="4037" y="4700"/>
                  </a:cubicBezTo>
                  <a:cubicBezTo>
                    <a:pt x="4346" y="4498"/>
                    <a:pt x="4763" y="4533"/>
                    <a:pt x="5120" y="4402"/>
                  </a:cubicBezTo>
                  <a:cubicBezTo>
                    <a:pt x="5418" y="4295"/>
                    <a:pt x="5656" y="4057"/>
                    <a:pt x="5775" y="3771"/>
                  </a:cubicBezTo>
                  <a:cubicBezTo>
                    <a:pt x="5835" y="3629"/>
                    <a:pt x="5847" y="3474"/>
                    <a:pt x="5775" y="3331"/>
                  </a:cubicBezTo>
                  <a:cubicBezTo>
                    <a:pt x="5699" y="3189"/>
                    <a:pt x="5518" y="3145"/>
                    <a:pt x="5345" y="3145"/>
                  </a:cubicBezTo>
                  <a:cubicBezTo>
                    <a:pt x="5300" y="3145"/>
                    <a:pt x="5257" y="3147"/>
                    <a:pt x="5216" y="3152"/>
                  </a:cubicBezTo>
                  <a:cubicBezTo>
                    <a:pt x="5086" y="3160"/>
                    <a:pt x="4948" y="3187"/>
                    <a:pt x="4815" y="3187"/>
                  </a:cubicBezTo>
                  <a:cubicBezTo>
                    <a:pt x="4739" y="3187"/>
                    <a:pt x="4665" y="3178"/>
                    <a:pt x="4596" y="3152"/>
                  </a:cubicBezTo>
                  <a:cubicBezTo>
                    <a:pt x="4204" y="2997"/>
                    <a:pt x="4192" y="2450"/>
                    <a:pt x="3977" y="2081"/>
                  </a:cubicBezTo>
                  <a:cubicBezTo>
                    <a:pt x="3799" y="1759"/>
                    <a:pt x="3477" y="1569"/>
                    <a:pt x="3156" y="1390"/>
                  </a:cubicBezTo>
                  <a:cubicBezTo>
                    <a:pt x="2822" y="1204"/>
                    <a:pt x="1116" y="0"/>
                    <a:pt x="411" y="0"/>
                  </a:cubicBezTo>
                  <a:close/>
                </a:path>
              </a:pathLst>
            </a:custGeom>
            <a:solidFill>
              <a:srgbClr val="B9E6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3" name="Google Shape;2593;p75"/>
            <p:cNvSpPr/>
            <p:nvPr/>
          </p:nvSpPr>
          <p:spPr>
            <a:xfrm>
              <a:off x="6443150" y="2524400"/>
              <a:ext cx="107075" cy="99800"/>
            </a:xfrm>
            <a:custGeom>
              <a:avLst/>
              <a:gdLst/>
              <a:ahLst/>
              <a:cxnLst/>
              <a:rect l="l" t="t" r="r" b="b"/>
              <a:pathLst>
                <a:path w="4283" h="3992" extrusionOk="0">
                  <a:moveTo>
                    <a:pt x="600" y="0"/>
                  </a:moveTo>
                  <a:cubicBezTo>
                    <a:pt x="294" y="0"/>
                    <a:pt x="0" y="222"/>
                    <a:pt x="163" y="483"/>
                  </a:cubicBezTo>
                  <a:cubicBezTo>
                    <a:pt x="163" y="959"/>
                    <a:pt x="187" y="1495"/>
                    <a:pt x="556" y="1792"/>
                  </a:cubicBezTo>
                  <a:cubicBezTo>
                    <a:pt x="794" y="1995"/>
                    <a:pt x="1152" y="2042"/>
                    <a:pt x="1390" y="2257"/>
                  </a:cubicBezTo>
                  <a:cubicBezTo>
                    <a:pt x="1890" y="2673"/>
                    <a:pt x="1771" y="3590"/>
                    <a:pt x="2342" y="3900"/>
                  </a:cubicBezTo>
                  <a:cubicBezTo>
                    <a:pt x="2460" y="3965"/>
                    <a:pt x="2588" y="3991"/>
                    <a:pt x="2720" y="3991"/>
                  </a:cubicBezTo>
                  <a:cubicBezTo>
                    <a:pt x="2974" y="3991"/>
                    <a:pt x="3242" y="3894"/>
                    <a:pt x="3485" y="3793"/>
                  </a:cubicBezTo>
                  <a:lnTo>
                    <a:pt x="3497" y="3793"/>
                  </a:lnTo>
                  <a:cubicBezTo>
                    <a:pt x="3831" y="2733"/>
                    <a:pt x="4092" y="1661"/>
                    <a:pt x="4283" y="578"/>
                  </a:cubicBezTo>
                  <a:cubicBezTo>
                    <a:pt x="3926" y="566"/>
                    <a:pt x="3569" y="554"/>
                    <a:pt x="3211" y="530"/>
                  </a:cubicBezTo>
                  <a:cubicBezTo>
                    <a:pt x="3164" y="530"/>
                    <a:pt x="3116" y="530"/>
                    <a:pt x="3068" y="530"/>
                  </a:cubicBezTo>
                  <a:cubicBezTo>
                    <a:pt x="2803" y="530"/>
                    <a:pt x="2535" y="539"/>
                    <a:pt x="2283" y="649"/>
                  </a:cubicBezTo>
                  <a:cubicBezTo>
                    <a:pt x="2164" y="721"/>
                    <a:pt x="2033" y="780"/>
                    <a:pt x="1902" y="816"/>
                  </a:cubicBezTo>
                  <a:cubicBezTo>
                    <a:pt x="1884" y="818"/>
                    <a:pt x="1867" y="819"/>
                    <a:pt x="1850" y="819"/>
                  </a:cubicBezTo>
                  <a:cubicBezTo>
                    <a:pt x="1386" y="819"/>
                    <a:pt x="1170" y="64"/>
                    <a:pt x="687" y="6"/>
                  </a:cubicBezTo>
                  <a:cubicBezTo>
                    <a:pt x="658" y="2"/>
                    <a:pt x="629" y="0"/>
                    <a:pt x="600" y="0"/>
                  </a:cubicBezTo>
                  <a:close/>
                </a:path>
              </a:pathLst>
            </a:custGeom>
            <a:solidFill>
              <a:srgbClr val="B9E6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4" name="Google Shape;2594;p75"/>
            <p:cNvSpPr/>
            <p:nvPr/>
          </p:nvSpPr>
          <p:spPr>
            <a:xfrm>
              <a:off x="6212675" y="2634950"/>
              <a:ext cx="307200" cy="280750"/>
            </a:xfrm>
            <a:custGeom>
              <a:avLst/>
              <a:gdLst/>
              <a:ahLst/>
              <a:cxnLst/>
              <a:rect l="l" t="t" r="r" b="b"/>
              <a:pathLst>
                <a:path w="12288" h="11230" extrusionOk="0">
                  <a:moveTo>
                    <a:pt x="10312" y="0"/>
                  </a:moveTo>
                  <a:cubicBezTo>
                    <a:pt x="9933" y="0"/>
                    <a:pt x="9561" y="96"/>
                    <a:pt x="9216" y="335"/>
                  </a:cubicBezTo>
                  <a:cubicBezTo>
                    <a:pt x="8644" y="728"/>
                    <a:pt x="8251" y="1311"/>
                    <a:pt x="7739" y="1776"/>
                  </a:cubicBezTo>
                  <a:cubicBezTo>
                    <a:pt x="6239" y="3145"/>
                    <a:pt x="4025" y="3359"/>
                    <a:pt x="2239" y="4312"/>
                  </a:cubicBezTo>
                  <a:cubicBezTo>
                    <a:pt x="1691" y="4597"/>
                    <a:pt x="1143" y="5026"/>
                    <a:pt x="1012" y="5621"/>
                  </a:cubicBezTo>
                  <a:cubicBezTo>
                    <a:pt x="917" y="6062"/>
                    <a:pt x="1072" y="6538"/>
                    <a:pt x="917" y="6967"/>
                  </a:cubicBezTo>
                  <a:cubicBezTo>
                    <a:pt x="822" y="7252"/>
                    <a:pt x="619" y="7467"/>
                    <a:pt x="453" y="7717"/>
                  </a:cubicBezTo>
                  <a:cubicBezTo>
                    <a:pt x="0" y="8431"/>
                    <a:pt x="0" y="9348"/>
                    <a:pt x="12" y="10205"/>
                  </a:cubicBezTo>
                  <a:cubicBezTo>
                    <a:pt x="12" y="10527"/>
                    <a:pt x="60" y="10920"/>
                    <a:pt x="357" y="11062"/>
                  </a:cubicBezTo>
                  <a:cubicBezTo>
                    <a:pt x="420" y="11091"/>
                    <a:pt x="486" y="11104"/>
                    <a:pt x="552" y="11104"/>
                  </a:cubicBezTo>
                  <a:cubicBezTo>
                    <a:pt x="761" y="11104"/>
                    <a:pt x="975" y="10975"/>
                    <a:pt x="1119" y="10812"/>
                  </a:cubicBezTo>
                  <a:cubicBezTo>
                    <a:pt x="1453" y="10443"/>
                    <a:pt x="1620" y="10039"/>
                    <a:pt x="2167" y="9979"/>
                  </a:cubicBezTo>
                  <a:cubicBezTo>
                    <a:pt x="2246" y="9969"/>
                    <a:pt x="2329" y="9965"/>
                    <a:pt x="2415" y="9965"/>
                  </a:cubicBezTo>
                  <a:cubicBezTo>
                    <a:pt x="2863" y="9965"/>
                    <a:pt x="3393" y="10074"/>
                    <a:pt x="3822" y="10074"/>
                  </a:cubicBezTo>
                  <a:cubicBezTo>
                    <a:pt x="3861" y="10071"/>
                    <a:pt x="3900" y="10070"/>
                    <a:pt x="3938" y="10070"/>
                  </a:cubicBezTo>
                  <a:cubicBezTo>
                    <a:pt x="4054" y="10070"/>
                    <a:pt x="4170" y="10083"/>
                    <a:pt x="4287" y="10110"/>
                  </a:cubicBezTo>
                  <a:cubicBezTo>
                    <a:pt x="4763" y="10253"/>
                    <a:pt x="5001" y="10753"/>
                    <a:pt x="5191" y="11205"/>
                  </a:cubicBezTo>
                  <a:lnTo>
                    <a:pt x="5215" y="11229"/>
                  </a:lnTo>
                  <a:cubicBezTo>
                    <a:pt x="8382" y="8312"/>
                    <a:pt x="10799" y="4681"/>
                    <a:pt x="12288" y="633"/>
                  </a:cubicBezTo>
                  <a:lnTo>
                    <a:pt x="12180" y="597"/>
                  </a:lnTo>
                  <a:cubicBezTo>
                    <a:pt x="11612" y="275"/>
                    <a:pt x="10953" y="0"/>
                    <a:pt x="10312" y="0"/>
                  </a:cubicBezTo>
                  <a:close/>
                </a:path>
              </a:pathLst>
            </a:custGeom>
            <a:solidFill>
              <a:srgbClr val="B9E6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5" name="Google Shape;2595;p75"/>
            <p:cNvSpPr/>
            <p:nvPr/>
          </p:nvSpPr>
          <p:spPr>
            <a:xfrm>
              <a:off x="5150625" y="1738700"/>
              <a:ext cx="1196300" cy="1141725"/>
            </a:xfrm>
            <a:custGeom>
              <a:avLst/>
              <a:gdLst/>
              <a:ahLst/>
              <a:cxnLst/>
              <a:rect l="l" t="t" r="r" b="b"/>
              <a:pathLst>
                <a:path w="47852" h="45669" extrusionOk="0">
                  <a:moveTo>
                    <a:pt x="29284" y="1"/>
                  </a:moveTo>
                  <a:cubicBezTo>
                    <a:pt x="24172" y="1"/>
                    <a:pt x="19042" y="1442"/>
                    <a:pt x="14538" y="4360"/>
                  </a:cubicBezTo>
                  <a:cubicBezTo>
                    <a:pt x="4620" y="10777"/>
                    <a:pt x="1" y="22862"/>
                    <a:pt x="3084" y="34256"/>
                  </a:cubicBezTo>
                  <a:cubicBezTo>
                    <a:pt x="3977" y="34566"/>
                    <a:pt x="4942" y="34947"/>
                    <a:pt x="5382" y="35780"/>
                  </a:cubicBezTo>
                  <a:cubicBezTo>
                    <a:pt x="5644" y="36268"/>
                    <a:pt x="5668" y="36852"/>
                    <a:pt x="5763" y="37399"/>
                  </a:cubicBezTo>
                  <a:cubicBezTo>
                    <a:pt x="6025" y="38852"/>
                    <a:pt x="6835" y="39709"/>
                    <a:pt x="7621" y="40864"/>
                  </a:cubicBezTo>
                  <a:cubicBezTo>
                    <a:pt x="8466" y="42102"/>
                    <a:pt x="9145" y="43448"/>
                    <a:pt x="10097" y="44638"/>
                  </a:cubicBezTo>
                  <a:cubicBezTo>
                    <a:pt x="10549" y="45213"/>
                    <a:pt x="11255" y="45668"/>
                    <a:pt x="11955" y="45668"/>
                  </a:cubicBezTo>
                  <a:cubicBezTo>
                    <a:pt x="12139" y="45668"/>
                    <a:pt x="12323" y="45637"/>
                    <a:pt x="12502" y="45567"/>
                  </a:cubicBezTo>
                  <a:cubicBezTo>
                    <a:pt x="13193" y="45293"/>
                    <a:pt x="13574" y="44555"/>
                    <a:pt x="13764" y="43841"/>
                  </a:cubicBezTo>
                  <a:cubicBezTo>
                    <a:pt x="13967" y="43126"/>
                    <a:pt x="14026" y="42364"/>
                    <a:pt x="14372" y="41709"/>
                  </a:cubicBezTo>
                  <a:cubicBezTo>
                    <a:pt x="14812" y="40864"/>
                    <a:pt x="15681" y="40257"/>
                    <a:pt x="15955" y="39352"/>
                  </a:cubicBezTo>
                  <a:cubicBezTo>
                    <a:pt x="16181" y="38602"/>
                    <a:pt x="15979" y="37804"/>
                    <a:pt x="15836" y="37042"/>
                  </a:cubicBezTo>
                  <a:cubicBezTo>
                    <a:pt x="15491" y="35292"/>
                    <a:pt x="15229" y="33161"/>
                    <a:pt x="16169" y="31542"/>
                  </a:cubicBezTo>
                  <a:cubicBezTo>
                    <a:pt x="16622" y="30768"/>
                    <a:pt x="17372" y="30184"/>
                    <a:pt x="17836" y="29410"/>
                  </a:cubicBezTo>
                  <a:cubicBezTo>
                    <a:pt x="18301" y="28636"/>
                    <a:pt x="18396" y="27482"/>
                    <a:pt x="17646" y="26970"/>
                  </a:cubicBezTo>
                  <a:cubicBezTo>
                    <a:pt x="17110" y="26589"/>
                    <a:pt x="16360" y="26708"/>
                    <a:pt x="15753" y="26434"/>
                  </a:cubicBezTo>
                  <a:cubicBezTo>
                    <a:pt x="14062" y="25684"/>
                    <a:pt x="14824" y="22910"/>
                    <a:pt x="13598" y="21528"/>
                  </a:cubicBezTo>
                  <a:cubicBezTo>
                    <a:pt x="13300" y="21183"/>
                    <a:pt x="12895" y="20957"/>
                    <a:pt x="12633" y="20588"/>
                  </a:cubicBezTo>
                  <a:cubicBezTo>
                    <a:pt x="12371" y="20219"/>
                    <a:pt x="12443" y="19933"/>
                    <a:pt x="12812" y="19683"/>
                  </a:cubicBezTo>
                  <a:cubicBezTo>
                    <a:pt x="14479" y="20147"/>
                    <a:pt x="15753" y="21481"/>
                    <a:pt x="16122" y="23171"/>
                  </a:cubicBezTo>
                  <a:cubicBezTo>
                    <a:pt x="16229" y="23731"/>
                    <a:pt x="16253" y="24326"/>
                    <a:pt x="16562" y="24803"/>
                  </a:cubicBezTo>
                  <a:cubicBezTo>
                    <a:pt x="16920" y="25338"/>
                    <a:pt x="17574" y="25588"/>
                    <a:pt x="18217" y="25672"/>
                  </a:cubicBezTo>
                  <a:cubicBezTo>
                    <a:pt x="18335" y="25688"/>
                    <a:pt x="18456" y="25698"/>
                    <a:pt x="18577" y="25698"/>
                  </a:cubicBezTo>
                  <a:cubicBezTo>
                    <a:pt x="18983" y="25698"/>
                    <a:pt x="19384" y="25591"/>
                    <a:pt x="19622" y="25279"/>
                  </a:cubicBezTo>
                  <a:cubicBezTo>
                    <a:pt x="19837" y="24993"/>
                    <a:pt x="19825" y="24565"/>
                    <a:pt x="20039" y="24279"/>
                  </a:cubicBezTo>
                  <a:cubicBezTo>
                    <a:pt x="20289" y="23957"/>
                    <a:pt x="20741" y="23803"/>
                    <a:pt x="21003" y="23469"/>
                  </a:cubicBezTo>
                  <a:cubicBezTo>
                    <a:pt x="21253" y="23124"/>
                    <a:pt x="21396" y="22671"/>
                    <a:pt x="21230" y="22279"/>
                  </a:cubicBezTo>
                  <a:cubicBezTo>
                    <a:pt x="21051" y="21874"/>
                    <a:pt x="20610" y="21624"/>
                    <a:pt x="20480" y="21207"/>
                  </a:cubicBezTo>
                  <a:cubicBezTo>
                    <a:pt x="20420" y="21016"/>
                    <a:pt x="20432" y="20814"/>
                    <a:pt x="20360" y="20624"/>
                  </a:cubicBezTo>
                  <a:cubicBezTo>
                    <a:pt x="20182" y="20183"/>
                    <a:pt x="19670" y="20112"/>
                    <a:pt x="19325" y="19873"/>
                  </a:cubicBezTo>
                  <a:cubicBezTo>
                    <a:pt x="18860" y="19504"/>
                    <a:pt x="18479" y="19064"/>
                    <a:pt x="18194" y="18552"/>
                  </a:cubicBezTo>
                  <a:cubicBezTo>
                    <a:pt x="18039" y="18290"/>
                    <a:pt x="17896" y="17933"/>
                    <a:pt x="18074" y="17659"/>
                  </a:cubicBezTo>
                  <a:cubicBezTo>
                    <a:pt x="18117" y="17584"/>
                    <a:pt x="18198" y="17538"/>
                    <a:pt x="18283" y="17538"/>
                  </a:cubicBezTo>
                  <a:cubicBezTo>
                    <a:pt x="18293" y="17538"/>
                    <a:pt x="18303" y="17539"/>
                    <a:pt x="18313" y="17540"/>
                  </a:cubicBezTo>
                  <a:cubicBezTo>
                    <a:pt x="18360" y="17564"/>
                    <a:pt x="18396" y="17587"/>
                    <a:pt x="18420" y="17611"/>
                  </a:cubicBezTo>
                  <a:cubicBezTo>
                    <a:pt x="18622" y="17837"/>
                    <a:pt x="18575" y="18218"/>
                    <a:pt x="18777" y="18457"/>
                  </a:cubicBezTo>
                  <a:cubicBezTo>
                    <a:pt x="18896" y="18576"/>
                    <a:pt x="19051" y="18659"/>
                    <a:pt x="19217" y="18707"/>
                  </a:cubicBezTo>
                  <a:cubicBezTo>
                    <a:pt x="20122" y="19004"/>
                    <a:pt x="20980" y="19409"/>
                    <a:pt x="21884" y="19647"/>
                  </a:cubicBezTo>
                  <a:cubicBezTo>
                    <a:pt x="22849" y="19909"/>
                    <a:pt x="23825" y="20016"/>
                    <a:pt x="24778" y="20266"/>
                  </a:cubicBezTo>
                  <a:cubicBezTo>
                    <a:pt x="25194" y="20362"/>
                    <a:pt x="25587" y="20540"/>
                    <a:pt x="25921" y="20790"/>
                  </a:cubicBezTo>
                  <a:cubicBezTo>
                    <a:pt x="27588" y="22171"/>
                    <a:pt x="26004" y="25457"/>
                    <a:pt x="27707" y="26743"/>
                  </a:cubicBezTo>
                  <a:cubicBezTo>
                    <a:pt x="28266" y="27172"/>
                    <a:pt x="29052" y="27243"/>
                    <a:pt x="29528" y="27755"/>
                  </a:cubicBezTo>
                  <a:cubicBezTo>
                    <a:pt x="29814" y="28053"/>
                    <a:pt x="29945" y="28482"/>
                    <a:pt x="30171" y="28827"/>
                  </a:cubicBezTo>
                  <a:cubicBezTo>
                    <a:pt x="30362" y="29104"/>
                    <a:pt x="30684" y="29351"/>
                    <a:pt x="31001" y="29351"/>
                  </a:cubicBezTo>
                  <a:cubicBezTo>
                    <a:pt x="31079" y="29351"/>
                    <a:pt x="31156" y="29336"/>
                    <a:pt x="31231" y="29303"/>
                  </a:cubicBezTo>
                  <a:cubicBezTo>
                    <a:pt x="31540" y="29184"/>
                    <a:pt x="31683" y="28839"/>
                    <a:pt x="31790" y="28517"/>
                  </a:cubicBezTo>
                  <a:cubicBezTo>
                    <a:pt x="32171" y="27434"/>
                    <a:pt x="32421" y="26327"/>
                    <a:pt x="33195" y="25434"/>
                  </a:cubicBezTo>
                  <a:cubicBezTo>
                    <a:pt x="33505" y="25076"/>
                    <a:pt x="33874" y="24672"/>
                    <a:pt x="33791" y="24207"/>
                  </a:cubicBezTo>
                  <a:cubicBezTo>
                    <a:pt x="33767" y="24076"/>
                    <a:pt x="33707" y="23969"/>
                    <a:pt x="33684" y="23838"/>
                  </a:cubicBezTo>
                  <a:cubicBezTo>
                    <a:pt x="33636" y="23505"/>
                    <a:pt x="33910" y="23183"/>
                    <a:pt x="34231" y="23076"/>
                  </a:cubicBezTo>
                  <a:cubicBezTo>
                    <a:pt x="34367" y="23037"/>
                    <a:pt x="34505" y="23018"/>
                    <a:pt x="34643" y="23018"/>
                  </a:cubicBezTo>
                  <a:cubicBezTo>
                    <a:pt x="34843" y="23018"/>
                    <a:pt x="35041" y="23058"/>
                    <a:pt x="35231" y="23136"/>
                  </a:cubicBezTo>
                  <a:cubicBezTo>
                    <a:pt x="35946" y="23374"/>
                    <a:pt x="36577" y="23826"/>
                    <a:pt x="37041" y="24434"/>
                  </a:cubicBezTo>
                  <a:cubicBezTo>
                    <a:pt x="37470" y="25029"/>
                    <a:pt x="37767" y="25779"/>
                    <a:pt x="38398" y="26160"/>
                  </a:cubicBezTo>
                  <a:cubicBezTo>
                    <a:pt x="38625" y="26291"/>
                    <a:pt x="38887" y="26374"/>
                    <a:pt x="39089" y="26529"/>
                  </a:cubicBezTo>
                  <a:cubicBezTo>
                    <a:pt x="39863" y="27148"/>
                    <a:pt x="39434" y="28494"/>
                    <a:pt x="40018" y="29291"/>
                  </a:cubicBezTo>
                  <a:cubicBezTo>
                    <a:pt x="40135" y="29457"/>
                    <a:pt x="40332" y="29599"/>
                    <a:pt x="40537" y="29599"/>
                  </a:cubicBezTo>
                  <a:cubicBezTo>
                    <a:pt x="40582" y="29599"/>
                    <a:pt x="40627" y="29592"/>
                    <a:pt x="40673" y="29577"/>
                  </a:cubicBezTo>
                  <a:cubicBezTo>
                    <a:pt x="41054" y="29434"/>
                    <a:pt x="40970" y="28863"/>
                    <a:pt x="40851" y="28458"/>
                  </a:cubicBezTo>
                  <a:cubicBezTo>
                    <a:pt x="40684" y="27922"/>
                    <a:pt x="40589" y="27351"/>
                    <a:pt x="40553" y="26779"/>
                  </a:cubicBezTo>
                  <a:cubicBezTo>
                    <a:pt x="40530" y="26636"/>
                    <a:pt x="40553" y="26481"/>
                    <a:pt x="40637" y="26350"/>
                  </a:cubicBezTo>
                  <a:cubicBezTo>
                    <a:pt x="40710" y="26246"/>
                    <a:pt x="40819" y="26204"/>
                    <a:pt x="40940" y="26204"/>
                  </a:cubicBezTo>
                  <a:cubicBezTo>
                    <a:pt x="41136" y="26204"/>
                    <a:pt x="41363" y="26313"/>
                    <a:pt x="41518" y="26446"/>
                  </a:cubicBezTo>
                  <a:cubicBezTo>
                    <a:pt x="41734" y="26631"/>
                    <a:pt x="42128" y="26843"/>
                    <a:pt x="42447" y="26843"/>
                  </a:cubicBezTo>
                  <a:cubicBezTo>
                    <a:pt x="42497" y="26843"/>
                    <a:pt x="42544" y="26838"/>
                    <a:pt x="42589" y="26827"/>
                  </a:cubicBezTo>
                  <a:cubicBezTo>
                    <a:pt x="43590" y="26577"/>
                    <a:pt x="43959" y="25338"/>
                    <a:pt x="43982" y="24314"/>
                  </a:cubicBezTo>
                  <a:cubicBezTo>
                    <a:pt x="44006" y="23279"/>
                    <a:pt x="43887" y="22124"/>
                    <a:pt x="44542" y="21326"/>
                  </a:cubicBezTo>
                  <a:cubicBezTo>
                    <a:pt x="45006" y="20755"/>
                    <a:pt x="45780" y="20469"/>
                    <a:pt x="46197" y="19862"/>
                  </a:cubicBezTo>
                  <a:cubicBezTo>
                    <a:pt x="46804" y="18969"/>
                    <a:pt x="46435" y="17778"/>
                    <a:pt x="46030" y="16790"/>
                  </a:cubicBezTo>
                  <a:cubicBezTo>
                    <a:pt x="45614" y="15790"/>
                    <a:pt x="45197" y="14635"/>
                    <a:pt x="45721" y="13694"/>
                  </a:cubicBezTo>
                  <a:cubicBezTo>
                    <a:pt x="45768" y="13599"/>
                    <a:pt x="45852" y="13516"/>
                    <a:pt x="45947" y="13468"/>
                  </a:cubicBezTo>
                  <a:cubicBezTo>
                    <a:pt x="45976" y="13459"/>
                    <a:pt x="46004" y="13455"/>
                    <a:pt x="46032" y="13455"/>
                  </a:cubicBezTo>
                  <a:cubicBezTo>
                    <a:pt x="46260" y="13455"/>
                    <a:pt x="46420" y="13747"/>
                    <a:pt x="46495" y="13992"/>
                  </a:cubicBezTo>
                  <a:cubicBezTo>
                    <a:pt x="46721" y="14801"/>
                    <a:pt x="46947" y="15611"/>
                    <a:pt x="47173" y="16421"/>
                  </a:cubicBezTo>
                  <a:cubicBezTo>
                    <a:pt x="47733" y="16373"/>
                    <a:pt x="47852" y="15611"/>
                    <a:pt x="47828" y="15051"/>
                  </a:cubicBezTo>
                  <a:cubicBezTo>
                    <a:pt x="47733" y="13527"/>
                    <a:pt x="47614" y="12015"/>
                    <a:pt x="47471" y="10479"/>
                  </a:cubicBezTo>
                  <a:cubicBezTo>
                    <a:pt x="47435" y="10015"/>
                    <a:pt x="47376" y="9527"/>
                    <a:pt x="47173" y="9098"/>
                  </a:cubicBezTo>
                  <a:cubicBezTo>
                    <a:pt x="47030" y="8824"/>
                    <a:pt x="46828" y="8586"/>
                    <a:pt x="46673" y="8313"/>
                  </a:cubicBezTo>
                  <a:cubicBezTo>
                    <a:pt x="46316" y="7658"/>
                    <a:pt x="46245" y="6872"/>
                    <a:pt x="46495" y="6157"/>
                  </a:cubicBezTo>
                  <a:cubicBezTo>
                    <a:pt x="41521" y="2074"/>
                    <a:pt x="35415" y="1"/>
                    <a:pt x="29284" y="1"/>
                  </a:cubicBezTo>
                  <a:close/>
                </a:path>
              </a:pathLst>
            </a:custGeom>
            <a:solidFill>
              <a:srgbClr val="B9E6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6" name="Google Shape;2596;p75"/>
            <p:cNvSpPr/>
            <p:nvPr/>
          </p:nvSpPr>
          <p:spPr>
            <a:xfrm>
              <a:off x="5227725" y="1893225"/>
              <a:ext cx="1366275" cy="1203025"/>
            </a:xfrm>
            <a:custGeom>
              <a:avLst/>
              <a:gdLst/>
              <a:ahLst/>
              <a:cxnLst/>
              <a:rect l="l" t="t" r="r" b="b"/>
              <a:pathLst>
                <a:path w="54651" h="48121" extrusionOk="0">
                  <a:moveTo>
                    <a:pt x="44350" y="22854"/>
                  </a:moveTo>
                  <a:cubicBezTo>
                    <a:pt x="45053" y="22854"/>
                    <a:pt x="44714" y="25227"/>
                    <a:pt x="44494" y="25634"/>
                  </a:cubicBezTo>
                  <a:cubicBezTo>
                    <a:pt x="44375" y="25861"/>
                    <a:pt x="44208" y="26075"/>
                    <a:pt x="44173" y="26337"/>
                  </a:cubicBezTo>
                  <a:cubicBezTo>
                    <a:pt x="44089" y="26825"/>
                    <a:pt x="44494" y="27361"/>
                    <a:pt x="44268" y="27813"/>
                  </a:cubicBezTo>
                  <a:cubicBezTo>
                    <a:pt x="44157" y="28053"/>
                    <a:pt x="43882" y="28179"/>
                    <a:pt x="43609" y="28179"/>
                  </a:cubicBezTo>
                  <a:cubicBezTo>
                    <a:pt x="43529" y="28179"/>
                    <a:pt x="43450" y="28168"/>
                    <a:pt x="43375" y="28147"/>
                  </a:cubicBezTo>
                  <a:cubicBezTo>
                    <a:pt x="43053" y="28028"/>
                    <a:pt x="42780" y="27789"/>
                    <a:pt x="42613" y="27480"/>
                  </a:cubicBezTo>
                  <a:cubicBezTo>
                    <a:pt x="42411" y="27146"/>
                    <a:pt x="42256" y="26730"/>
                    <a:pt x="41875" y="26611"/>
                  </a:cubicBezTo>
                  <a:cubicBezTo>
                    <a:pt x="41744" y="26575"/>
                    <a:pt x="41613" y="26539"/>
                    <a:pt x="41482" y="26480"/>
                  </a:cubicBezTo>
                  <a:cubicBezTo>
                    <a:pt x="41303" y="26337"/>
                    <a:pt x="41244" y="26087"/>
                    <a:pt x="41339" y="25884"/>
                  </a:cubicBezTo>
                  <a:cubicBezTo>
                    <a:pt x="41446" y="25694"/>
                    <a:pt x="41589" y="25527"/>
                    <a:pt x="41780" y="25408"/>
                  </a:cubicBezTo>
                  <a:cubicBezTo>
                    <a:pt x="42327" y="25003"/>
                    <a:pt x="43042" y="24682"/>
                    <a:pt x="43458" y="24110"/>
                  </a:cubicBezTo>
                  <a:cubicBezTo>
                    <a:pt x="43673" y="23813"/>
                    <a:pt x="43708" y="23206"/>
                    <a:pt x="43994" y="23003"/>
                  </a:cubicBezTo>
                  <a:cubicBezTo>
                    <a:pt x="44135" y="22900"/>
                    <a:pt x="44252" y="22854"/>
                    <a:pt x="44350" y="22854"/>
                  </a:cubicBezTo>
                  <a:close/>
                  <a:moveTo>
                    <a:pt x="36095" y="24141"/>
                  </a:moveTo>
                  <a:cubicBezTo>
                    <a:pt x="36801" y="24141"/>
                    <a:pt x="38505" y="25343"/>
                    <a:pt x="38839" y="25539"/>
                  </a:cubicBezTo>
                  <a:cubicBezTo>
                    <a:pt x="39160" y="25718"/>
                    <a:pt x="39482" y="25908"/>
                    <a:pt x="39660" y="26218"/>
                  </a:cubicBezTo>
                  <a:cubicBezTo>
                    <a:pt x="39863" y="26587"/>
                    <a:pt x="39886" y="27146"/>
                    <a:pt x="40279" y="27289"/>
                  </a:cubicBezTo>
                  <a:cubicBezTo>
                    <a:pt x="40352" y="27321"/>
                    <a:pt x="40429" y="27332"/>
                    <a:pt x="40508" y="27332"/>
                  </a:cubicBezTo>
                  <a:cubicBezTo>
                    <a:pt x="40634" y="27332"/>
                    <a:pt x="40766" y="27304"/>
                    <a:pt x="40898" y="27289"/>
                  </a:cubicBezTo>
                  <a:cubicBezTo>
                    <a:pt x="40934" y="27285"/>
                    <a:pt x="40972" y="27283"/>
                    <a:pt x="41010" y="27283"/>
                  </a:cubicBezTo>
                  <a:cubicBezTo>
                    <a:pt x="41185" y="27283"/>
                    <a:pt x="41370" y="27333"/>
                    <a:pt x="41458" y="27480"/>
                  </a:cubicBezTo>
                  <a:cubicBezTo>
                    <a:pt x="41518" y="27623"/>
                    <a:pt x="41518" y="27778"/>
                    <a:pt x="41446" y="27920"/>
                  </a:cubicBezTo>
                  <a:cubicBezTo>
                    <a:pt x="41327" y="28206"/>
                    <a:pt x="41089" y="28432"/>
                    <a:pt x="40791" y="28551"/>
                  </a:cubicBezTo>
                  <a:cubicBezTo>
                    <a:pt x="40446" y="28682"/>
                    <a:pt x="40029" y="28635"/>
                    <a:pt x="39720" y="28849"/>
                  </a:cubicBezTo>
                  <a:cubicBezTo>
                    <a:pt x="39446" y="29040"/>
                    <a:pt x="39279" y="29421"/>
                    <a:pt x="38934" y="29468"/>
                  </a:cubicBezTo>
                  <a:cubicBezTo>
                    <a:pt x="38918" y="29469"/>
                    <a:pt x="38903" y="29470"/>
                    <a:pt x="38887" y="29470"/>
                  </a:cubicBezTo>
                  <a:cubicBezTo>
                    <a:pt x="38748" y="29470"/>
                    <a:pt x="38611" y="29423"/>
                    <a:pt x="38493" y="29337"/>
                  </a:cubicBezTo>
                  <a:cubicBezTo>
                    <a:pt x="37970" y="28968"/>
                    <a:pt x="37874" y="28254"/>
                    <a:pt x="37684" y="27647"/>
                  </a:cubicBezTo>
                  <a:cubicBezTo>
                    <a:pt x="37458" y="27051"/>
                    <a:pt x="37160" y="26492"/>
                    <a:pt x="36791" y="25992"/>
                  </a:cubicBezTo>
                  <a:cubicBezTo>
                    <a:pt x="36565" y="25646"/>
                    <a:pt x="35684" y="24765"/>
                    <a:pt x="35803" y="24325"/>
                  </a:cubicBezTo>
                  <a:cubicBezTo>
                    <a:pt x="35840" y="24196"/>
                    <a:pt x="35945" y="24141"/>
                    <a:pt x="36095" y="24141"/>
                  </a:cubicBezTo>
                  <a:close/>
                  <a:moveTo>
                    <a:pt x="41613" y="29302"/>
                  </a:moveTo>
                  <a:lnTo>
                    <a:pt x="41613" y="29373"/>
                  </a:lnTo>
                  <a:cubicBezTo>
                    <a:pt x="41633" y="29371"/>
                    <a:pt x="41654" y="29370"/>
                    <a:pt x="41675" y="29370"/>
                  </a:cubicBezTo>
                  <a:cubicBezTo>
                    <a:pt x="42047" y="29370"/>
                    <a:pt x="42445" y="29639"/>
                    <a:pt x="42837" y="29639"/>
                  </a:cubicBezTo>
                  <a:cubicBezTo>
                    <a:pt x="42865" y="29639"/>
                    <a:pt x="42894" y="29638"/>
                    <a:pt x="42923" y="29635"/>
                  </a:cubicBezTo>
                  <a:cubicBezTo>
                    <a:pt x="43023" y="29619"/>
                    <a:pt x="43123" y="29589"/>
                    <a:pt x="43217" y="29589"/>
                  </a:cubicBezTo>
                  <a:cubicBezTo>
                    <a:pt x="43268" y="29589"/>
                    <a:pt x="43317" y="29598"/>
                    <a:pt x="43363" y="29623"/>
                  </a:cubicBezTo>
                  <a:cubicBezTo>
                    <a:pt x="43506" y="29730"/>
                    <a:pt x="43542" y="29933"/>
                    <a:pt x="43434" y="30087"/>
                  </a:cubicBezTo>
                  <a:cubicBezTo>
                    <a:pt x="43339" y="30218"/>
                    <a:pt x="43196" y="30325"/>
                    <a:pt x="43030" y="30385"/>
                  </a:cubicBezTo>
                  <a:cubicBezTo>
                    <a:pt x="42470" y="30623"/>
                    <a:pt x="41887" y="30778"/>
                    <a:pt x="41279" y="30826"/>
                  </a:cubicBezTo>
                  <a:cubicBezTo>
                    <a:pt x="41199" y="30837"/>
                    <a:pt x="41118" y="30843"/>
                    <a:pt x="41037" y="30843"/>
                  </a:cubicBezTo>
                  <a:cubicBezTo>
                    <a:pt x="40794" y="30843"/>
                    <a:pt x="40550" y="30790"/>
                    <a:pt x="40327" y="30683"/>
                  </a:cubicBezTo>
                  <a:cubicBezTo>
                    <a:pt x="40053" y="30504"/>
                    <a:pt x="39875" y="30135"/>
                    <a:pt x="40017" y="29849"/>
                  </a:cubicBezTo>
                  <a:cubicBezTo>
                    <a:pt x="40136" y="29611"/>
                    <a:pt x="40410" y="29516"/>
                    <a:pt x="40660" y="29456"/>
                  </a:cubicBezTo>
                  <a:cubicBezTo>
                    <a:pt x="40970" y="29373"/>
                    <a:pt x="41291" y="29313"/>
                    <a:pt x="41613" y="29302"/>
                  </a:cubicBezTo>
                  <a:close/>
                  <a:moveTo>
                    <a:pt x="43399" y="0"/>
                  </a:moveTo>
                  <a:lnTo>
                    <a:pt x="43399" y="0"/>
                  </a:lnTo>
                  <a:cubicBezTo>
                    <a:pt x="43149" y="703"/>
                    <a:pt x="43220" y="1489"/>
                    <a:pt x="43589" y="2155"/>
                  </a:cubicBezTo>
                  <a:cubicBezTo>
                    <a:pt x="43732" y="2417"/>
                    <a:pt x="43935" y="2655"/>
                    <a:pt x="44077" y="2941"/>
                  </a:cubicBezTo>
                  <a:cubicBezTo>
                    <a:pt x="44280" y="3358"/>
                    <a:pt x="44339" y="3846"/>
                    <a:pt x="44387" y="4322"/>
                  </a:cubicBezTo>
                  <a:cubicBezTo>
                    <a:pt x="44530" y="5834"/>
                    <a:pt x="44649" y="7346"/>
                    <a:pt x="44744" y="8882"/>
                  </a:cubicBezTo>
                  <a:cubicBezTo>
                    <a:pt x="44768" y="9442"/>
                    <a:pt x="44649" y="10192"/>
                    <a:pt x="44089" y="10240"/>
                  </a:cubicBezTo>
                  <a:cubicBezTo>
                    <a:pt x="43863" y="9442"/>
                    <a:pt x="43637" y="8632"/>
                    <a:pt x="43411" y="7823"/>
                  </a:cubicBezTo>
                  <a:cubicBezTo>
                    <a:pt x="43337" y="7581"/>
                    <a:pt x="43180" y="7283"/>
                    <a:pt x="42955" y="7283"/>
                  </a:cubicBezTo>
                  <a:cubicBezTo>
                    <a:pt x="42925" y="7283"/>
                    <a:pt x="42895" y="7288"/>
                    <a:pt x="42863" y="7299"/>
                  </a:cubicBezTo>
                  <a:cubicBezTo>
                    <a:pt x="42768" y="7335"/>
                    <a:pt x="42684" y="7418"/>
                    <a:pt x="42637" y="7525"/>
                  </a:cubicBezTo>
                  <a:cubicBezTo>
                    <a:pt x="42113" y="8466"/>
                    <a:pt x="42530" y="9621"/>
                    <a:pt x="42946" y="10609"/>
                  </a:cubicBezTo>
                  <a:cubicBezTo>
                    <a:pt x="43351" y="11597"/>
                    <a:pt x="43708" y="12799"/>
                    <a:pt x="43113" y="13681"/>
                  </a:cubicBezTo>
                  <a:cubicBezTo>
                    <a:pt x="42696" y="14300"/>
                    <a:pt x="41922" y="14574"/>
                    <a:pt x="41458" y="15145"/>
                  </a:cubicBezTo>
                  <a:cubicBezTo>
                    <a:pt x="40803" y="15955"/>
                    <a:pt x="40910" y="17098"/>
                    <a:pt x="40898" y="18133"/>
                  </a:cubicBezTo>
                  <a:cubicBezTo>
                    <a:pt x="40875" y="19169"/>
                    <a:pt x="40506" y="20408"/>
                    <a:pt x="39505" y="20658"/>
                  </a:cubicBezTo>
                  <a:cubicBezTo>
                    <a:pt x="39460" y="20669"/>
                    <a:pt x="39413" y="20674"/>
                    <a:pt x="39363" y="20674"/>
                  </a:cubicBezTo>
                  <a:cubicBezTo>
                    <a:pt x="39044" y="20674"/>
                    <a:pt x="38650" y="20462"/>
                    <a:pt x="38434" y="20277"/>
                  </a:cubicBezTo>
                  <a:cubicBezTo>
                    <a:pt x="38281" y="20138"/>
                    <a:pt x="38057" y="20031"/>
                    <a:pt x="37863" y="20031"/>
                  </a:cubicBezTo>
                  <a:cubicBezTo>
                    <a:pt x="37739" y="20031"/>
                    <a:pt x="37627" y="20075"/>
                    <a:pt x="37553" y="20181"/>
                  </a:cubicBezTo>
                  <a:cubicBezTo>
                    <a:pt x="37469" y="20312"/>
                    <a:pt x="37446" y="20455"/>
                    <a:pt x="37469" y="20610"/>
                  </a:cubicBezTo>
                  <a:cubicBezTo>
                    <a:pt x="37505" y="21181"/>
                    <a:pt x="37600" y="21741"/>
                    <a:pt x="37767" y="22289"/>
                  </a:cubicBezTo>
                  <a:cubicBezTo>
                    <a:pt x="37886" y="22682"/>
                    <a:pt x="37970" y="23253"/>
                    <a:pt x="37589" y="23396"/>
                  </a:cubicBezTo>
                  <a:cubicBezTo>
                    <a:pt x="37539" y="23415"/>
                    <a:pt x="37489" y="23423"/>
                    <a:pt x="37440" y="23423"/>
                  </a:cubicBezTo>
                  <a:cubicBezTo>
                    <a:pt x="37239" y="23423"/>
                    <a:pt x="37048" y="23282"/>
                    <a:pt x="36934" y="23110"/>
                  </a:cubicBezTo>
                  <a:cubicBezTo>
                    <a:pt x="36350" y="22313"/>
                    <a:pt x="36779" y="20979"/>
                    <a:pt x="36005" y="20360"/>
                  </a:cubicBezTo>
                  <a:cubicBezTo>
                    <a:pt x="35803" y="20193"/>
                    <a:pt x="35541" y="20122"/>
                    <a:pt x="35314" y="19979"/>
                  </a:cubicBezTo>
                  <a:cubicBezTo>
                    <a:pt x="34683" y="19598"/>
                    <a:pt x="34386" y="18860"/>
                    <a:pt x="33957" y="18264"/>
                  </a:cubicBezTo>
                  <a:cubicBezTo>
                    <a:pt x="33493" y="17657"/>
                    <a:pt x="32862" y="17193"/>
                    <a:pt x="32147" y="16955"/>
                  </a:cubicBezTo>
                  <a:cubicBezTo>
                    <a:pt x="31960" y="16878"/>
                    <a:pt x="31764" y="16842"/>
                    <a:pt x="31567" y="16842"/>
                  </a:cubicBezTo>
                  <a:cubicBezTo>
                    <a:pt x="31427" y="16842"/>
                    <a:pt x="31286" y="16861"/>
                    <a:pt x="31147" y="16895"/>
                  </a:cubicBezTo>
                  <a:cubicBezTo>
                    <a:pt x="30826" y="17002"/>
                    <a:pt x="30552" y="17324"/>
                    <a:pt x="30600" y="17669"/>
                  </a:cubicBezTo>
                  <a:cubicBezTo>
                    <a:pt x="30623" y="17788"/>
                    <a:pt x="30683" y="17907"/>
                    <a:pt x="30707" y="18026"/>
                  </a:cubicBezTo>
                  <a:cubicBezTo>
                    <a:pt x="30802" y="18491"/>
                    <a:pt x="30421" y="18907"/>
                    <a:pt x="30111" y="19265"/>
                  </a:cubicBezTo>
                  <a:cubicBezTo>
                    <a:pt x="29337" y="20146"/>
                    <a:pt x="29087" y="21253"/>
                    <a:pt x="28706" y="22348"/>
                  </a:cubicBezTo>
                  <a:cubicBezTo>
                    <a:pt x="28599" y="22658"/>
                    <a:pt x="28456" y="23003"/>
                    <a:pt x="28147" y="23134"/>
                  </a:cubicBezTo>
                  <a:cubicBezTo>
                    <a:pt x="28074" y="23164"/>
                    <a:pt x="27999" y="23177"/>
                    <a:pt x="27923" y="23177"/>
                  </a:cubicBezTo>
                  <a:cubicBezTo>
                    <a:pt x="27605" y="23177"/>
                    <a:pt x="27280" y="22937"/>
                    <a:pt x="27087" y="22658"/>
                  </a:cubicBezTo>
                  <a:cubicBezTo>
                    <a:pt x="26861" y="22301"/>
                    <a:pt x="26730" y="21884"/>
                    <a:pt x="26444" y="21574"/>
                  </a:cubicBezTo>
                  <a:cubicBezTo>
                    <a:pt x="25968" y="21062"/>
                    <a:pt x="25182" y="20991"/>
                    <a:pt x="24623" y="20574"/>
                  </a:cubicBezTo>
                  <a:cubicBezTo>
                    <a:pt x="22908" y="19276"/>
                    <a:pt x="24492" y="15990"/>
                    <a:pt x="22837" y="14621"/>
                  </a:cubicBezTo>
                  <a:cubicBezTo>
                    <a:pt x="22503" y="14371"/>
                    <a:pt x="22110" y="14193"/>
                    <a:pt x="21694" y="14097"/>
                  </a:cubicBezTo>
                  <a:cubicBezTo>
                    <a:pt x="20741" y="13835"/>
                    <a:pt x="19753" y="13728"/>
                    <a:pt x="18812" y="13478"/>
                  </a:cubicBezTo>
                  <a:cubicBezTo>
                    <a:pt x="17896" y="13228"/>
                    <a:pt x="17026" y="12823"/>
                    <a:pt x="16133" y="12526"/>
                  </a:cubicBezTo>
                  <a:cubicBezTo>
                    <a:pt x="15967" y="12490"/>
                    <a:pt x="15812" y="12407"/>
                    <a:pt x="15693" y="12288"/>
                  </a:cubicBezTo>
                  <a:cubicBezTo>
                    <a:pt x="15491" y="12049"/>
                    <a:pt x="15550" y="11668"/>
                    <a:pt x="15324" y="11442"/>
                  </a:cubicBezTo>
                  <a:cubicBezTo>
                    <a:pt x="15300" y="11418"/>
                    <a:pt x="15264" y="11395"/>
                    <a:pt x="15229" y="11371"/>
                  </a:cubicBezTo>
                  <a:cubicBezTo>
                    <a:pt x="15219" y="11370"/>
                    <a:pt x="15209" y="11369"/>
                    <a:pt x="15199" y="11369"/>
                  </a:cubicBezTo>
                  <a:cubicBezTo>
                    <a:pt x="15114" y="11369"/>
                    <a:pt x="15033" y="11415"/>
                    <a:pt x="14990" y="11490"/>
                  </a:cubicBezTo>
                  <a:cubicBezTo>
                    <a:pt x="14812" y="11752"/>
                    <a:pt x="14943" y="12109"/>
                    <a:pt x="15110" y="12383"/>
                  </a:cubicBezTo>
                  <a:cubicBezTo>
                    <a:pt x="15383" y="12895"/>
                    <a:pt x="15776" y="13335"/>
                    <a:pt x="16229" y="13692"/>
                  </a:cubicBezTo>
                  <a:cubicBezTo>
                    <a:pt x="16574" y="13942"/>
                    <a:pt x="17086" y="14014"/>
                    <a:pt x="17265" y="14454"/>
                  </a:cubicBezTo>
                  <a:cubicBezTo>
                    <a:pt x="17348" y="14645"/>
                    <a:pt x="17336" y="14847"/>
                    <a:pt x="17384" y="15038"/>
                  </a:cubicBezTo>
                  <a:cubicBezTo>
                    <a:pt x="17526" y="15455"/>
                    <a:pt x="17967" y="15717"/>
                    <a:pt x="18134" y="16098"/>
                  </a:cubicBezTo>
                  <a:cubicBezTo>
                    <a:pt x="18300" y="16490"/>
                    <a:pt x="18169" y="16955"/>
                    <a:pt x="17907" y="17288"/>
                  </a:cubicBezTo>
                  <a:cubicBezTo>
                    <a:pt x="17646" y="17633"/>
                    <a:pt x="17193" y="17788"/>
                    <a:pt x="16943" y="18110"/>
                  </a:cubicBezTo>
                  <a:cubicBezTo>
                    <a:pt x="16729" y="18395"/>
                    <a:pt x="16741" y="18812"/>
                    <a:pt x="16526" y="19110"/>
                  </a:cubicBezTo>
                  <a:cubicBezTo>
                    <a:pt x="16285" y="19425"/>
                    <a:pt x="15871" y="19524"/>
                    <a:pt x="15463" y="19524"/>
                  </a:cubicBezTo>
                  <a:cubicBezTo>
                    <a:pt x="15347" y="19524"/>
                    <a:pt x="15232" y="19516"/>
                    <a:pt x="15121" y="19503"/>
                  </a:cubicBezTo>
                  <a:cubicBezTo>
                    <a:pt x="14490" y="19419"/>
                    <a:pt x="13824" y="19169"/>
                    <a:pt x="13478" y="18634"/>
                  </a:cubicBezTo>
                  <a:cubicBezTo>
                    <a:pt x="13169" y="18157"/>
                    <a:pt x="13145" y="17550"/>
                    <a:pt x="13026" y="17002"/>
                  </a:cubicBezTo>
                  <a:cubicBezTo>
                    <a:pt x="12657" y="15312"/>
                    <a:pt x="11383" y="13978"/>
                    <a:pt x="9728" y="13514"/>
                  </a:cubicBezTo>
                  <a:cubicBezTo>
                    <a:pt x="9347" y="13764"/>
                    <a:pt x="9275" y="14050"/>
                    <a:pt x="9537" y="14419"/>
                  </a:cubicBezTo>
                  <a:cubicBezTo>
                    <a:pt x="9799" y="14788"/>
                    <a:pt x="10204" y="15014"/>
                    <a:pt x="10502" y="15359"/>
                  </a:cubicBezTo>
                  <a:cubicBezTo>
                    <a:pt x="11728" y="16752"/>
                    <a:pt x="10966" y="19526"/>
                    <a:pt x="12657" y="20265"/>
                  </a:cubicBezTo>
                  <a:cubicBezTo>
                    <a:pt x="13264" y="20539"/>
                    <a:pt x="14014" y="20419"/>
                    <a:pt x="14562" y="20789"/>
                  </a:cubicBezTo>
                  <a:cubicBezTo>
                    <a:pt x="15300" y="21312"/>
                    <a:pt x="15205" y="22467"/>
                    <a:pt x="14740" y="23241"/>
                  </a:cubicBezTo>
                  <a:cubicBezTo>
                    <a:pt x="14276" y="24015"/>
                    <a:pt x="13526" y="24599"/>
                    <a:pt x="13074" y="25372"/>
                  </a:cubicBezTo>
                  <a:cubicBezTo>
                    <a:pt x="12133" y="27004"/>
                    <a:pt x="12407" y="29123"/>
                    <a:pt x="12740" y="30873"/>
                  </a:cubicBezTo>
                  <a:cubicBezTo>
                    <a:pt x="12883" y="31635"/>
                    <a:pt x="13097" y="32433"/>
                    <a:pt x="12871" y="33171"/>
                  </a:cubicBezTo>
                  <a:cubicBezTo>
                    <a:pt x="12585" y="34088"/>
                    <a:pt x="11728" y="34695"/>
                    <a:pt x="11276" y="35540"/>
                  </a:cubicBezTo>
                  <a:cubicBezTo>
                    <a:pt x="10942" y="36195"/>
                    <a:pt x="10871" y="36957"/>
                    <a:pt x="10680" y="37672"/>
                  </a:cubicBezTo>
                  <a:cubicBezTo>
                    <a:pt x="10478" y="38386"/>
                    <a:pt x="10097" y="39124"/>
                    <a:pt x="9418" y="39398"/>
                  </a:cubicBezTo>
                  <a:cubicBezTo>
                    <a:pt x="9237" y="39468"/>
                    <a:pt x="9051" y="39499"/>
                    <a:pt x="8865" y="39499"/>
                  </a:cubicBezTo>
                  <a:cubicBezTo>
                    <a:pt x="8159" y="39499"/>
                    <a:pt x="7454" y="39044"/>
                    <a:pt x="7001" y="38469"/>
                  </a:cubicBezTo>
                  <a:cubicBezTo>
                    <a:pt x="6049" y="37267"/>
                    <a:pt x="5382" y="35945"/>
                    <a:pt x="4525" y="34695"/>
                  </a:cubicBezTo>
                  <a:cubicBezTo>
                    <a:pt x="3739" y="33540"/>
                    <a:pt x="2929" y="32683"/>
                    <a:pt x="2679" y="31230"/>
                  </a:cubicBezTo>
                  <a:cubicBezTo>
                    <a:pt x="2584" y="30683"/>
                    <a:pt x="2548" y="30099"/>
                    <a:pt x="2286" y="29611"/>
                  </a:cubicBezTo>
                  <a:cubicBezTo>
                    <a:pt x="1846" y="28778"/>
                    <a:pt x="893" y="28397"/>
                    <a:pt x="0" y="28087"/>
                  </a:cubicBezTo>
                  <a:lnTo>
                    <a:pt x="0" y="28087"/>
                  </a:lnTo>
                  <a:cubicBezTo>
                    <a:pt x="2477" y="37243"/>
                    <a:pt x="9573" y="44434"/>
                    <a:pt x="18693" y="47066"/>
                  </a:cubicBezTo>
                  <a:cubicBezTo>
                    <a:pt x="21162" y="47775"/>
                    <a:pt x="23682" y="48121"/>
                    <a:pt x="26183" y="48121"/>
                  </a:cubicBezTo>
                  <a:cubicBezTo>
                    <a:pt x="32922" y="48121"/>
                    <a:pt x="39525" y="45608"/>
                    <a:pt x="44613" y="40910"/>
                  </a:cubicBezTo>
                  <a:lnTo>
                    <a:pt x="44589" y="40886"/>
                  </a:lnTo>
                  <a:cubicBezTo>
                    <a:pt x="44399" y="40434"/>
                    <a:pt x="44149" y="39934"/>
                    <a:pt x="43685" y="39791"/>
                  </a:cubicBezTo>
                  <a:cubicBezTo>
                    <a:pt x="43530" y="39755"/>
                    <a:pt x="43375" y="39743"/>
                    <a:pt x="43208" y="39743"/>
                  </a:cubicBezTo>
                  <a:cubicBezTo>
                    <a:pt x="42785" y="39743"/>
                    <a:pt x="42263" y="39645"/>
                    <a:pt x="41819" y="39645"/>
                  </a:cubicBezTo>
                  <a:cubicBezTo>
                    <a:pt x="41727" y="39645"/>
                    <a:pt x="41637" y="39650"/>
                    <a:pt x="41553" y="39660"/>
                  </a:cubicBezTo>
                  <a:cubicBezTo>
                    <a:pt x="41018" y="39719"/>
                    <a:pt x="40851" y="40112"/>
                    <a:pt x="40517" y="40493"/>
                  </a:cubicBezTo>
                  <a:cubicBezTo>
                    <a:pt x="40364" y="40647"/>
                    <a:pt x="40149" y="40773"/>
                    <a:pt x="39939" y="40773"/>
                  </a:cubicBezTo>
                  <a:cubicBezTo>
                    <a:pt x="39873" y="40773"/>
                    <a:pt x="39807" y="40760"/>
                    <a:pt x="39744" y="40731"/>
                  </a:cubicBezTo>
                  <a:cubicBezTo>
                    <a:pt x="39458" y="40601"/>
                    <a:pt x="39398" y="40208"/>
                    <a:pt x="39398" y="39874"/>
                  </a:cubicBezTo>
                  <a:cubicBezTo>
                    <a:pt x="39386" y="39029"/>
                    <a:pt x="39386" y="38112"/>
                    <a:pt x="39851" y="37386"/>
                  </a:cubicBezTo>
                  <a:cubicBezTo>
                    <a:pt x="40017" y="37136"/>
                    <a:pt x="40208" y="36921"/>
                    <a:pt x="40315" y="36648"/>
                  </a:cubicBezTo>
                  <a:cubicBezTo>
                    <a:pt x="40458" y="36219"/>
                    <a:pt x="40303" y="35743"/>
                    <a:pt x="40398" y="35290"/>
                  </a:cubicBezTo>
                  <a:cubicBezTo>
                    <a:pt x="40529" y="34695"/>
                    <a:pt x="41077" y="34278"/>
                    <a:pt x="41625" y="33993"/>
                  </a:cubicBezTo>
                  <a:cubicBezTo>
                    <a:pt x="43423" y="33040"/>
                    <a:pt x="45637" y="32826"/>
                    <a:pt x="47125" y="31457"/>
                  </a:cubicBezTo>
                  <a:cubicBezTo>
                    <a:pt x="47637" y="30980"/>
                    <a:pt x="48042" y="30409"/>
                    <a:pt x="48602" y="30016"/>
                  </a:cubicBezTo>
                  <a:cubicBezTo>
                    <a:pt x="48951" y="29777"/>
                    <a:pt x="49327" y="29681"/>
                    <a:pt x="49707" y="29681"/>
                  </a:cubicBezTo>
                  <a:cubicBezTo>
                    <a:pt x="50351" y="29681"/>
                    <a:pt x="51010" y="29956"/>
                    <a:pt x="51578" y="30278"/>
                  </a:cubicBezTo>
                  <a:lnTo>
                    <a:pt x="51686" y="30314"/>
                  </a:lnTo>
                  <a:cubicBezTo>
                    <a:pt x="51840" y="29897"/>
                    <a:pt x="51983" y="29468"/>
                    <a:pt x="52114" y="29040"/>
                  </a:cubicBezTo>
                  <a:lnTo>
                    <a:pt x="52102" y="29040"/>
                  </a:lnTo>
                  <a:cubicBezTo>
                    <a:pt x="51858" y="29150"/>
                    <a:pt x="51588" y="29249"/>
                    <a:pt x="51334" y="29249"/>
                  </a:cubicBezTo>
                  <a:cubicBezTo>
                    <a:pt x="51203" y="29249"/>
                    <a:pt x="51076" y="29223"/>
                    <a:pt x="50959" y="29159"/>
                  </a:cubicBezTo>
                  <a:cubicBezTo>
                    <a:pt x="50388" y="28849"/>
                    <a:pt x="50507" y="27932"/>
                    <a:pt x="50007" y="27504"/>
                  </a:cubicBezTo>
                  <a:cubicBezTo>
                    <a:pt x="49769" y="27289"/>
                    <a:pt x="49411" y="27242"/>
                    <a:pt x="49173" y="27039"/>
                  </a:cubicBezTo>
                  <a:cubicBezTo>
                    <a:pt x="48804" y="26742"/>
                    <a:pt x="48780" y="26206"/>
                    <a:pt x="48780" y="25742"/>
                  </a:cubicBezTo>
                  <a:cubicBezTo>
                    <a:pt x="48614" y="25465"/>
                    <a:pt x="48922" y="25250"/>
                    <a:pt x="49234" y="25250"/>
                  </a:cubicBezTo>
                  <a:cubicBezTo>
                    <a:pt x="49257" y="25250"/>
                    <a:pt x="49281" y="25251"/>
                    <a:pt x="49304" y="25253"/>
                  </a:cubicBezTo>
                  <a:cubicBezTo>
                    <a:pt x="49787" y="25311"/>
                    <a:pt x="50003" y="26066"/>
                    <a:pt x="50467" y="26066"/>
                  </a:cubicBezTo>
                  <a:cubicBezTo>
                    <a:pt x="50484" y="26066"/>
                    <a:pt x="50501" y="26065"/>
                    <a:pt x="50519" y="26063"/>
                  </a:cubicBezTo>
                  <a:cubicBezTo>
                    <a:pt x="50650" y="26027"/>
                    <a:pt x="50781" y="25980"/>
                    <a:pt x="50900" y="25896"/>
                  </a:cubicBezTo>
                  <a:cubicBezTo>
                    <a:pt x="51103" y="25803"/>
                    <a:pt x="51330" y="25782"/>
                    <a:pt x="51556" y="25782"/>
                  </a:cubicBezTo>
                  <a:cubicBezTo>
                    <a:pt x="51648" y="25782"/>
                    <a:pt x="51739" y="25786"/>
                    <a:pt x="51828" y="25789"/>
                  </a:cubicBezTo>
                  <a:cubicBezTo>
                    <a:pt x="52186" y="25801"/>
                    <a:pt x="52543" y="25813"/>
                    <a:pt x="52900" y="25825"/>
                  </a:cubicBezTo>
                  <a:cubicBezTo>
                    <a:pt x="54650" y="16133"/>
                    <a:pt x="51007" y="6251"/>
                    <a:pt x="43399" y="0"/>
                  </a:cubicBezTo>
                  <a:close/>
                </a:path>
              </a:pathLst>
            </a:custGeom>
            <a:solidFill>
              <a:srgbClr val="00D4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7" name="Google Shape;2597;p75"/>
            <p:cNvSpPr/>
            <p:nvPr/>
          </p:nvSpPr>
          <p:spPr>
            <a:xfrm>
              <a:off x="5882575" y="2538525"/>
              <a:ext cx="53900" cy="26825"/>
            </a:xfrm>
            <a:custGeom>
              <a:avLst/>
              <a:gdLst/>
              <a:ahLst/>
              <a:cxnLst/>
              <a:rect l="l" t="t" r="r" b="b"/>
              <a:pathLst>
                <a:path w="2156" h="1073" extrusionOk="0">
                  <a:moveTo>
                    <a:pt x="0" y="1"/>
                  </a:moveTo>
                  <a:cubicBezTo>
                    <a:pt x="0" y="596"/>
                    <a:pt x="476" y="1073"/>
                    <a:pt x="1072" y="1073"/>
                  </a:cubicBezTo>
                  <a:cubicBezTo>
                    <a:pt x="1667" y="1073"/>
                    <a:pt x="2155" y="596"/>
                    <a:pt x="2155" y="1"/>
                  </a:cubicBezTo>
                  <a:lnTo>
                    <a:pt x="1905" y="1"/>
                  </a:lnTo>
                  <a:cubicBezTo>
                    <a:pt x="1881" y="442"/>
                    <a:pt x="1512" y="787"/>
                    <a:pt x="1072" y="787"/>
                  </a:cubicBezTo>
                  <a:cubicBezTo>
                    <a:pt x="631" y="787"/>
                    <a:pt x="262" y="442"/>
                    <a:pt x="2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8" name="Google Shape;2598;p75"/>
            <p:cNvSpPr/>
            <p:nvPr/>
          </p:nvSpPr>
          <p:spPr>
            <a:xfrm>
              <a:off x="5930200" y="2538525"/>
              <a:ext cx="53900" cy="26825"/>
            </a:xfrm>
            <a:custGeom>
              <a:avLst/>
              <a:gdLst/>
              <a:ahLst/>
              <a:cxnLst/>
              <a:rect l="l" t="t" r="r" b="b"/>
              <a:pathLst>
                <a:path w="2156" h="1073" extrusionOk="0">
                  <a:moveTo>
                    <a:pt x="0" y="1"/>
                  </a:moveTo>
                  <a:cubicBezTo>
                    <a:pt x="0" y="596"/>
                    <a:pt x="476" y="1073"/>
                    <a:pt x="1072" y="1073"/>
                  </a:cubicBezTo>
                  <a:cubicBezTo>
                    <a:pt x="1667" y="1073"/>
                    <a:pt x="2155" y="596"/>
                    <a:pt x="2155" y="1"/>
                  </a:cubicBezTo>
                  <a:lnTo>
                    <a:pt x="1905" y="1"/>
                  </a:lnTo>
                  <a:cubicBezTo>
                    <a:pt x="1881" y="442"/>
                    <a:pt x="1512" y="787"/>
                    <a:pt x="1072" y="787"/>
                  </a:cubicBezTo>
                  <a:cubicBezTo>
                    <a:pt x="631" y="787"/>
                    <a:pt x="262" y="442"/>
                    <a:pt x="2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9" name="Google Shape;2599;p75"/>
            <p:cNvSpPr/>
            <p:nvPr/>
          </p:nvSpPr>
          <p:spPr>
            <a:xfrm>
              <a:off x="5977825" y="2538525"/>
              <a:ext cx="53900" cy="26825"/>
            </a:xfrm>
            <a:custGeom>
              <a:avLst/>
              <a:gdLst/>
              <a:ahLst/>
              <a:cxnLst/>
              <a:rect l="l" t="t" r="r" b="b"/>
              <a:pathLst>
                <a:path w="2156" h="1073" extrusionOk="0">
                  <a:moveTo>
                    <a:pt x="0" y="1"/>
                  </a:moveTo>
                  <a:cubicBezTo>
                    <a:pt x="0" y="596"/>
                    <a:pt x="476" y="1073"/>
                    <a:pt x="1072" y="1073"/>
                  </a:cubicBezTo>
                  <a:cubicBezTo>
                    <a:pt x="1667" y="1073"/>
                    <a:pt x="2155" y="596"/>
                    <a:pt x="2155" y="1"/>
                  </a:cubicBezTo>
                  <a:lnTo>
                    <a:pt x="1905" y="1"/>
                  </a:lnTo>
                  <a:cubicBezTo>
                    <a:pt x="1881" y="442"/>
                    <a:pt x="1512" y="787"/>
                    <a:pt x="1072" y="787"/>
                  </a:cubicBezTo>
                  <a:cubicBezTo>
                    <a:pt x="631" y="787"/>
                    <a:pt x="262" y="442"/>
                    <a:pt x="2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0" name="Google Shape;2600;p75"/>
            <p:cNvSpPr/>
            <p:nvPr/>
          </p:nvSpPr>
          <p:spPr>
            <a:xfrm>
              <a:off x="6025450" y="2538525"/>
              <a:ext cx="53900" cy="26825"/>
            </a:xfrm>
            <a:custGeom>
              <a:avLst/>
              <a:gdLst/>
              <a:ahLst/>
              <a:cxnLst/>
              <a:rect l="l" t="t" r="r" b="b"/>
              <a:pathLst>
                <a:path w="2156" h="1073" extrusionOk="0">
                  <a:moveTo>
                    <a:pt x="0" y="1"/>
                  </a:moveTo>
                  <a:cubicBezTo>
                    <a:pt x="0" y="596"/>
                    <a:pt x="476" y="1073"/>
                    <a:pt x="1072" y="1073"/>
                  </a:cubicBezTo>
                  <a:cubicBezTo>
                    <a:pt x="1667" y="1073"/>
                    <a:pt x="2143" y="596"/>
                    <a:pt x="2155" y="1"/>
                  </a:cubicBezTo>
                  <a:lnTo>
                    <a:pt x="1893" y="1"/>
                  </a:lnTo>
                  <a:cubicBezTo>
                    <a:pt x="1881" y="442"/>
                    <a:pt x="1512" y="787"/>
                    <a:pt x="1072" y="787"/>
                  </a:cubicBezTo>
                  <a:cubicBezTo>
                    <a:pt x="631" y="787"/>
                    <a:pt x="262" y="442"/>
                    <a:pt x="2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1" name="Google Shape;2601;p75"/>
            <p:cNvSpPr/>
            <p:nvPr/>
          </p:nvSpPr>
          <p:spPr>
            <a:xfrm>
              <a:off x="5562600" y="2823100"/>
              <a:ext cx="53900" cy="26800"/>
            </a:xfrm>
            <a:custGeom>
              <a:avLst/>
              <a:gdLst/>
              <a:ahLst/>
              <a:cxnLst/>
              <a:rect l="l" t="t" r="r" b="b"/>
              <a:pathLst>
                <a:path w="2156" h="1072" extrusionOk="0">
                  <a:moveTo>
                    <a:pt x="0" y="0"/>
                  </a:moveTo>
                  <a:cubicBezTo>
                    <a:pt x="0" y="584"/>
                    <a:pt x="488" y="1072"/>
                    <a:pt x="1083" y="1072"/>
                  </a:cubicBezTo>
                  <a:cubicBezTo>
                    <a:pt x="1679" y="1072"/>
                    <a:pt x="2155" y="596"/>
                    <a:pt x="2155" y="0"/>
                  </a:cubicBezTo>
                  <a:lnTo>
                    <a:pt x="1905" y="0"/>
                  </a:lnTo>
                  <a:cubicBezTo>
                    <a:pt x="1929" y="465"/>
                    <a:pt x="1548" y="858"/>
                    <a:pt x="1083" y="858"/>
                  </a:cubicBezTo>
                  <a:cubicBezTo>
                    <a:pt x="607" y="858"/>
                    <a:pt x="226" y="465"/>
                    <a:pt x="25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2" name="Google Shape;2602;p75"/>
            <p:cNvSpPr/>
            <p:nvPr/>
          </p:nvSpPr>
          <p:spPr>
            <a:xfrm>
              <a:off x="5610225" y="2823100"/>
              <a:ext cx="53900" cy="26800"/>
            </a:xfrm>
            <a:custGeom>
              <a:avLst/>
              <a:gdLst/>
              <a:ahLst/>
              <a:cxnLst/>
              <a:rect l="l" t="t" r="r" b="b"/>
              <a:pathLst>
                <a:path w="2156" h="1072" extrusionOk="0">
                  <a:moveTo>
                    <a:pt x="0" y="0"/>
                  </a:moveTo>
                  <a:cubicBezTo>
                    <a:pt x="0" y="584"/>
                    <a:pt x="488" y="1072"/>
                    <a:pt x="1083" y="1072"/>
                  </a:cubicBezTo>
                  <a:cubicBezTo>
                    <a:pt x="1667" y="1072"/>
                    <a:pt x="2155" y="584"/>
                    <a:pt x="2155" y="0"/>
                  </a:cubicBezTo>
                  <a:lnTo>
                    <a:pt x="1905" y="0"/>
                  </a:lnTo>
                  <a:cubicBezTo>
                    <a:pt x="1905" y="453"/>
                    <a:pt x="1536" y="822"/>
                    <a:pt x="1083" y="822"/>
                  </a:cubicBezTo>
                  <a:cubicBezTo>
                    <a:pt x="619" y="822"/>
                    <a:pt x="250" y="453"/>
                    <a:pt x="25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3" name="Google Shape;2603;p75"/>
            <p:cNvSpPr/>
            <p:nvPr/>
          </p:nvSpPr>
          <p:spPr>
            <a:xfrm>
              <a:off x="5657850" y="2823100"/>
              <a:ext cx="53900" cy="26800"/>
            </a:xfrm>
            <a:custGeom>
              <a:avLst/>
              <a:gdLst/>
              <a:ahLst/>
              <a:cxnLst/>
              <a:rect l="l" t="t" r="r" b="b"/>
              <a:pathLst>
                <a:path w="2156" h="1072" extrusionOk="0">
                  <a:moveTo>
                    <a:pt x="0" y="0"/>
                  </a:moveTo>
                  <a:cubicBezTo>
                    <a:pt x="0" y="596"/>
                    <a:pt x="488" y="1072"/>
                    <a:pt x="1083" y="1072"/>
                  </a:cubicBezTo>
                  <a:cubicBezTo>
                    <a:pt x="1679" y="1072"/>
                    <a:pt x="2155" y="584"/>
                    <a:pt x="2155" y="0"/>
                  </a:cubicBezTo>
                  <a:lnTo>
                    <a:pt x="1905" y="0"/>
                  </a:lnTo>
                  <a:cubicBezTo>
                    <a:pt x="1905" y="453"/>
                    <a:pt x="1536" y="822"/>
                    <a:pt x="1083" y="822"/>
                  </a:cubicBezTo>
                  <a:cubicBezTo>
                    <a:pt x="619" y="822"/>
                    <a:pt x="250" y="453"/>
                    <a:pt x="25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4" name="Google Shape;2604;p75"/>
            <p:cNvSpPr/>
            <p:nvPr/>
          </p:nvSpPr>
          <p:spPr>
            <a:xfrm>
              <a:off x="5705475" y="2823100"/>
              <a:ext cx="53900" cy="26800"/>
            </a:xfrm>
            <a:custGeom>
              <a:avLst/>
              <a:gdLst/>
              <a:ahLst/>
              <a:cxnLst/>
              <a:rect l="l" t="t" r="r" b="b"/>
              <a:pathLst>
                <a:path w="2156" h="1072" extrusionOk="0">
                  <a:moveTo>
                    <a:pt x="0" y="0"/>
                  </a:moveTo>
                  <a:cubicBezTo>
                    <a:pt x="0" y="584"/>
                    <a:pt x="488" y="1072"/>
                    <a:pt x="1083" y="1072"/>
                  </a:cubicBezTo>
                  <a:cubicBezTo>
                    <a:pt x="1679" y="1072"/>
                    <a:pt x="2155" y="596"/>
                    <a:pt x="2155" y="0"/>
                  </a:cubicBezTo>
                  <a:lnTo>
                    <a:pt x="1905" y="0"/>
                  </a:lnTo>
                  <a:cubicBezTo>
                    <a:pt x="1929" y="465"/>
                    <a:pt x="1548" y="858"/>
                    <a:pt x="1083" y="858"/>
                  </a:cubicBezTo>
                  <a:cubicBezTo>
                    <a:pt x="607" y="858"/>
                    <a:pt x="226" y="465"/>
                    <a:pt x="25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5" name="Google Shape;2605;p75"/>
            <p:cNvSpPr/>
            <p:nvPr/>
          </p:nvSpPr>
          <p:spPr>
            <a:xfrm>
              <a:off x="5753100" y="2823100"/>
              <a:ext cx="53900" cy="26800"/>
            </a:xfrm>
            <a:custGeom>
              <a:avLst/>
              <a:gdLst/>
              <a:ahLst/>
              <a:cxnLst/>
              <a:rect l="l" t="t" r="r" b="b"/>
              <a:pathLst>
                <a:path w="2156" h="1072" extrusionOk="0">
                  <a:moveTo>
                    <a:pt x="0" y="0"/>
                  </a:moveTo>
                  <a:cubicBezTo>
                    <a:pt x="0" y="584"/>
                    <a:pt x="488" y="1072"/>
                    <a:pt x="1083" y="1072"/>
                  </a:cubicBezTo>
                  <a:cubicBezTo>
                    <a:pt x="1667" y="1072"/>
                    <a:pt x="2155" y="584"/>
                    <a:pt x="2155" y="0"/>
                  </a:cubicBezTo>
                  <a:lnTo>
                    <a:pt x="1905" y="0"/>
                  </a:lnTo>
                  <a:cubicBezTo>
                    <a:pt x="1905" y="453"/>
                    <a:pt x="1536" y="822"/>
                    <a:pt x="1083" y="822"/>
                  </a:cubicBezTo>
                  <a:cubicBezTo>
                    <a:pt x="619" y="822"/>
                    <a:pt x="250" y="453"/>
                    <a:pt x="25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6" name="Google Shape;2606;p75"/>
            <p:cNvSpPr/>
            <p:nvPr/>
          </p:nvSpPr>
          <p:spPr>
            <a:xfrm>
              <a:off x="5807850" y="2940675"/>
              <a:ext cx="53900" cy="26800"/>
            </a:xfrm>
            <a:custGeom>
              <a:avLst/>
              <a:gdLst/>
              <a:ahLst/>
              <a:cxnLst/>
              <a:rect l="l" t="t" r="r" b="b"/>
              <a:pathLst>
                <a:path w="2156" h="1072" extrusionOk="0">
                  <a:moveTo>
                    <a:pt x="1" y="0"/>
                  </a:moveTo>
                  <a:cubicBezTo>
                    <a:pt x="1" y="584"/>
                    <a:pt x="477" y="1072"/>
                    <a:pt x="1072" y="1072"/>
                  </a:cubicBezTo>
                  <a:cubicBezTo>
                    <a:pt x="1668" y="1072"/>
                    <a:pt x="2156" y="584"/>
                    <a:pt x="2156" y="0"/>
                  </a:cubicBezTo>
                  <a:lnTo>
                    <a:pt x="1906" y="0"/>
                  </a:lnTo>
                  <a:cubicBezTo>
                    <a:pt x="1918" y="465"/>
                    <a:pt x="1549" y="858"/>
                    <a:pt x="1072" y="858"/>
                  </a:cubicBezTo>
                  <a:cubicBezTo>
                    <a:pt x="608" y="858"/>
                    <a:pt x="227" y="465"/>
                    <a:pt x="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7" name="Google Shape;2607;p75"/>
            <p:cNvSpPr/>
            <p:nvPr/>
          </p:nvSpPr>
          <p:spPr>
            <a:xfrm>
              <a:off x="5855475" y="2940675"/>
              <a:ext cx="53900" cy="26800"/>
            </a:xfrm>
            <a:custGeom>
              <a:avLst/>
              <a:gdLst/>
              <a:ahLst/>
              <a:cxnLst/>
              <a:rect l="l" t="t" r="r" b="b"/>
              <a:pathLst>
                <a:path w="2156" h="1072" extrusionOk="0">
                  <a:moveTo>
                    <a:pt x="1" y="0"/>
                  </a:moveTo>
                  <a:cubicBezTo>
                    <a:pt x="1" y="584"/>
                    <a:pt x="489" y="1072"/>
                    <a:pt x="1084" y="1072"/>
                  </a:cubicBezTo>
                  <a:cubicBezTo>
                    <a:pt x="1680" y="1072"/>
                    <a:pt x="2156" y="596"/>
                    <a:pt x="2156" y="0"/>
                  </a:cubicBezTo>
                  <a:lnTo>
                    <a:pt x="1906" y="0"/>
                  </a:lnTo>
                  <a:cubicBezTo>
                    <a:pt x="1930" y="465"/>
                    <a:pt x="1549" y="858"/>
                    <a:pt x="1084" y="858"/>
                  </a:cubicBezTo>
                  <a:cubicBezTo>
                    <a:pt x="608" y="858"/>
                    <a:pt x="227" y="465"/>
                    <a:pt x="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8" name="Google Shape;2608;p75"/>
            <p:cNvSpPr/>
            <p:nvPr/>
          </p:nvSpPr>
          <p:spPr>
            <a:xfrm>
              <a:off x="5903100" y="2940675"/>
              <a:ext cx="53900" cy="26800"/>
            </a:xfrm>
            <a:custGeom>
              <a:avLst/>
              <a:gdLst/>
              <a:ahLst/>
              <a:cxnLst/>
              <a:rect l="l" t="t" r="r" b="b"/>
              <a:pathLst>
                <a:path w="2156" h="1072" extrusionOk="0">
                  <a:moveTo>
                    <a:pt x="1" y="0"/>
                  </a:moveTo>
                  <a:cubicBezTo>
                    <a:pt x="1" y="584"/>
                    <a:pt x="477" y="1072"/>
                    <a:pt x="1072" y="1072"/>
                  </a:cubicBezTo>
                  <a:cubicBezTo>
                    <a:pt x="1668" y="1072"/>
                    <a:pt x="2144" y="584"/>
                    <a:pt x="2156" y="0"/>
                  </a:cubicBezTo>
                  <a:lnTo>
                    <a:pt x="1906" y="0"/>
                  </a:lnTo>
                  <a:cubicBezTo>
                    <a:pt x="1906" y="453"/>
                    <a:pt x="1537" y="822"/>
                    <a:pt x="1072" y="822"/>
                  </a:cubicBezTo>
                  <a:cubicBezTo>
                    <a:pt x="620" y="822"/>
                    <a:pt x="251" y="453"/>
                    <a:pt x="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9" name="Google Shape;2609;p75"/>
            <p:cNvSpPr/>
            <p:nvPr/>
          </p:nvSpPr>
          <p:spPr>
            <a:xfrm>
              <a:off x="5218500" y="1866425"/>
              <a:ext cx="352750" cy="640875"/>
            </a:xfrm>
            <a:custGeom>
              <a:avLst/>
              <a:gdLst/>
              <a:ahLst/>
              <a:cxnLst/>
              <a:rect l="l" t="t" r="r" b="b"/>
              <a:pathLst>
                <a:path w="14110" h="25635" extrusionOk="0">
                  <a:moveTo>
                    <a:pt x="13978" y="1"/>
                  </a:moveTo>
                  <a:cubicBezTo>
                    <a:pt x="5120" y="4870"/>
                    <a:pt x="0" y="15181"/>
                    <a:pt x="1262" y="25635"/>
                  </a:cubicBezTo>
                  <a:lnTo>
                    <a:pt x="1501" y="25599"/>
                  </a:lnTo>
                  <a:cubicBezTo>
                    <a:pt x="262" y="15241"/>
                    <a:pt x="5322" y="5049"/>
                    <a:pt x="14109" y="227"/>
                  </a:cubicBezTo>
                  <a:lnTo>
                    <a:pt x="1397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0" name="Google Shape;2610;p75"/>
            <p:cNvSpPr/>
            <p:nvPr/>
          </p:nvSpPr>
          <p:spPr>
            <a:xfrm>
              <a:off x="5670625" y="1948875"/>
              <a:ext cx="66125" cy="56875"/>
            </a:xfrm>
            <a:custGeom>
              <a:avLst/>
              <a:gdLst/>
              <a:ahLst/>
              <a:cxnLst/>
              <a:rect l="l" t="t" r="r" b="b"/>
              <a:pathLst>
                <a:path w="2645" h="2275" extrusionOk="0">
                  <a:moveTo>
                    <a:pt x="1299" y="1"/>
                  </a:moveTo>
                  <a:lnTo>
                    <a:pt x="1" y="2144"/>
                  </a:lnTo>
                  <a:lnTo>
                    <a:pt x="215" y="2275"/>
                  </a:lnTo>
                  <a:lnTo>
                    <a:pt x="1299" y="477"/>
                  </a:lnTo>
                  <a:lnTo>
                    <a:pt x="2430" y="2275"/>
                  </a:lnTo>
                  <a:lnTo>
                    <a:pt x="2644" y="2144"/>
                  </a:lnTo>
                  <a:lnTo>
                    <a:pt x="129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1" name="Google Shape;2611;p75"/>
            <p:cNvSpPr/>
            <p:nvPr/>
          </p:nvSpPr>
          <p:spPr>
            <a:xfrm>
              <a:off x="5442625" y="2077475"/>
              <a:ext cx="66100" cy="56875"/>
            </a:xfrm>
            <a:custGeom>
              <a:avLst/>
              <a:gdLst/>
              <a:ahLst/>
              <a:cxnLst/>
              <a:rect l="l" t="t" r="r" b="b"/>
              <a:pathLst>
                <a:path w="2644" h="2275" extrusionOk="0">
                  <a:moveTo>
                    <a:pt x="1310" y="0"/>
                  </a:moveTo>
                  <a:lnTo>
                    <a:pt x="1" y="2143"/>
                  </a:lnTo>
                  <a:lnTo>
                    <a:pt x="215" y="2274"/>
                  </a:lnTo>
                  <a:lnTo>
                    <a:pt x="1310" y="476"/>
                  </a:lnTo>
                  <a:lnTo>
                    <a:pt x="2430" y="2274"/>
                  </a:lnTo>
                  <a:lnTo>
                    <a:pt x="2644" y="2143"/>
                  </a:lnTo>
                  <a:lnTo>
                    <a:pt x="131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75"/>
            <p:cNvSpPr/>
            <p:nvPr/>
          </p:nvSpPr>
          <p:spPr>
            <a:xfrm>
              <a:off x="5753675" y="1973300"/>
              <a:ext cx="66400" cy="56875"/>
            </a:xfrm>
            <a:custGeom>
              <a:avLst/>
              <a:gdLst/>
              <a:ahLst/>
              <a:cxnLst/>
              <a:rect l="l" t="t" r="r" b="b"/>
              <a:pathLst>
                <a:path w="2656" h="2275" extrusionOk="0">
                  <a:moveTo>
                    <a:pt x="1311" y="0"/>
                  </a:moveTo>
                  <a:lnTo>
                    <a:pt x="1" y="2143"/>
                  </a:lnTo>
                  <a:lnTo>
                    <a:pt x="215" y="2274"/>
                  </a:lnTo>
                  <a:lnTo>
                    <a:pt x="1311" y="488"/>
                  </a:lnTo>
                  <a:lnTo>
                    <a:pt x="2442" y="2274"/>
                  </a:lnTo>
                  <a:lnTo>
                    <a:pt x="2656" y="2143"/>
                  </a:lnTo>
                  <a:lnTo>
                    <a:pt x="131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3" name="Google Shape;2613;p75"/>
            <p:cNvSpPr/>
            <p:nvPr/>
          </p:nvSpPr>
          <p:spPr>
            <a:xfrm>
              <a:off x="5375950" y="2120925"/>
              <a:ext cx="66100" cy="56875"/>
            </a:xfrm>
            <a:custGeom>
              <a:avLst/>
              <a:gdLst/>
              <a:ahLst/>
              <a:cxnLst/>
              <a:rect l="l" t="t" r="r" b="b"/>
              <a:pathLst>
                <a:path w="2644" h="2275" extrusionOk="0">
                  <a:moveTo>
                    <a:pt x="1299" y="1"/>
                  </a:moveTo>
                  <a:lnTo>
                    <a:pt x="1" y="2144"/>
                  </a:lnTo>
                  <a:lnTo>
                    <a:pt x="215" y="2263"/>
                  </a:lnTo>
                  <a:lnTo>
                    <a:pt x="1310" y="477"/>
                  </a:lnTo>
                  <a:lnTo>
                    <a:pt x="2430" y="2275"/>
                  </a:lnTo>
                  <a:lnTo>
                    <a:pt x="2644" y="2132"/>
                  </a:lnTo>
                  <a:lnTo>
                    <a:pt x="129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4" name="Google Shape;2614;p75"/>
            <p:cNvSpPr/>
            <p:nvPr/>
          </p:nvSpPr>
          <p:spPr>
            <a:xfrm>
              <a:off x="5700400" y="2044125"/>
              <a:ext cx="66100" cy="56575"/>
            </a:xfrm>
            <a:custGeom>
              <a:avLst/>
              <a:gdLst/>
              <a:ahLst/>
              <a:cxnLst/>
              <a:rect l="l" t="t" r="r" b="b"/>
              <a:pathLst>
                <a:path w="2644" h="2263" extrusionOk="0">
                  <a:moveTo>
                    <a:pt x="1310" y="1"/>
                  </a:moveTo>
                  <a:lnTo>
                    <a:pt x="1" y="2132"/>
                  </a:lnTo>
                  <a:lnTo>
                    <a:pt x="215" y="2263"/>
                  </a:lnTo>
                  <a:lnTo>
                    <a:pt x="1310" y="477"/>
                  </a:lnTo>
                  <a:lnTo>
                    <a:pt x="2429" y="2263"/>
                  </a:lnTo>
                  <a:lnTo>
                    <a:pt x="2644" y="2132"/>
                  </a:lnTo>
                  <a:lnTo>
                    <a:pt x="131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75"/>
            <p:cNvSpPr/>
            <p:nvPr/>
          </p:nvSpPr>
          <p:spPr>
            <a:xfrm>
              <a:off x="6039725" y="1863150"/>
              <a:ext cx="66100" cy="56875"/>
            </a:xfrm>
            <a:custGeom>
              <a:avLst/>
              <a:gdLst/>
              <a:ahLst/>
              <a:cxnLst/>
              <a:rect l="l" t="t" r="r" b="b"/>
              <a:pathLst>
                <a:path w="2644" h="2275" extrusionOk="0">
                  <a:moveTo>
                    <a:pt x="1299" y="1"/>
                  </a:moveTo>
                  <a:lnTo>
                    <a:pt x="1" y="2144"/>
                  </a:lnTo>
                  <a:lnTo>
                    <a:pt x="215" y="2275"/>
                  </a:lnTo>
                  <a:lnTo>
                    <a:pt x="1310" y="477"/>
                  </a:lnTo>
                  <a:lnTo>
                    <a:pt x="2430" y="2275"/>
                  </a:lnTo>
                  <a:lnTo>
                    <a:pt x="2644" y="2144"/>
                  </a:lnTo>
                  <a:lnTo>
                    <a:pt x="129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6" name="Google Shape;2616;p75"/>
            <p:cNvSpPr/>
            <p:nvPr/>
          </p:nvSpPr>
          <p:spPr>
            <a:xfrm>
              <a:off x="5290225" y="2500425"/>
              <a:ext cx="66100" cy="56900"/>
            </a:xfrm>
            <a:custGeom>
              <a:avLst/>
              <a:gdLst/>
              <a:ahLst/>
              <a:cxnLst/>
              <a:rect l="l" t="t" r="r" b="b"/>
              <a:pathLst>
                <a:path w="2644" h="2276" extrusionOk="0">
                  <a:moveTo>
                    <a:pt x="1310" y="1"/>
                  </a:moveTo>
                  <a:lnTo>
                    <a:pt x="1" y="2144"/>
                  </a:lnTo>
                  <a:lnTo>
                    <a:pt x="215" y="2275"/>
                  </a:lnTo>
                  <a:lnTo>
                    <a:pt x="1310" y="477"/>
                  </a:lnTo>
                  <a:lnTo>
                    <a:pt x="2442" y="2275"/>
                  </a:lnTo>
                  <a:lnTo>
                    <a:pt x="2644" y="2144"/>
                  </a:lnTo>
                  <a:lnTo>
                    <a:pt x="131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7" name="Google Shape;2617;p75"/>
            <p:cNvSpPr/>
            <p:nvPr/>
          </p:nvSpPr>
          <p:spPr>
            <a:xfrm>
              <a:off x="6104325" y="1905125"/>
              <a:ext cx="66400" cy="56575"/>
            </a:xfrm>
            <a:custGeom>
              <a:avLst/>
              <a:gdLst/>
              <a:ahLst/>
              <a:cxnLst/>
              <a:rect l="l" t="t" r="r" b="b"/>
              <a:pathLst>
                <a:path w="2656" h="2263" extrusionOk="0">
                  <a:moveTo>
                    <a:pt x="1310" y="1"/>
                  </a:moveTo>
                  <a:lnTo>
                    <a:pt x="0" y="2132"/>
                  </a:lnTo>
                  <a:lnTo>
                    <a:pt x="227" y="2263"/>
                  </a:lnTo>
                  <a:lnTo>
                    <a:pt x="1310" y="477"/>
                  </a:lnTo>
                  <a:lnTo>
                    <a:pt x="2441" y="2263"/>
                  </a:lnTo>
                  <a:lnTo>
                    <a:pt x="2655" y="2132"/>
                  </a:lnTo>
                  <a:lnTo>
                    <a:pt x="131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8" name="Google Shape;2618;p75"/>
            <p:cNvSpPr/>
            <p:nvPr/>
          </p:nvSpPr>
          <p:spPr>
            <a:xfrm>
              <a:off x="5342925" y="2704025"/>
              <a:ext cx="83075" cy="121175"/>
            </a:xfrm>
            <a:custGeom>
              <a:avLst/>
              <a:gdLst/>
              <a:ahLst/>
              <a:cxnLst/>
              <a:rect l="l" t="t" r="r" b="b"/>
              <a:pathLst>
                <a:path w="3323" h="4847" extrusionOk="0">
                  <a:moveTo>
                    <a:pt x="250" y="1"/>
                  </a:moveTo>
                  <a:lnTo>
                    <a:pt x="0" y="37"/>
                  </a:lnTo>
                  <a:cubicBezTo>
                    <a:pt x="143" y="775"/>
                    <a:pt x="631" y="1370"/>
                    <a:pt x="1107" y="1930"/>
                  </a:cubicBezTo>
                  <a:lnTo>
                    <a:pt x="1334" y="2203"/>
                  </a:lnTo>
                  <a:cubicBezTo>
                    <a:pt x="1810" y="2811"/>
                    <a:pt x="2239" y="3454"/>
                    <a:pt x="2596" y="4132"/>
                  </a:cubicBezTo>
                  <a:cubicBezTo>
                    <a:pt x="2739" y="4394"/>
                    <a:pt x="2905" y="4740"/>
                    <a:pt x="3251" y="4847"/>
                  </a:cubicBezTo>
                  <a:lnTo>
                    <a:pt x="3322" y="4609"/>
                  </a:lnTo>
                  <a:cubicBezTo>
                    <a:pt x="3072" y="4525"/>
                    <a:pt x="2941" y="4263"/>
                    <a:pt x="2810" y="4013"/>
                  </a:cubicBezTo>
                  <a:cubicBezTo>
                    <a:pt x="2441" y="3323"/>
                    <a:pt x="2012" y="2656"/>
                    <a:pt x="1524" y="2049"/>
                  </a:cubicBezTo>
                  <a:lnTo>
                    <a:pt x="1286" y="1775"/>
                  </a:lnTo>
                  <a:cubicBezTo>
                    <a:pt x="846" y="1227"/>
                    <a:pt x="381" y="668"/>
                    <a:pt x="2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9" name="Google Shape;2619;p75"/>
            <p:cNvSpPr/>
            <p:nvPr/>
          </p:nvSpPr>
          <p:spPr>
            <a:xfrm>
              <a:off x="5432500" y="2696600"/>
              <a:ext cx="9850" cy="46750"/>
            </a:xfrm>
            <a:custGeom>
              <a:avLst/>
              <a:gdLst/>
              <a:ahLst/>
              <a:cxnLst/>
              <a:rect l="l" t="t" r="r" b="b"/>
              <a:pathLst>
                <a:path w="394" h="1870" extrusionOk="0">
                  <a:moveTo>
                    <a:pt x="251" y="0"/>
                  </a:moveTo>
                  <a:lnTo>
                    <a:pt x="1" y="12"/>
                  </a:lnTo>
                  <a:lnTo>
                    <a:pt x="144" y="1869"/>
                  </a:lnTo>
                  <a:lnTo>
                    <a:pt x="394" y="1858"/>
                  </a:lnTo>
                  <a:lnTo>
                    <a:pt x="25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0" name="Google Shape;2620;p75"/>
            <p:cNvSpPr/>
            <p:nvPr/>
          </p:nvSpPr>
          <p:spPr>
            <a:xfrm>
              <a:off x="5445300" y="2662075"/>
              <a:ext cx="11650" cy="49725"/>
            </a:xfrm>
            <a:custGeom>
              <a:avLst/>
              <a:gdLst/>
              <a:ahLst/>
              <a:cxnLst/>
              <a:rect l="l" t="t" r="r" b="b"/>
              <a:pathLst>
                <a:path w="466" h="1989" extrusionOk="0">
                  <a:moveTo>
                    <a:pt x="251" y="0"/>
                  </a:moveTo>
                  <a:lnTo>
                    <a:pt x="1" y="12"/>
                  </a:lnTo>
                  <a:cubicBezTo>
                    <a:pt x="13" y="679"/>
                    <a:pt x="96" y="1334"/>
                    <a:pt x="227" y="1988"/>
                  </a:cubicBezTo>
                  <a:lnTo>
                    <a:pt x="465" y="1941"/>
                  </a:lnTo>
                  <a:cubicBezTo>
                    <a:pt x="346" y="1298"/>
                    <a:pt x="263" y="655"/>
                    <a:pt x="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1" name="Google Shape;2621;p75"/>
            <p:cNvSpPr/>
            <p:nvPr/>
          </p:nvSpPr>
          <p:spPr>
            <a:xfrm>
              <a:off x="5484300" y="2438825"/>
              <a:ext cx="17300" cy="34550"/>
            </a:xfrm>
            <a:custGeom>
              <a:avLst/>
              <a:gdLst/>
              <a:ahLst/>
              <a:cxnLst/>
              <a:rect l="l" t="t" r="r" b="b"/>
              <a:pathLst>
                <a:path w="692" h="1382" extrusionOk="0">
                  <a:moveTo>
                    <a:pt x="239" y="0"/>
                  </a:moveTo>
                  <a:lnTo>
                    <a:pt x="1" y="84"/>
                  </a:lnTo>
                  <a:lnTo>
                    <a:pt x="453" y="1382"/>
                  </a:lnTo>
                  <a:lnTo>
                    <a:pt x="691" y="1298"/>
                  </a:lnTo>
                  <a:lnTo>
                    <a:pt x="23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2" name="Google Shape;2622;p75"/>
            <p:cNvSpPr/>
            <p:nvPr/>
          </p:nvSpPr>
          <p:spPr>
            <a:xfrm>
              <a:off x="5855175" y="2240275"/>
              <a:ext cx="13125" cy="35150"/>
            </a:xfrm>
            <a:custGeom>
              <a:avLst/>
              <a:gdLst/>
              <a:ahLst/>
              <a:cxnLst/>
              <a:rect l="l" t="t" r="r" b="b"/>
              <a:pathLst>
                <a:path w="525" h="1406" extrusionOk="0">
                  <a:moveTo>
                    <a:pt x="275" y="1"/>
                  </a:moveTo>
                  <a:lnTo>
                    <a:pt x="1" y="1358"/>
                  </a:lnTo>
                  <a:lnTo>
                    <a:pt x="251" y="1406"/>
                  </a:lnTo>
                  <a:lnTo>
                    <a:pt x="525" y="49"/>
                  </a:lnTo>
                  <a:lnTo>
                    <a:pt x="27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3" name="Google Shape;2623;p75"/>
            <p:cNvSpPr/>
            <p:nvPr/>
          </p:nvSpPr>
          <p:spPr>
            <a:xfrm>
              <a:off x="5875425" y="2248325"/>
              <a:ext cx="14900" cy="48850"/>
            </a:xfrm>
            <a:custGeom>
              <a:avLst/>
              <a:gdLst/>
              <a:ahLst/>
              <a:cxnLst/>
              <a:rect l="l" t="t" r="r" b="b"/>
              <a:pathLst>
                <a:path w="596" h="1954" extrusionOk="0">
                  <a:moveTo>
                    <a:pt x="346" y="0"/>
                  </a:moveTo>
                  <a:lnTo>
                    <a:pt x="0" y="1905"/>
                  </a:lnTo>
                  <a:lnTo>
                    <a:pt x="251" y="1953"/>
                  </a:lnTo>
                  <a:lnTo>
                    <a:pt x="596" y="48"/>
                  </a:lnTo>
                  <a:lnTo>
                    <a:pt x="34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4" name="Google Shape;2624;p75"/>
            <p:cNvSpPr/>
            <p:nvPr/>
          </p:nvSpPr>
          <p:spPr>
            <a:xfrm>
              <a:off x="5907575" y="2299825"/>
              <a:ext cx="73250" cy="111050"/>
            </a:xfrm>
            <a:custGeom>
              <a:avLst/>
              <a:gdLst/>
              <a:ahLst/>
              <a:cxnLst/>
              <a:rect l="l" t="t" r="r" b="b"/>
              <a:pathLst>
                <a:path w="2930" h="4442" extrusionOk="0">
                  <a:moveTo>
                    <a:pt x="2786" y="0"/>
                  </a:moveTo>
                  <a:cubicBezTo>
                    <a:pt x="2286" y="357"/>
                    <a:pt x="1905" y="857"/>
                    <a:pt x="1679" y="1429"/>
                  </a:cubicBezTo>
                  <a:cubicBezTo>
                    <a:pt x="1572" y="1715"/>
                    <a:pt x="1489" y="2000"/>
                    <a:pt x="1429" y="2286"/>
                  </a:cubicBezTo>
                  <a:cubicBezTo>
                    <a:pt x="1405" y="2429"/>
                    <a:pt x="1370" y="2560"/>
                    <a:pt x="1334" y="2703"/>
                  </a:cubicBezTo>
                  <a:cubicBezTo>
                    <a:pt x="1239" y="3024"/>
                    <a:pt x="1131" y="3346"/>
                    <a:pt x="989" y="3667"/>
                  </a:cubicBezTo>
                  <a:cubicBezTo>
                    <a:pt x="917" y="3858"/>
                    <a:pt x="798" y="4013"/>
                    <a:pt x="631" y="4144"/>
                  </a:cubicBezTo>
                  <a:cubicBezTo>
                    <a:pt x="576" y="4175"/>
                    <a:pt x="515" y="4191"/>
                    <a:pt x="452" y="4191"/>
                  </a:cubicBezTo>
                  <a:cubicBezTo>
                    <a:pt x="421" y="4191"/>
                    <a:pt x="389" y="4187"/>
                    <a:pt x="358" y="4179"/>
                  </a:cubicBezTo>
                  <a:cubicBezTo>
                    <a:pt x="298" y="4167"/>
                    <a:pt x="238" y="4132"/>
                    <a:pt x="215" y="4084"/>
                  </a:cubicBezTo>
                  <a:lnTo>
                    <a:pt x="0" y="4215"/>
                  </a:lnTo>
                  <a:cubicBezTo>
                    <a:pt x="60" y="4322"/>
                    <a:pt x="167" y="4394"/>
                    <a:pt x="298" y="4429"/>
                  </a:cubicBezTo>
                  <a:cubicBezTo>
                    <a:pt x="346" y="4441"/>
                    <a:pt x="393" y="4441"/>
                    <a:pt x="441" y="4441"/>
                  </a:cubicBezTo>
                  <a:cubicBezTo>
                    <a:pt x="560" y="4441"/>
                    <a:pt x="667" y="4417"/>
                    <a:pt x="774" y="4358"/>
                  </a:cubicBezTo>
                  <a:cubicBezTo>
                    <a:pt x="977" y="4203"/>
                    <a:pt x="1131" y="4001"/>
                    <a:pt x="1215" y="3763"/>
                  </a:cubicBezTo>
                  <a:cubicBezTo>
                    <a:pt x="1358" y="3441"/>
                    <a:pt x="1477" y="3108"/>
                    <a:pt x="1572" y="2762"/>
                  </a:cubicBezTo>
                  <a:cubicBezTo>
                    <a:pt x="1608" y="2631"/>
                    <a:pt x="1643" y="2489"/>
                    <a:pt x="1679" y="2346"/>
                  </a:cubicBezTo>
                  <a:cubicBezTo>
                    <a:pt x="1739" y="2072"/>
                    <a:pt x="1810" y="1786"/>
                    <a:pt x="1917" y="1524"/>
                  </a:cubicBezTo>
                  <a:cubicBezTo>
                    <a:pt x="2120" y="988"/>
                    <a:pt x="2477" y="536"/>
                    <a:pt x="2929" y="203"/>
                  </a:cubicBezTo>
                  <a:lnTo>
                    <a:pt x="278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5" name="Google Shape;2625;p75"/>
            <p:cNvSpPr/>
            <p:nvPr/>
          </p:nvSpPr>
          <p:spPr>
            <a:xfrm>
              <a:off x="6159675" y="2278100"/>
              <a:ext cx="67600" cy="87850"/>
            </a:xfrm>
            <a:custGeom>
              <a:avLst/>
              <a:gdLst/>
              <a:ahLst/>
              <a:cxnLst/>
              <a:rect l="l" t="t" r="r" b="b"/>
              <a:pathLst>
                <a:path w="2704" h="3514" extrusionOk="0">
                  <a:moveTo>
                    <a:pt x="2525" y="0"/>
                  </a:moveTo>
                  <a:cubicBezTo>
                    <a:pt x="2251" y="322"/>
                    <a:pt x="2085" y="726"/>
                    <a:pt x="2061" y="1155"/>
                  </a:cubicBezTo>
                  <a:cubicBezTo>
                    <a:pt x="2037" y="1381"/>
                    <a:pt x="2037" y="1607"/>
                    <a:pt x="2037" y="1822"/>
                  </a:cubicBezTo>
                  <a:cubicBezTo>
                    <a:pt x="2037" y="2000"/>
                    <a:pt x="2037" y="2179"/>
                    <a:pt x="2025" y="2357"/>
                  </a:cubicBezTo>
                  <a:cubicBezTo>
                    <a:pt x="1989" y="2750"/>
                    <a:pt x="1894" y="3000"/>
                    <a:pt x="1715" y="3143"/>
                  </a:cubicBezTo>
                  <a:cubicBezTo>
                    <a:pt x="1603" y="3227"/>
                    <a:pt x="1468" y="3261"/>
                    <a:pt x="1331" y="3261"/>
                  </a:cubicBezTo>
                  <a:cubicBezTo>
                    <a:pt x="1176" y="3261"/>
                    <a:pt x="1020" y="3218"/>
                    <a:pt x="894" y="3155"/>
                  </a:cubicBezTo>
                  <a:cubicBezTo>
                    <a:pt x="620" y="3000"/>
                    <a:pt x="382" y="2786"/>
                    <a:pt x="180" y="2536"/>
                  </a:cubicBezTo>
                  <a:lnTo>
                    <a:pt x="1" y="2703"/>
                  </a:lnTo>
                  <a:cubicBezTo>
                    <a:pt x="215" y="2977"/>
                    <a:pt x="477" y="3215"/>
                    <a:pt x="787" y="3381"/>
                  </a:cubicBezTo>
                  <a:cubicBezTo>
                    <a:pt x="953" y="3465"/>
                    <a:pt x="1132" y="3512"/>
                    <a:pt x="1323" y="3512"/>
                  </a:cubicBezTo>
                  <a:cubicBezTo>
                    <a:pt x="1336" y="3513"/>
                    <a:pt x="1350" y="3514"/>
                    <a:pt x="1364" y="3514"/>
                  </a:cubicBezTo>
                  <a:cubicBezTo>
                    <a:pt x="1541" y="3514"/>
                    <a:pt x="1715" y="3445"/>
                    <a:pt x="1858" y="3346"/>
                  </a:cubicBezTo>
                  <a:cubicBezTo>
                    <a:pt x="2108" y="3155"/>
                    <a:pt x="2239" y="2834"/>
                    <a:pt x="2275" y="2369"/>
                  </a:cubicBezTo>
                  <a:cubicBezTo>
                    <a:pt x="2287" y="2191"/>
                    <a:pt x="2287" y="2000"/>
                    <a:pt x="2287" y="1822"/>
                  </a:cubicBezTo>
                  <a:cubicBezTo>
                    <a:pt x="2287" y="1619"/>
                    <a:pt x="2287" y="1393"/>
                    <a:pt x="2311" y="1179"/>
                  </a:cubicBezTo>
                  <a:cubicBezTo>
                    <a:pt x="2335" y="810"/>
                    <a:pt x="2466" y="452"/>
                    <a:pt x="2704" y="167"/>
                  </a:cubicBezTo>
                  <a:lnTo>
                    <a:pt x="252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6" name="Google Shape;2626;p75"/>
            <p:cNvSpPr/>
            <p:nvPr/>
          </p:nvSpPr>
          <p:spPr>
            <a:xfrm>
              <a:off x="6257625" y="1992925"/>
              <a:ext cx="19075" cy="35150"/>
            </a:xfrm>
            <a:custGeom>
              <a:avLst/>
              <a:gdLst/>
              <a:ahLst/>
              <a:cxnLst/>
              <a:rect l="l" t="t" r="r" b="b"/>
              <a:pathLst>
                <a:path w="763" h="1406" extrusionOk="0">
                  <a:moveTo>
                    <a:pt x="536" y="1"/>
                  </a:moveTo>
                  <a:cubicBezTo>
                    <a:pt x="322" y="429"/>
                    <a:pt x="143" y="870"/>
                    <a:pt x="0" y="1334"/>
                  </a:cubicBezTo>
                  <a:lnTo>
                    <a:pt x="238" y="1406"/>
                  </a:lnTo>
                  <a:cubicBezTo>
                    <a:pt x="381" y="965"/>
                    <a:pt x="548" y="525"/>
                    <a:pt x="762" y="108"/>
                  </a:cubicBezTo>
                  <a:lnTo>
                    <a:pt x="53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7" name="Google Shape;2627;p75"/>
            <p:cNvSpPr/>
            <p:nvPr/>
          </p:nvSpPr>
          <p:spPr>
            <a:xfrm>
              <a:off x="6279350" y="2007225"/>
              <a:ext cx="21450" cy="44075"/>
            </a:xfrm>
            <a:custGeom>
              <a:avLst/>
              <a:gdLst/>
              <a:ahLst/>
              <a:cxnLst/>
              <a:rect l="l" t="t" r="r" b="b"/>
              <a:pathLst>
                <a:path w="858" h="1763" extrusionOk="0">
                  <a:moveTo>
                    <a:pt x="619" y="0"/>
                  </a:moveTo>
                  <a:lnTo>
                    <a:pt x="0" y="1679"/>
                  </a:lnTo>
                  <a:lnTo>
                    <a:pt x="238" y="1762"/>
                  </a:lnTo>
                  <a:lnTo>
                    <a:pt x="858" y="84"/>
                  </a:lnTo>
                  <a:lnTo>
                    <a:pt x="61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8" name="Google Shape;2628;p75"/>
            <p:cNvSpPr/>
            <p:nvPr/>
          </p:nvSpPr>
          <p:spPr>
            <a:xfrm>
              <a:off x="6248975" y="2091450"/>
              <a:ext cx="21175" cy="115225"/>
            </a:xfrm>
            <a:custGeom>
              <a:avLst/>
              <a:gdLst/>
              <a:ahLst/>
              <a:cxnLst/>
              <a:rect l="l" t="t" r="r" b="b"/>
              <a:pathLst>
                <a:path w="847" h="4609" extrusionOk="0">
                  <a:moveTo>
                    <a:pt x="168" y="1"/>
                  </a:moveTo>
                  <a:cubicBezTo>
                    <a:pt x="1" y="656"/>
                    <a:pt x="156" y="1322"/>
                    <a:pt x="298" y="1965"/>
                  </a:cubicBezTo>
                  <a:cubicBezTo>
                    <a:pt x="334" y="2096"/>
                    <a:pt x="358" y="2215"/>
                    <a:pt x="382" y="2346"/>
                  </a:cubicBezTo>
                  <a:cubicBezTo>
                    <a:pt x="584" y="3311"/>
                    <a:pt x="501" y="4001"/>
                    <a:pt x="120" y="4454"/>
                  </a:cubicBezTo>
                  <a:lnTo>
                    <a:pt x="310" y="4609"/>
                  </a:lnTo>
                  <a:cubicBezTo>
                    <a:pt x="739" y="4097"/>
                    <a:pt x="846" y="3346"/>
                    <a:pt x="632" y="2287"/>
                  </a:cubicBezTo>
                  <a:cubicBezTo>
                    <a:pt x="608" y="2168"/>
                    <a:pt x="572" y="2037"/>
                    <a:pt x="549" y="1918"/>
                  </a:cubicBezTo>
                  <a:cubicBezTo>
                    <a:pt x="418" y="1299"/>
                    <a:pt x="263" y="656"/>
                    <a:pt x="418" y="60"/>
                  </a:cubicBezTo>
                  <a:lnTo>
                    <a:pt x="16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9" name="Google Shape;2629;p75"/>
            <p:cNvSpPr/>
            <p:nvPr/>
          </p:nvSpPr>
          <p:spPr>
            <a:xfrm>
              <a:off x="6232025" y="2151275"/>
              <a:ext cx="16975" cy="43500"/>
            </a:xfrm>
            <a:custGeom>
              <a:avLst/>
              <a:gdLst/>
              <a:ahLst/>
              <a:cxnLst/>
              <a:rect l="l" t="t" r="r" b="b"/>
              <a:pathLst>
                <a:path w="679" h="1740" extrusionOk="0">
                  <a:moveTo>
                    <a:pt x="536" y="1"/>
                  </a:moveTo>
                  <a:lnTo>
                    <a:pt x="286" y="61"/>
                  </a:lnTo>
                  <a:cubicBezTo>
                    <a:pt x="417" y="596"/>
                    <a:pt x="310" y="1144"/>
                    <a:pt x="0" y="1596"/>
                  </a:cubicBezTo>
                  <a:lnTo>
                    <a:pt x="203" y="1739"/>
                  </a:lnTo>
                  <a:cubicBezTo>
                    <a:pt x="560" y="1239"/>
                    <a:pt x="679" y="608"/>
                    <a:pt x="5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0" name="Google Shape;2630;p75"/>
            <p:cNvSpPr/>
            <p:nvPr/>
          </p:nvSpPr>
          <p:spPr>
            <a:xfrm>
              <a:off x="6293625" y="2790950"/>
              <a:ext cx="12225" cy="37825"/>
            </a:xfrm>
            <a:custGeom>
              <a:avLst/>
              <a:gdLst/>
              <a:ahLst/>
              <a:cxnLst/>
              <a:rect l="l" t="t" r="r" b="b"/>
              <a:pathLst>
                <a:path w="489" h="1513" extrusionOk="0">
                  <a:moveTo>
                    <a:pt x="251" y="0"/>
                  </a:moveTo>
                  <a:lnTo>
                    <a:pt x="1" y="48"/>
                  </a:lnTo>
                  <a:lnTo>
                    <a:pt x="239" y="1513"/>
                  </a:lnTo>
                  <a:lnTo>
                    <a:pt x="489" y="1477"/>
                  </a:lnTo>
                  <a:lnTo>
                    <a:pt x="25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1" name="Google Shape;2631;p75"/>
            <p:cNvSpPr/>
            <p:nvPr/>
          </p:nvSpPr>
          <p:spPr>
            <a:xfrm>
              <a:off x="6314475" y="2789450"/>
              <a:ext cx="15500" cy="38425"/>
            </a:xfrm>
            <a:custGeom>
              <a:avLst/>
              <a:gdLst/>
              <a:ahLst/>
              <a:cxnLst/>
              <a:rect l="l" t="t" r="r" b="b"/>
              <a:pathLst>
                <a:path w="620" h="1537" extrusionOk="0">
                  <a:moveTo>
                    <a:pt x="250" y="1"/>
                  </a:moveTo>
                  <a:lnTo>
                    <a:pt x="0" y="60"/>
                  </a:lnTo>
                  <a:lnTo>
                    <a:pt x="369" y="1537"/>
                  </a:lnTo>
                  <a:lnTo>
                    <a:pt x="619" y="1477"/>
                  </a:lnTo>
                  <a:lnTo>
                    <a:pt x="25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2" name="Google Shape;2632;p75"/>
            <p:cNvSpPr/>
            <p:nvPr/>
          </p:nvSpPr>
          <p:spPr>
            <a:xfrm>
              <a:off x="6397800" y="2720700"/>
              <a:ext cx="58675" cy="80700"/>
            </a:xfrm>
            <a:custGeom>
              <a:avLst/>
              <a:gdLst/>
              <a:ahLst/>
              <a:cxnLst/>
              <a:rect l="l" t="t" r="r" b="b"/>
              <a:pathLst>
                <a:path w="2347" h="3228" extrusionOk="0">
                  <a:moveTo>
                    <a:pt x="2120" y="1"/>
                  </a:moveTo>
                  <a:cubicBezTo>
                    <a:pt x="1561" y="1120"/>
                    <a:pt x="846" y="2144"/>
                    <a:pt x="1" y="3060"/>
                  </a:cubicBezTo>
                  <a:lnTo>
                    <a:pt x="191" y="3227"/>
                  </a:lnTo>
                  <a:cubicBezTo>
                    <a:pt x="1049" y="2298"/>
                    <a:pt x="1775" y="1251"/>
                    <a:pt x="2346" y="120"/>
                  </a:cubicBezTo>
                  <a:lnTo>
                    <a:pt x="21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3" name="Google Shape;2633;p75"/>
            <p:cNvSpPr/>
            <p:nvPr/>
          </p:nvSpPr>
          <p:spPr>
            <a:xfrm>
              <a:off x="6512700" y="2570675"/>
              <a:ext cx="6575" cy="20275"/>
            </a:xfrm>
            <a:custGeom>
              <a:avLst/>
              <a:gdLst/>
              <a:ahLst/>
              <a:cxnLst/>
              <a:rect l="l" t="t" r="r" b="b"/>
              <a:pathLst>
                <a:path w="263" h="811" extrusionOk="0">
                  <a:moveTo>
                    <a:pt x="1" y="1"/>
                  </a:moveTo>
                  <a:lnTo>
                    <a:pt x="13" y="810"/>
                  </a:lnTo>
                  <a:lnTo>
                    <a:pt x="263" y="810"/>
                  </a:lnTo>
                  <a:lnTo>
                    <a:pt x="25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4" name="Google Shape;2634;p75"/>
            <p:cNvSpPr/>
            <p:nvPr/>
          </p:nvSpPr>
          <p:spPr>
            <a:xfrm>
              <a:off x="6025150" y="2076875"/>
              <a:ext cx="23525" cy="48850"/>
            </a:xfrm>
            <a:custGeom>
              <a:avLst/>
              <a:gdLst/>
              <a:ahLst/>
              <a:cxnLst/>
              <a:rect l="l" t="t" r="r" b="b"/>
              <a:pathLst>
                <a:path w="941" h="1954" extrusionOk="0">
                  <a:moveTo>
                    <a:pt x="238" y="0"/>
                  </a:moveTo>
                  <a:lnTo>
                    <a:pt x="0" y="84"/>
                  </a:lnTo>
                  <a:lnTo>
                    <a:pt x="703" y="1953"/>
                  </a:lnTo>
                  <a:lnTo>
                    <a:pt x="941" y="1858"/>
                  </a:lnTo>
                  <a:lnTo>
                    <a:pt x="23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5" name="Google Shape;2635;p75"/>
            <p:cNvSpPr/>
            <p:nvPr/>
          </p:nvSpPr>
          <p:spPr>
            <a:xfrm>
              <a:off x="5409900" y="2309650"/>
              <a:ext cx="12825" cy="33650"/>
            </a:xfrm>
            <a:custGeom>
              <a:avLst/>
              <a:gdLst/>
              <a:ahLst/>
              <a:cxnLst/>
              <a:rect l="l" t="t" r="r" b="b"/>
              <a:pathLst>
                <a:path w="513" h="1346" extrusionOk="0">
                  <a:moveTo>
                    <a:pt x="262" y="0"/>
                  </a:moveTo>
                  <a:lnTo>
                    <a:pt x="0" y="1286"/>
                  </a:lnTo>
                  <a:lnTo>
                    <a:pt x="250" y="1346"/>
                  </a:lnTo>
                  <a:lnTo>
                    <a:pt x="512" y="48"/>
                  </a:lnTo>
                  <a:lnTo>
                    <a:pt x="26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6" name="Google Shape;2636;p75"/>
            <p:cNvSpPr/>
            <p:nvPr/>
          </p:nvSpPr>
          <p:spPr>
            <a:xfrm>
              <a:off x="6396025" y="2830700"/>
              <a:ext cx="274750" cy="335425"/>
            </a:xfrm>
            <a:custGeom>
              <a:avLst/>
              <a:gdLst/>
              <a:ahLst/>
              <a:cxnLst/>
              <a:rect l="l" t="t" r="r" b="b"/>
              <a:pathLst>
                <a:path w="10990" h="13417" extrusionOk="0">
                  <a:moveTo>
                    <a:pt x="2760" y="1"/>
                  </a:moveTo>
                  <a:cubicBezTo>
                    <a:pt x="1734" y="1"/>
                    <a:pt x="714" y="726"/>
                    <a:pt x="1" y="1399"/>
                  </a:cubicBezTo>
                  <a:lnTo>
                    <a:pt x="3418" y="8566"/>
                  </a:lnTo>
                  <a:cubicBezTo>
                    <a:pt x="5251" y="10007"/>
                    <a:pt x="7061" y="11448"/>
                    <a:pt x="8859" y="12924"/>
                  </a:cubicBezTo>
                  <a:cubicBezTo>
                    <a:pt x="9155" y="13167"/>
                    <a:pt x="9527" y="13416"/>
                    <a:pt x="9875" y="13416"/>
                  </a:cubicBezTo>
                  <a:cubicBezTo>
                    <a:pt x="9989" y="13416"/>
                    <a:pt x="10099" y="13390"/>
                    <a:pt x="10204" y="13329"/>
                  </a:cubicBezTo>
                  <a:cubicBezTo>
                    <a:pt x="10454" y="13186"/>
                    <a:pt x="10573" y="12888"/>
                    <a:pt x="10633" y="12591"/>
                  </a:cubicBezTo>
                  <a:cubicBezTo>
                    <a:pt x="10990" y="10888"/>
                    <a:pt x="10014" y="9233"/>
                    <a:pt x="9073" y="7781"/>
                  </a:cubicBezTo>
                  <a:lnTo>
                    <a:pt x="5287" y="1935"/>
                  </a:lnTo>
                  <a:cubicBezTo>
                    <a:pt x="4775" y="1149"/>
                    <a:pt x="4192" y="292"/>
                    <a:pt x="3275" y="65"/>
                  </a:cubicBezTo>
                  <a:cubicBezTo>
                    <a:pt x="3104" y="21"/>
                    <a:pt x="2932" y="1"/>
                    <a:pt x="2760" y="1"/>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7" name="Google Shape;2637;p75"/>
            <p:cNvSpPr/>
            <p:nvPr/>
          </p:nvSpPr>
          <p:spPr>
            <a:xfrm>
              <a:off x="5985550" y="1543175"/>
              <a:ext cx="373300" cy="277525"/>
            </a:xfrm>
            <a:custGeom>
              <a:avLst/>
              <a:gdLst/>
              <a:ahLst/>
              <a:cxnLst/>
              <a:rect l="l" t="t" r="r" b="b"/>
              <a:pathLst>
                <a:path w="14932" h="11101" extrusionOk="0">
                  <a:moveTo>
                    <a:pt x="2299" y="1"/>
                  </a:moveTo>
                  <a:lnTo>
                    <a:pt x="2299" y="1"/>
                  </a:lnTo>
                  <a:cubicBezTo>
                    <a:pt x="2358" y="2084"/>
                    <a:pt x="1084" y="3430"/>
                    <a:pt x="489" y="5275"/>
                  </a:cubicBezTo>
                  <a:cubicBezTo>
                    <a:pt x="1" y="6763"/>
                    <a:pt x="465" y="8490"/>
                    <a:pt x="1561" y="9609"/>
                  </a:cubicBezTo>
                  <a:cubicBezTo>
                    <a:pt x="2496" y="10585"/>
                    <a:pt x="3857" y="11100"/>
                    <a:pt x="5208" y="11100"/>
                  </a:cubicBezTo>
                  <a:cubicBezTo>
                    <a:pt x="5422" y="11100"/>
                    <a:pt x="5635" y="11087"/>
                    <a:pt x="5847" y="11061"/>
                  </a:cubicBezTo>
                  <a:cubicBezTo>
                    <a:pt x="6933" y="10923"/>
                    <a:pt x="8003" y="10474"/>
                    <a:pt x="9076" y="10474"/>
                  </a:cubicBezTo>
                  <a:cubicBezTo>
                    <a:pt x="9297" y="10474"/>
                    <a:pt x="9519" y="10493"/>
                    <a:pt x="9740" y="10538"/>
                  </a:cubicBezTo>
                  <a:cubicBezTo>
                    <a:pt x="10625" y="10723"/>
                    <a:pt x="11569" y="10986"/>
                    <a:pt x="12402" y="10986"/>
                  </a:cubicBezTo>
                  <a:cubicBezTo>
                    <a:pt x="13497" y="10986"/>
                    <a:pt x="14399" y="10531"/>
                    <a:pt x="14717" y="8847"/>
                  </a:cubicBezTo>
                  <a:cubicBezTo>
                    <a:pt x="14931" y="7704"/>
                    <a:pt x="14586" y="6525"/>
                    <a:pt x="14062" y="5489"/>
                  </a:cubicBezTo>
                  <a:lnTo>
                    <a:pt x="2299" y="1"/>
                  </a:ln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8" name="Google Shape;2638;p75"/>
            <p:cNvSpPr/>
            <p:nvPr/>
          </p:nvSpPr>
          <p:spPr>
            <a:xfrm>
              <a:off x="5429250" y="1544375"/>
              <a:ext cx="375350" cy="250000"/>
            </a:xfrm>
            <a:custGeom>
              <a:avLst/>
              <a:gdLst/>
              <a:ahLst/>
              <a:cxnLst/>
              <a:rect l="l" t="t" r="r" b="b"/>
              <a:pathLst>
                <a:path w="15014" h="10000" extrusionOk="0">
                  <a:moveTo>
                    <a:pt x="14788" y="0"/>
                  </a:moveTo>
                  <a:lnTo>
                    <a:pt x="1941" y="1810"/>
                  </a:lnTo>
                  <a:cubicBezTo>
                    <a:pt x="1131" y="2655"/>
                    <a:pt x="452" y="3679"/>
                    <a:pt x="333" y="4834"/>
                  </a:cubicBezTo>
                  <a:cubicBezTo>
                    <a:pt x="0" y="7834"/>
                    <a:pt x="2500" y="7715"/>
                    <a:pt x="4596" y="7918"/>
                  </a:cubicBezTo>
                  <a:cubicBezTo>
                    <a:pt x="5906" y="8037"/>
                    <a:pt x="6953" y="9001"/>
                    <a:pt x="8156" y="9537"/>
                  </a:cubicBezTo>
                  <a:cubicBezTo>
                    <a:pt x="8839" y="9842"/>
                    <a:pt x="9587" y="10000"/>
                    <a:pt x="10331" y="10000"/>
                  </a:cubicBezTo>
                  <a:cubicBezTo>
                    <a:pt x="11154" y="10000"/>
                    <a:pt x="11973" y="9807"/>
                    <a:pt x="12692" y="9406"/>
                  </a:cubicBezTo>
                  <a:cubicBezTo>
                    <a:pt x="14061" y="8656"/>
                    <a:pt x="15014" y="7132"/>
                    <a:pt x="14978" y="5572"/>
                  </a:cubicBezTo>
                  <a:cubicBezTo>
                    <a:pt x="14954" y="3632"/>
                    <a:pt x="14121" y="1965"/>
                    <a:pt x="14788" y="0"/>
                  </a:cubicBez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9" name="Google Shape;2639;p75"/>
            <p:cNvSpPr/>
            <p:nvPr/>
          </p:nvSpPr>
          <p:spPr>
            <a:xfrm>
              <a:off x="5635525" y="1260450"/>
              <a:ext cx="487575" cy="505550"/>
            </a:xfrm>
            <a:custGeom>
              <a:avLst/>
              <a:gdLst/>
              <a:ahLst/>
              <a:cxnLst/>
              <a:rect l="l" t="t" r="r" b="b"/>
              <a:pathLst>
                <a:path w="19503" h="20222" extrusionOk="0">
                  <a:moveTo>
                    <a:pt x="10436" y="0"/>
                  </a:moveTo>
                  <a:cubicBezTo>
                    <a:pt x="7074" y="0"/>
                    <a:pt x="3937" y="2127"/>
                    <a:pt x="2798" y="5487"/>
                  </a:cubicBezTo>
                  <a:lnTo>
                    <a:pt x="1417" y="9583"/>
                  </a:lnTo>
                  <a:cubicBezTo>
                    <a:pt x="0" y="13798"/>
                    <a:pt x="2262" y="18382"/>
                    <a:pt x="6477" y="19799"/>
                  </a:cubicBezTo>
                  <a:cubicBezTo>
                    <a:pt x="7329" y="20085"/>
                    <a:pt x="8196" y="20221"/>
                    <a:pt x="9048" y="20221"/>
                  </a:cubicBezTo>
                  <a:cubicBezTo>
                    <a:pt x="12412" y="20221"/>
                    <a:pt x="15553" y="18101"/>
                    <a:pt x="16693" y="14739"/>
                  </a:cubicBezTo>
                  <a:lnTo>
                    <a:pt x="18074" y="10643"/>
                  </a:lnTo>
                  <a:cubicBezTo>
                    <a:pt x="19502" y="6416"/>
                    <a:pt x="17228" y="1844"/>
                    <a:pt x="13014" y="427"/>
                  </a:cubicBezTo>
                  <a:cubicBezTo>
                    <a:pt x="12159" y="138"/>
                    <a:pt x="11290" y="0"/>
                    <a:pt x="10436" y="0"/>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0" name="Google Shape;2640;p75"/>
            <p:cNvSpPr/>
            <p:nvPr/>
          </p:nvSpPr>
          <p:spPr>
            <a:xfrm>
              <a:off x="5987975" y="1565300"/>
              <a:ext cx="161025" cy="144550"/>
            </a:xfrm>
            <a:custGeom>
              <a:avLst/>
              <a:gdLst/>
              <a:ahLst/>
              <a:cxnLst/>
              <a:rect l="l" t="t" r="r" b="b"/>
              <a:pathLst>
                <a:path w="6441" h="5782" extrusionOk="0">
                  <a:moveTo>
                    <a:pt x="3172" y="1"/>
                  </a:moveTo>
                  <a:cubicBezTo>
                    <a:pt x="1516" y="1"/>
                    <a:pt x="0" y="1471"/>
                    <a:pt x="321" y="3366"/>
                  </a:cubicBezTo>
                  <a:cubicBezTo>
                    <a:pt x="572" y="4897"/>
                    <a:pt x="1864" y="5781"/>
                    <a:pt x="3179" y="5781"/>
                  </a:cubicBezTo>
                  <a:cubicBezTo>
                    <a:pt x="4043" y="5781"/>
                    <a:pt x="4917" y="5399"/>
                    <a:pt x="5512" y="4569"/>
                  </a:cubicBezTo>
                  <a:cubicBezTo>
                    <a:pt x="6440" y="3271"/>
                    <a:pt x="6131" y="1473"/>
                    <a:pt x="4833" y="544"/>
                  </a:cubicBezTo>
                  <a:cubicBezTo>
                    <a:pt x="4307" y="168"/>
                    <a:pt x="3731" y="1"/>
                    <a:pt x="3172" y="1"/>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1" name="Google Shape;2641;p75"/>
            <p:cNvSpPr/>
            <p:nvPr/>
          </p:nvSpPr>
          <p:spPr>
            <a:xfrm>
              <a:off x="5622175" y="1440150"/>
              <a:ext cx="169625" cy="144550"/>
            </a:xfrm>
            <a:custGeom>
              <a:avLst/>
              <a:gdLst/>
              <a:ahLst/>
              <a:cxnLst/>
              <a:rect l="l" t="t" r="r" b="b"/>
              <a:pathLst>
                <a:path w="6785" h="5782" extrusionOk="0">
                  <a:moveTo>
                    <a:pt x="2946" y="1"/>
                  </a:moveTo>
                  <a:cubicBezTo>
                    <a:pt x="1390" y="1"/>
                    <a:pt x="105" y="1234"/>
                    <a:pt x="58" y="2800"/>
                  </a:cubicBezTo>
                  <a:cubicBezTo>
                    <a:pt x="0" y="4574"/>
                    <a:pt x="1438" y="5781"/>
                    <a:pt x="2954" y="5781"/>
                  </a:cubicBezTo>
                  <a:cubicBezTo>
                    <a:pt x="3635" y="5781"/>
                    <a:pt x="4332" y="5537"/>
                    <a:pt x="4916" y="4991"/>
                  </a:cubicBezTo>
                  <a:cubicBezTo>
                    <a:pt x="6785" y="3229"/>
                    <a:pt x="5594" y="85"/>
                    <a:pt x="3034" y="2"/>
                  </a:cubicBezTo>
                  <a:cubicBezTo>
                    <a:pt x="3005" y="1"/>
                    <a:pt x="2975" y="1"/>
                    <a:pt x="2946" y="1"/>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2" name="Google Shape;2642;p75"/>
            <p:cNvSpPr/>
            <p:nvPr/>
          </p:nvSpPr>
          <p:spPr>
            <a:xfrm>
              <a:off x="5812450" y="1603200"/>
              <a:ext cx="84725" cy="70025"/>
            </a:xfrm>
            <a:custGeom>
              <a:avLst/>
              <a:gdLst/>
              <a:ahLst/>
              <a:cxnLst/>
              <a:rect l="l" t="t" r="r" b="b"/>
              <a:pathLst>
                <a:path w="3389" h="2801" extrusionOk="0">
                  <a:moveTo>
                    <a:pt x="1643" y="1"/>
                  </a:moveTo>
                  <a:cubicBezTo>
                    <a:pt x="1062" y="1"/>
                    <a:pt x="518" y="370"/>
                    <a:pt x="329" y="957"/>
                  </a:cubicBezTo>
                  <a:cubicBezTo>
                    <a:pt x="0" y="1914"/>
                    <a:pt x="747" y="2801"/>
                    <a:pt x="1638" y="2801"/>
                  </a:cubicBezTo>
                  <a:cubicBezTo>
                    <a:pt x="1845" y="2801"/>
                    <a:pt x="2059" y="2753"/>
                    <a:pt x="2269" y="2648"/>
                  </a:cubicBezTo>
                  <a:cubicBezTo>
                    <a:pt x="3389" y="2100"/>
                    <a:pt x="3270" y="481"/>
                    <a:pt x="2091" y="76"/>
                  </a:cubicBezTo>
                  <a:cubicBezTo>
                    <a:pt x="1943" y="25"/>
                    <a:pt x="1791" y="1"/>
                    <a:pt x="1643" y="1"/>
                  </a:cubicBezTo>
                  <a:close/>
                </a:path>
              </a:pathLst>
            </a:custGeom>
            <a:solidFill>
              <a:srgbClr val="962C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3" name="Google Shape;2643;p75"/>
            <p:cNvSpPr/>
            <p:nvPr/>
          </p:nvSpPr>
          <p:spPr>
            <a:xfrm>
              <a:off x="5676675" y="1489700"/>
              <a:ext cx="82700" cy="70050"/>
            </a:xfrm>
            <a:custGeom>
              <a:avLst/>
              <a:gdLst/>
              <a:ahLst/>
              <a:cxnLst/>
              <a:rect l="l" t="t" r="r" b="b"/>
              <a:pathLst>
                <a:path w="3308" h="2802" extrusionOk="0">
                  <a:moveTo>
                    <a:pt x="1721" y="1"/>
                  </a:moveTo>
                  <a:cubicBezTo>
                    <a:pt x="740" y="1"/>
                    <a:pt x="0" y="1051"/>
                    <a:pt x="485" y="2021"/>
                  </a:cubicBezTo>
                  <a:cubicBezTo>
                    <a:pt x="743" y="2547"/>
                    <a:pt x="1240" y="2802"/>
                    <a:pt x="1735" y="2802"/>
                  </a:cubicBezTo>
                  <a:cubicBezTo>
                    <a:pt x="2293" y="2802"/>
                    <a:pt x="2849" y="2478"/>
                    <a:pt x="3057" y="1854"/>
                  </a:cubicBezTo>
                  <a:cubicBezTo>
                    <a:pt x="3307" y="1116"/>
                    <a:pt x="2914" y="318"/>
                    <a:pt x="2188" y="80"/>
                  </a:cubicBezTo>
                  <a:cubicBezTo>
                    <a:pt x="2029" y="26"/>
                    <a:pt x="1872" y="1"/>
                    <a:pt x="1721" y="1"/>
                  </a:cubicBezTo>
                  <a:close/>
                </a:path>
              </a:pathLst>
            </a:custGeom>
            <a:solidFill>
              <a:srgbClr val="962C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4" name="Google Shape;2644;p75"/>
            <p:cNvSpPr/>
            <p:nvPr/>
          </p:nvSpPr>
          <p:spPr>
            <a:xfrm>
              <a:off x="5894250" y="1563225"/>
              <a:ext cx="82700" cy="70050"/>
            </a:xfrm>
            <a:custGeom>
              <a:avLst/>
              <a:gdLst/>
              <a:ahLst/>
              <a:cxnLst/>
              <a:rect l="l" t="t" r="r" b="b"/>
              <a:pathLst>
                <a:path w="3308" h="2802" extrusionOk="0">
                  <a:moveTo>
                    <a:pt x="1721" y="1"/>
                  </a:moveTo>
                  <a:cubicBezTo>
                    <a:pt x="740" y="1"/>
                    <a:pt x="1" y="1051"/>
                    <a:pt x="486" y="2020"/>
                  </a:cubicBezTo>
                  <a:cubicBezTo>
                    <a:pt x="743" y="2547"/>
                    <a:pt x="1240" y="2802"/>
                    <a:pt x="1736" y="2802"/>
                  </a:cubicBezTo>
                  <a:cubicBezTo>
                    <a:pt x="2294" y="2802"/>
                    <a:pt x="2849" y="2478"/>
                    <a:pt x="3057" y="1854"/>
                  </a:cubicBezTo>
                  <a:cubicBezTo>
                    <a:pt x="3308" y="1115"/>
                    <a:pt x="2915" y="330"/>
                    <a:pt x="2188" y="80"/>
                  </a:cubicBezTo>
                  <a:cubicBezTo>
                    <a:pt x="2029" y="26"/>
                    <a:pt x="1872" y="1"/>
                    <a:pt x="1721" y="1"/>
                  </a:cubicBezTo>
                  <a:close/>
                </a:path>
              </a:pathLst>
            </a:custGeom>
            <a:solidFill>
              <a:srgbClr val="962C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5" name="Google Shape;2645;p75"/>
            <p:cNvSpPr/>
            <p:nvPr/>
          </p:nvSpPr>
          <p:spPr>
            <a:xfrm>
              <a:off x="5809350" y="1487525"/>
              <a:ext cx="56275" cy="105075"/>
            </a:xfrm>
            <a:custGeom>
              <a:avLst/>
              <a:gdLst/>
              <a:ahLst/>
              <a:cxnLst/>
              <a:rect l="l" t="t" r="r" b="b"/>
              <a:pathLst>
                <a:path w="2251" h="4203" extrusionOk="0">
                  <a:moveTo>
                    <a:pt x="2012" y="0"/>
                  </a:moveTo>
                  <a:lnTo>
                    <a:pt x="1250" y="2191"/>
                  </a:lnTo>
                  <a:lnTo>
                    <a:pt x="1119" y="2191"/>
                  </a:lnTo>
                  <a:cubicBezTo>
                    <a:pt x="989" y="2191"/>
                    <a:pt x="858" y="2203"/>
                    <a:pt x="727" y="2238"/>
                  </a:cubicBezTo>
                  <a:cubicBezTo>
                    <a:pt x="619" y="2262"/>
                    <a:pt x="512" y="2310"/>
                    <a:pt x="405" y="2369"/>
                  </a:cubicBezTo>
                  <a:cubicBezTo>
                    <a:pt x="48" y="2596"/>
                    <a:pt x="0" y="3096"/>
                    <a:pt x="155" y="3441"/>
                  </a:cubicBezTo>
                  <a:cubicBezTo>
                    <a:pt x="298" y="3739"/>
                    <a:pt x="548" y="3977"/>
                    <a:pt x="953" y="4203"/>
                  </a:cubicBezTo>
                  <a:lnTo>
                    <a:pt x="1084" y="3977"/>
                  </a:lnTo>
                  <a:cubicBezTo>
                    <a:pt x="727" y="3786"/>
                    <a:pt x="524" y="3584"/>
                    <a:pt x="405" y="3346"/>
                  </a:cubicBezTo>
                  <a:cubicBezTo>
                    <a:pt x="286" y="3096"/>
                    <a:pt x="310" y="2739"/>
                    <a:pt x="548" y="2572"/>
                  </a:cubicBezTo>
                  <a:cubicBezTo>
                    <a:pt x="619" y="2524"/>
                    <a:pt x="715" y="2500"/>
                    <a:pt x="798" y="2477"/>
                  </a:cubicBezTo>
                  <a:cubicBezTo>
                    <a:pt x="905" y="2453"/>
                    <a:pt x="1012" y="2441"/>
                    <a:pt x="1131" y="2441"/>
                  </a:cubicBezTo>
                  <a:lnTo>
                    <a:pt x="1358" y="2441"/>
                  </a:lnTo>
                  <a:lnTo>
                    <a:pt x="1441" y="2429"/>
                  </a:lnTo>
                  <a:lnTo>
                    <a:pt x="2251" y="83"/>
                  </a:lnTo>
                  <a:lnTo>
                    <a:pt x="2012"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6" name="Google Shape;2646;p75"/>
            <p:cNvSpPr/>
            <p:nvPr/>
          </p:nvSpPr>
          <p:spPr>
            <a:xfrm>
              <a:off x="5812325" y="1594375"/>
              <a:ext cx="120875" cy="47650"/>
            </a:xfrm>
            <a:custGeom>
              <a:avLst/>
              <a:gdLst/>
              <a:ahLst/>
              <a:cxnLst/>
              <a:rect l="l" t="t" r="r" b="b"/>
              <a:pathLst>
                <a:path w="4835" h="1906" extrusionOk="0">
                  <a:moveTo>
                    <a:pt x="4620" y="0"/>
                  </a:moveTo>
                  <a:cubicBezTo>
                    <a:pt x="4477" y="250"/>
                    <a:pt x="4287" y="465"/>
                    <a:pt x="4060" y="620"/>
                  </a:cubicBezTo>
                  <a:cubicBezTo>
                    <a:pt x="3977" y="679"/>
                    <a:pt x="3882" y="751"/>
                    <a:pt x="3763" y="858"/>
                  </a:cubicBezTo>
                  <a:cubicBezTo>
                    <a:pt x="3109" y="1385"/>
                    <a:pt x="2331" y="1652"/>
                    <a:pt x="1465" y="1652"/>
                  </a:cubicBezTo>
                  <a:cubicBezTo>
                    <a:pt x="1022" y="1652"/>
                    <a:pt x="556" y="1582"/>
                    <a:pt x="72" y="1441"/>
                  </a:cubicBezTo>
                  <a:lnTo>
                    <a:pt x="0" y="1679"/>
                  </a:lnTo>
                  <a:cubicBezTo>
                    <a:pt x="489" y="1822"/>
                    <a:pt x="977" y="1905"/>
                    <a:pt x="1477" y="1905"/>
                  </a:cubicBezTo>
                  <a:cubicBezTo>
                    <a:pt x="1494" y="1906"/>
                    <a:pt x="1511" y="1906"/>
                    <a:pt x="1528" y="1906"/>
                  </a:cubicBezTo>
                  <a:cubicBezTo>
                    <a:pt x="2403" y="1906"/>
                    <a:pt x="3240" y="1609"/>
                    <a:pt x="3906" y="1048"/>
                  </a:cubicBezTo>
                  <a:cubicBezTo>
                    <a:pt x="4037" y="953"/>
                    <a:pt x="4132" y="881"/>
                    <a:pt x="4203" y="822"/>
                  </a:cubicBezTo>
                  <a:cubicBezTo>
                    <a:pt x="4465" y="643"/>
                    <a:pt x="4680" y="417"/>
                    <a:pt x="4834" y="143"/>
                  </a:cubicBezTo>
                  <a:lnTo>
                    <a:pt x="4620" y="0"/>
                  </a:lnTo>
                  <a:close/>
                </a:path>
              </a:pathLst>
            </a:custGeom>
            <a:solidFill>
              <a:srgbClr val="561B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7" name="Google Shape;2647;p75"/>
            <p:cNvSpPr/>
            <p:nvPr/>
          </p:nvSpPr>
          <p:spPr>
            <a:xfrm>
              <a:off x="5915600" y="1582175"/>
              <a:ext cx="27425" cy="31575"/>
            </a:xfrm>
            <a:custGeom>
              <a:avLst/>
              <a:gdLst/>
              <a:ahLst/>
              <a:cxnLst/>
              <a:rect l="l" t="t" r="r" b="b"/>
              <a:pathLst>
                <a:path w="1097" h="1263" extrusionOk="0">
                  <a:moveTo>
                    <a:pt x="96" y="0"/>
                  </a:moveTo>
                  <a:lnTo>
                    <a:pt x="1" y="238"/>
                  </a:lnTo>
                  <a:cubicBezTo>
                    <a:pt x="453" y="405"/>
                    <a:pt x="775" y="798"/>
                    <a:pt x="858" y="1262"/>
                  </a:cubicBezTo>
                  <a:lnTo>
                    <a:pt x="1096" y="1227"/>
                  </a:lnTo>
                  <a:cubicBezTo>
                    <a:pt x="1013" y="667"/>
                    <a:pt x="620" y="203"/>
                    <a:pt x="96" y="0"/>
                  </a:cubicBezTo>
                  <a:close/>
                </a:path>
              </a:pathLst>
            </a:custGeom>
            <a:solidFill>
              <a:srgbClr val="561B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8" name="Google Shape;2648;p75"/>
            <p:cNvSpPr/>
            <p:nvPr/>
          </p:nvSpPr>
          <p:spPr>
            <a:xfrm>
              <a:off x="5978775" y="1443325"/>
              <a:ext cx="47000" cy="95125"/>
            </a:xfrm>
            <a:custGeom>
              <a:avLst/>
              <a:gdLst/>
              <a:ahLst/>
              <a:cxnLst/>
              <a:rect l="l" t="t" r="r" b="b"/>
              <a:pathLst>
                <a:path w="1880" h="3805" extrusionOk="0">
                  <a:moveTo>
                    <a:pt x="548" y="0"/>
                  </a:moveTo>
                  <a:cubicBezTo>
                    <a:pt x="263" y="0"/>
                    <a:pt x="1" y="357"/>
                    <a:pt x="272" y="637"/>
                  </a:cubicBezTo>
                  <a:cubicBezTo>
                    <a:pt x="891" y="1387"/>
                    <a:pt x="1093" y="2387"/>
                    <a:pt x="819" y="3316"/>
                  </a:cubicBezTo>
                  <a:cubicBezTo>
                    <a:pt x="760" y="3518"/>
                    <a:pt x="879" y="3733"/>
                    <a:pt x="1081" y="3792"/>
                  </a:cubicBezTo>
                  <a:cubicBezTo>
                    <a:pt x="1105" y="3804"/>
                    <a:pt x="1153" y="3804"/>
                    <a:pt x="1189" y="3804"/>
                  </a:cubicBezTo>
                  <a:cubicBezTo>
                    <a:pt x="1343" y="3804"/>
                    <a:pt x="1498" y="3697"/>
                    <a:pt x="1546" y="3542"/>
                  </a:cubicBezTo>
                  <a:cubicBezTo>
                    <a:pt x="1879" y="2363"/>
                    <a:pt x="1629" y="1101"/>
                    <a:pt x="843" y="161"/>
                  </a:cubicBezTo>
                  <a:cubicBezTo>
                    <a:pt x="758" y="47"/>
                    <a:pt x="652" y="0"/>
                    <a:pt x="548" y="0"/>
                  </a:cubicBez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9" name="Google Shape;2649;p75"/>
            <p:cNvSpPr/>
            <p:nvPr/>
          </p:nvSpPr>
          <p:spPr>
            <a:xfrm>
              <a:off x="5731350" y="1366950"/>
              <a:ext cx="99450" cy="62550"/>
            </a:xfrm>
            <a:custGeom>
              <a:avLst/>
              <a:gdLst/>
              <a:ahLst/>
              <a:cxnLst/>
              <a:rect l="l" t="t" r="r" b="b"/>
              <a:pathLst>
                <a:path w="3978" h="2502" extrusionOk="0">
                  <a:moveTo>
                    <a:pt x="3282" y="1"/>
                  </a:moveTo>
                  <a:cubicBezTo>
                    <a:pt x="1950" y="1"/>
                    <a:pt x="719" y="756"/>
                    <a:pt x="120" y="1966"/>
                  </a:cubicBezTo>
                  <a:cubicBezTo>
                    <a:pt x="1" y="2216"/>
                    <a:pt x="191" y="2501"/>
                    <a:pt x="465" y="2501"/>
                  </a:cubicBezTo>
                  <a:cubicBezTo>
                    <a:pt x="608" y="2501"/>
                    <a:pt x="739" y="2418"/>
                    <a:pt x="799" y="2287"/>
                  </a:cubicBezTo>
                  <a:cubicBezTo>
                    <a:pt x="1283" y="1330"/>
                    <a:pt x="2268" y="745"/>
                    <a:pt x="3320" y="745"/>
                  </a:cubicBezTo>
                  <a:cubicBezTo>
                    <a:pt x="3380" y="745"/>
                    <a:pt x="3441" y="747"/>
                    <a:pt x="3501" y="751"/>
                  </a:cubicBezTo>
                  <a:cubicBezTo>
                    <a:pt x="3524" y="756"/>
                    <a:pt x="3545" y="759"/>
                    <a:pt x="3565" y="759"/>
                  </a:cubicBezTo>
                  <a:cubicBezTo>
                    <a:pt x="3923" y="759"/>
                    <a:pt x="3978" y="13"/>
                    <a:pt x="3582" y="13"/>
                  </a:cubicBezTo>
                  <a:cubicBezTo>
                    <a:pt x="3579" y="13"/>
                    <a:pt x="3576" y="13"/>
                    <a:pt x="3573" y="13"/>
                  </a:cubicBezTo>
                  <a:cubicBezTo>
                    <a:pt x="3475" y="5"/>
                    <a:pt x="3378" y="1"/>
                    <a:pt x="3282" y="1"/>
                  </a:cubicBez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0" name="Google Shape;2650;p75"/>
            <p:cNvSpPr/>
            <p:nvPr/>
          </p:nvSpPr>
          <p:spPr>
            <a:xfrm>
              <a:off x="5896850" y="1520550"/>
              <a:ext cx="43775" cy="19675"/>
            </a:xfrm>
            <a:custGeom>
              <a:avLst/>
              <a:gdLst/>
              <a:ahLst/>
              <a:cxnLst/>
              <a:rect l="l" t="t" r="r" b="b"/>
              <a:pathLst>
                <a:path w="1751" h="787" extrusionOk="0">
                  <a:moveTo>
                    <a:pt x="227" y="1"/>
                  </a:moveTo>
                  <a:lnTo>
                    <a:pt x="1" y="108"/>
                  </a:lnTo>
                  <a:cubicBezTo>
                    <a:pt x="156" y="417"/>
                    <a:pt x="441" y="644"/>
                    <a:pt x="775" y="739"/>
                  </a:cubicBezTo>
                  <a:cubicBezTo>
                    <a:pt x="870" y="763"/>
                    <a:pt x="977" y="787"/>
                    <a:pt x="1084" y="787"/>
                  </a:cubicBezTo>
                  <a:cubicBezTo>
                    <a:pt x="1322" y="787"/>
                    <a:pt x="1549" y="715"/>
                    <a:pt x="1751" y="584"/>
                  </a:cubicBezTo>
                  <a:lnTo>
                    <a:pt x="1620" y="370"/>
                  </a:lnTo>
                  <a:cubicBezTo>
                    <a:pt x="1454" y="479"/>
                    <a:pt x="1269" y="531"/>
                    <a:pt x="1088" y="531"/>
                  </a:cubicBezTo>
                  <a:cubicBezTo>
                    <a:pt x="738" y="531"/>
                    <a:pt x="400" y="338"/>
                    <a:pt x="227" y="1"/>
                  </a:cubicBezTo>
                  <a:close/>
                </a:path>
              </a:pathLst>
            </a:custGeom>
            <a:solidFill>
              <a:srgbClr val="561B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1" name="Google Shape;2651;p75"/>
            <p:cNvSpPr/>
            <p:nvPr/>
          </p:nvSpPr>
          <p:spPr>
            <a:xfrm>
              <a:off x="5771550" y="1476500"/>
              <a:ext cx="43775" cy="19675"/>
            </a:xfrm>
            <a:custGeom>
              <a:avLst/>
              <a:gdLst/>
              <a:ahLst/>
              <a:cxnLst/>
              <a:rect l="l" t="t" r="r" b="b"/>
              <a:pathLst>
                <a:path w="1751" h="787" extrusionOk="0">
                  <a:moveTo>
                    <a:pt x="226" y="1"/>
                  </a:moveTo>
                  <a:lnTo>
                    <a:pt x="0" y="120"/>
                  </a:lnTo>
                  <a:cubicBezTo>
                    <a:pt x="155" y="429"/>
                    <a:pt x="429" y="655"/>
                    <a:pt x="762" y="751"/>
                  </a:cubicBezTo>
                  <a:cubicBezTo>
                    <a:pt x="869" y="774"/>
                    <a:pt x="965" y="786"/>
                    <a:pt x="1072" y="786"/>
                  </a:cubicBezTo>
                  <a:cubicBezTo>
                    <a:pt x="1310" y="786"/>
                    <a:pt x="1548" y="715"/>
                    <a:pt x="1750" y="584"/>
                  </a:cubicBezTo>
                  <a:lnTo>
                    <a:pt x="1608" y="382"/>
                  </a:lnTo>
                  <a:cubicBezTo>
                    <a:pt x="1446" y="487"/>
                    <a:pt x="1264" y="537"/>
                    <a:pt x="1084" y="537"/>
                  </a:cubicBezTo>
                  <a:cubicBezTo>
                    <a:pt x="733" y="537"/>
                    <a:pt x="392" y="347"/>
                    <a:pt x="226" y="1"/>
                  </a:cubicBezTo>
                  <a:close/>
                </a:path>
              </a:pathLst>
            </a:custGeom>
            <a:solidFill>
              <a:srgbClr val="561B0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2" name="Google Shape;2652;p75"/>
            <p:cNvSpPr/>
            <p:nvPr/>
          </p:nvSpPr>
          <p:spPr>
            <a:xfrm>
              <a:off x="5684625" y="1244950"/>
              <a:ext cx="509025" cy="323550"/>
            </a:xfrm>
            <a:custGeom>
              <a:avLst/>
              <a:gdLst/>
              <a:ahLst/>
              <a:cxnLst/>
              <a:rect l="l" t="t" r="r" b="b"/>
              <a:pathLst>
                <a:path w="20361" h="12942" extrusionOk="0">
                  <a:moveTo>
                    <a:pt x="7783" y="1"/>
                  </a:moveTo>
                  <a:cubicBezTo>
                    <a:pt x="1042" y="1"/>
                    <a:pt x="1" y="7536"/>
                    <a:pt x="1" y="7536"/>
                  </a:cubicBezTo>
                  <a:lnTo>
                    <a:pt x="905" y="8262"/>
                  </a:lnTo>
                  <a:lnTo>
                    <a:pt x="2703" y="4167"/>
                  </a:lnTo>
                  <a:cubicBezTo>
                    <a:pt x="2703" y="4167"/>
                    <a:pt x="5597" y="3964"/>
                    <a:pt x="6430" y="2678"/>
                  </a:cubicBezTo>
                  <a:cubicBezTo>
                    <a:pt x="6430" y="2678"/>
                    <a:pt x="8049" y="7310"/>
                    <a:pt x="15455" y="8477"/>
                  </a:cubicBezTo>
                  <a:lnTo>
                    <a:pt x="14312" y="12799"/>
                  </a:lnTo>
                  <a:lnTo>
                    <a:pt x="16014" y="12942"/>
                  </a:lnTo>
                  <a:cubicBezTo>
                    <a:pt x="16014" y="12942"/>
                    <a:pt x="20360" y="3381"/>
                    <a:pt x="11252" y="571"/>
                  </a:cubicBezTo>
                  <a:cubicBezTo>
                    <a:pt x="9954" y="173"/>
                    <a:pt x="8803" y="1"/>
                    <a:pt x="7783" y="1"/>
                  </a:cubicBez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3" name="Google Shape;2653;p75"/>
            <p:cNvSpPr/>
            <p:nvPr/>
          </p:nvSpPr>
          <p:spPr>
            <a:xfrm>
              <a:off x="6027225" y="1614625"/>
              <a:ext cx="80700" cy="33350"/>
            </a:xfrm>
            <a:custGeom>
              <a:avLst/>
              <a:gdLst/>
              <a:ahLst/>
              <a:cxnLst/>
              <a:rect l="l" t="t" r="r" b="b"/>
              <a:pathLst>
                <a:path w="3228" h="1334" extrusionOk="0">
                  <a:moveTo>
                    <a:pt x="2168" y="0"/>
                  </a:moveTo>
                  <a:cubicBezTo>
                    <a:pt x="2021" y="0"/>
                    <a:pt x="1873" y="20"/>
                    <a:pt x="1727" y="60"/>
                  </a:cubicBezTo>
                  <a:cubicBezTo>
                    <a:pt x="1227" y="191"/>
                    <a:pt x="775" y="441"/>
                    <a:pt x="382" y="786"/>
                  </a:cubicBezTo>
                  <a:cubicBezTo>
                    <a:pt x="227" y="905"/>
                    <a:pt x="96" y="1048"/>
                    <a:pt x="1" y="1226"/>
                  </a:cubicBezTo>
                  <a:lnTo>
                    <a:pt x="227" y="1334"/>
                  </a:lnTo>
                  <a:cubicBezTo>
                    <a:pt x="310" y="1191"/>
                    <a:pt x="417" y="1072"/>
                    <a:pt x="548" y="988"/>
                  </a:cubicBezTo>
                  <a:cubicBezTo>
                    <a:pt x="906" y="667"/>
                    <a:pt x="1322" y="429"/>
                    <a:pt x="1787" y="298"/>
                  </a:cubicBezTo>
                  <a:cubicBezTo>
                    <a:pt x="1911" y="264"/>
                    <a:pt x="2038" y="248"/>
                    <a:pt x="2165" y="248"/>
                  </a:cubicBezTo>
                  <a:cubicBezTo>
                    <a:pt x="2486" y="248"/>
                    <a:pt x="2804" y="355"/>
                    <a:pt x="3061" y="560"/>
                  </a:cubicBezTo>
                  <a:lnTo>
                    <a:pt x="3227" y="381"/>
                  </a:lnTo>
                  <a:cubicBezTo>
                    <a:pt x="2926" y="132"/>
                    <a:pt x="2551" y="0"/>
                    <a:pt x="2168" y="0"/>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4" name="Google Shape;2654;p75"/>
            <p:cNvSpPr/>
            <p:nvPr/>
          </p:nvSpPr>
          <p:spPr>
            <a:xfrm>
              <a:off x="5659625" y="1488100"/>
              <a:ext cx="16400" cy="57775"/>
            </a:xfrm>
            <a:custGeom>
              <a:avLst/>
              <a:gdLst/>
              <a:ahLst/>
              <a:cxnLst/>
              <a:rect l="l" t="t" r="r" b="b"/>
              <a:pathLst>
                <a:path w="656" h="2311" extrusionOk="0">
                  <a:moveTo>
                    <a:pt x="227" y="1"/>
                  </a:moveTo>
                  <a:lnTo>
                    <a:pt x="0" y="120"/>
                  </a:lnTo>
                  <a:cubicBezTo>
                    <a:pt x="322" y="775"/>
                    <a:pt x="393" y="1537"/>
                    <a:pt x="191" y="2239"/>
                  </a:cubicBezTo>
                  <a:lnTo>
                    <a:pt x="429" y="2311"/>
                  </a:lnTo>
                  <a:cubicBezTo>
                    <a:pt x="655" y="1549"/>
                    <a:pt x="584" y="727"/>
                    <a:pt x="227" y="1"/>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5" name="Google Shape;2655;p75"/>
            <p:cNvSpPr/>
            <p:nvPr/>
          </p:nvSpPr>
          <p:spPr>
            <a:xfrm>
              <a:off x="4990200" y="2312325"/>
              <a:ext cx="440850" cy="257800"/>
            </a:xfrm>
            <a:custGeom>
              <a:avLst/>
              <a:gdLst/>
              <a:ahLst/>
              <a:cxnLst/>
              <a:rect l="l" t="t" r="r" b="b"/>
              <a:pathLst>
                <a:path w="17634" h="10312" extrusionOk="0">
                  <a:moveTo>
                    <a:pt x="691" y="0"/>
                  </a:moveTo>
                  <a:cubicBezTo>
                    <a:pt x="667" y="72"/>
                    <a:pt x="631" y="155"/>
                    <a:pt x="619" y="215"/>
                  </a:cubicBezTo>
                  <a:cubicBezTo>
                    <a:pt x="0" y="2227"/>
                    <a:pt x="346" y="4227"/>
                    <a:pt x="1560" y="5822"/>
                  </a:cubicBezTo>
                  <a:cubicBezTo>
                    <a:pt x="4608" y="9835"/>
                    <a:pt x="12883" y="10311"/>
                    <a:pt x="16610" y="10311"/>
                  </a:cubicBezTo>
                  <a:cubicBezTo>
                    <a:pt x="17002" y="10311"/>
                    <a:pt x="17348" y="10311"/>
                    <a:pt x="17633" y="10299"/>
                  </a:cubicBezTo>
                  <a:lnTo>
                    <a:pt x="17467" y="3667"/>
                  </a:lnTo>
                  <a:cubicBezTo>
                    <a:pt x="17204" y="3674"/>
                    <a:pt x="16939" y="3677"/>
                    <a:pt x="16673" y="3677"/>
                  </a:cubicBezTo>
                  <a:cubicBezTo>
                    <a:pt x="12558" y="3677"/>
                    <a:pt x="8210" y="2917"/>
                    <a:pt x="7025" y="1989"/>
                  </a:cubicBezTo>
                  <a:cubicBezTo>
                    <a:pt x="4822" y="1643"/>
                    <a:pt x="2691" y="977"/>
                    <a:pt x="691" y="0"/>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6" name="Google Shape;2656;p75"/>
            <p:cNvSpPr/>
            <p:nvPr/>
          </p:nvSpPr>
          <p:spPr>
            <a:xfrm>
              <a:off x="6332925" y="2312325"/>
              <a:ext cx="440550" cy="257800"/>
            </a:xfrm>
            <a:custGeom>
              <a:avLst/>
              <a:gdLst/>
              <a:ahLst/>
              <a:cxnLst/>
              <a:rect l="l" t="t" r="r" b="b"/>
              <a:pathLst>
                <a:path w="17622" h="10312" extrusionOk="0">
                  <a:moveTo>
                    <a:pt x="16943" y="0"/>
                  </a:moveTo>
                  <a:cubicBezTo>
                    <a:pt x="14943" y="977"/>
                    <a:pt x="12800" y="1643"/>
                    <a:pt x="10609" y="1989"/>
                  </a:cubicBezTo>
                  <a:cubicBezTo>
                    <a:pt x="9423" y="2917"/>
                    <a:pt x="5076" y="3677"/>
                    <a:pt x="961" y="3677"/>
                  </a:cubicBezTo>
                  <a:cubicBezTo>
                    <a:pt x="695" y="3677"/>
                    <a:pt x="430" y="3674"/>
                    <a:pt x="167" y="3667"/>
                  </a:cubicBezTo>
                  <a:lnTo>
                    <a:pt x="0" y="10299"/>
                  </a:lnTo>
                  <a:cubicBezTo>
                    <a:pt x="286" y="10311"/>
                    <a:pt x="631" y="10311"/>
                    <a:pt x="1036" y="10311"/>
                  </a:cubicBezTo>
                  <a:cubicBezTo>
                    <a:pt x="4751" y="10311"/>
                    <a:pt x="13026" y="9835"/>
                    <a:pt x="16074" y="5822"/>
                  </a:cubicBezTo>
                  <a:cubicBezTo>
                    <a:pt x="17288" y="4227"/>
                    <a:pt x="17622" y="2227"/>
                    <a:pt x="17014" y="215"/>
                  </a:cubicBezTo>
                  <a:cubicBezTo>
                    <a:pt x="16991" y="155"/>
                    <a:pt x="16967" y="72"/>
                    <a:pt x="16943" y="0"/>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7" name="Google Shape;2657;p75"/>
            <p:cNvSpPr/>
            <p:nvPr/>
          </p:nvSpPr>
          <p:spPr>
            <a:xfrm>
              <a:off x="5284575" y="1221825"/>
              <a:ext cx="455150" cy="664875"/>
            </a:xfrm>
            <a:custGeom>
              <a:avLst/>
              <a:gdLst/>
              <a:ahLst/>
              <a:cxnLst/>
              <a:rect l="l" t="t" r="r" b="b"/>
              <a:pathLst>
                <a:path w="18206" h="26595" extrusionOk="0">
                  <a:moveTo>
                    <a:pt x="16086" y="1"/>
                  </a:moveTo>
                  <a:cubicBezTo>
                    <a:pt x="15683" y="1"/>
                    <a:pt x="15256" y="31"/>
                    <a:pt x="14800" y="91"/>
                  </a:cubicBezTo>
                  <a:cubicBezTo>
                    <a:pt x="10585" y="651"/>
                    <a:pt x="7109" y="3127"/>
                    <a:pt x="5489" y="6699"/>
                  </a:cubicBezTo>
                  <a:cubicBezTo>
                    <a:pt x="4287" y="9342"/>
                    <a:pt x="3989" y="12295"/>
                    <a:pt x="3692" y="15164"/>
                  </a:cubicBezTo>
                  <a:cubicBezTo>
                    <a:pt x="3632" y="15736"/>
                    <a:pt x="3572" y="16319"/>
                    <a:pt x="3501" y="16903"/>
                  </a:cubicBezTo>
                  <a:cubicBezTo>
                    <a:pt x="3132" y="20153"/>
                    <a:pt x="2418" y="23832"/>
                    <a:pt x="1" y="26428"/>
                  </a:cubicBezTo>
                  <a:lnTo>
                    <a:pt x="191" y="26594"/>
                  </a:lnTo>
                  <a:cubicBezTo>
                    <a:pt x="2656" y="23939"/>
                    <a:pt x="3382" y="20225"/>
                    <a:pt x="3751" y="16926"/>
                  </a:cubicBezTo>
                  <a:cubicBezTo>
                    <a:pt x="3822" y="16355"/>
                    <a:pt x="3882" y="15772"/>
                    <a:pt x="3942" y="15188"/>
                  </a:cubicBezTo>
                  <a:cubicBezTo>
                    <a:pt x="4227" y="12343"/>
                    <a:pt x="4525" y="9414"/>
                    <a:pt x="5716" y="6794"/>
                  </a:cubicBezTo>
                  <a:cubicBezTo>
                    <a:pt x="7299" y="3306"/>
                    <a:pt x="10704" y="889"/>
                    <a:pt x="14836" y="341"/>
                  </a:cubicBezTo>
                  <a:cubicBezTo>
                    <a:pt x="15279" y="281"/>
                    <a:pt x="15696" y="250"/>
                    <a:pt x="16089" y="250"/>
                  </a:cubicBezTo>
                  <a:cubicBezTo>
                    <a:pt x="16857" y="250"/>
                    <a:pt x="17531" y="367"/>
                    <a:pt x="18122" y="603"/>
                  </a:cubicBezTo>
                  <a:lnTo>
                    <a:pt x="18205" y="365"/>
                  </a:lnTo>
                  <a:cubicBezTo>
                    <a:pt x="17580" y="120"/>
                    <a:pt x="16882" y="1"/>
                    <a:pt x="16086" y="1"/>
                  </a:cubicBezTo>
                  <a:close/>
                </a:path>
              </a:pathLst>
            </a:custGeom>
            <a:solidFill>
              <a:srgbClr val="0032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8" name="Google Shape;2658;p75"/>
            <p:cNvSpPr/>
            <p:nvPr/>
          </p:nvSpPr>
          <p:spPr>
            <a:xfrm>
              <a:off x="6063100" y="2350775"/>
              <a:ext cx="332350" cy="229475"/>
            </a:xfrm>
            <a:custGeom>
              <a:avLst/>
              <a:gdLst/>
              <a:ahLst/>
              <a:cxnLst/>
              <a:rect l="l" t="t" r="r" b="b"/>
              <a:pathLst>
                <a:path w="13294" h="9179" extrusionOk="0">
                  <a:moveTo>
                    <a:pt x="6618" y="1"/>
                  </a:moveTo>
                  <a:cubicBezTo>
                    <a:pt x="6531" y="1"/>
                    <a:pt x="6447" y="25"/>
                    <a:pt x="6376" y="70"/>
                  </a:cubicBezTo>
                  <a:cubicBezTo>
                    <a:pt x="6221" y="201"/>
                    <a:pt x="6269" y="451"/>
                    <a:pt x="6340" y="641"/>
                  </a:cubicBezTo>
                  <a:cubicBezTo>
                    <a:pt x="6638" y="1391"/>
                    <a:pt x="7186" y="2010"/>
                    <a:pt x="7888" y="2391"/>
                  </a:cubicBezTo>
                  <a:cubicBezTo>
                    <a:pt x="6471" y="2046"/>
                    <a:pt x="4876" y="1832"/>
                    <a:pt x="3447" y="1486"/>
                  </a:cubicBezTo>
                  <a:cubicBezTo>
                    <a:pt x="3185" y="1423"/>
                    <a:pt x="2906" y="1362"/>
                    <a:pt x="2638" y="1362"/>
                  </a:cubicBezTo>
                  <a:cubicBezTo>
                    <a:pt x="2406" y="1362"/>
                    <a:pt x="2181" y="1407"/>
                    <a:pt x="1983" y="1534"/>
                  </a:cubicBezTo>
                  <a:cubicBezTo>
                    <a:pt x="1828" y="1605"/>
                    <a:pt x="1745" y="1772"/>
                    <a:pt x="1757" y="1951"/>
                  </a:cubicBezTo>
                  <a:cubicBezTo>
                    <a:pt x="1804" y="2058"/>
                    <a:pt x="1888" y="2153"/>
                    <a:pt x="2007" y="2213"/>
                  </a:cubicBezTo>
                  <a:lnTo>
                    <a:pt x="3281" y="3106"/>
                  </a:lnTo>
                  <a:cubicBezTo>
                    <a:pt x="2709" y="3010"/>
                    <a:pt x="1840" y="2975"/>
                    <a:pt x="1268" y="2879"/>
                  </a:cubicBezTo>
                  <a:cubicBezTo>
                    <a:pt x="1213" y="2871"/>
                    <a:pt x="1159" y="2866"/>
                    <a:pt x="1105" y="2866"/>
                  </a:cubicBezTo>
                  <a:cubicBezTo>
                    <a:pt x="503" y="2866"/>
                    <a:pt x="1" y="3391"/>
                    <a:pt x="602" y="3915"/>
                  </a:cubicBezTo>
                  <a:cubicBezTo>
                    <a:pt x="887" y="4165"/>
                    <a:pt x="1268" y="4284"/>
                    <a:pt x="1483" y="4582"/>
                  </a:cubicBezTo>
                  <a:cubicBezTo>
                    <a:pt x="1042" y="4594"/>
                    <a:pt x="292" y="4582"/>
                    <a:pt x="280" y="5011"/>
                  </a:cubicBezTo>
                  <a:cubicBezTo>
                    <a:pt x="268" y="5320"/>
                    <a:pt x="554" y="5546"/>
                    <a:pt x="828" y="5689"/>
                  </a:cubicBezTo>
                  <a:cubicBezTo>
                    <a:pt x="1530" y="6058"/>
                    <a:pt x="2280" y="6320"/>
                    <a:pt x="3066" y="6439"/>
                  </a:cubicBezTo>
                  <a:cubicBezTo>
                    <a:pt x="3052" y="6439"/>
                    <a:pt x="3039" y="6439"/>
                    <a:pt x="3025" y="6439"/>
                  </a:cubicBezTo>
                  <a:cubicBezTo>
                    <a:pt x="2721" y="6439"/>
                    <a:pt x="2458" y="6561"/>
                    <a:pt x="2173" y="6618"/>
                  </a:cubicBezTo>
                  <a:cubicBezTo>
                    <a:pt x="1876" y="6678"/>
                    <a:pt x="1542" y="6618"/>
                    <a:pt x="1256" y="6689"/>
                  </a:cubicBezTo>
                  <a:cubicBezTo>
                    <a:pt x="1054" y="6737"/>
                    <a:pt x="923" y="6928"/>
                    <a:pt x="947" y="7130"/>
                  </a:cubicBezTo>
                  <a:cubicBezTo>
                    <a:pt x="971" y="7213"/>
                    <a:pt x="1018" y="7285"/>
                    <a:pt x="1078" y="7344"/>
                  </a:cubicBezTo>
                  <a:cubicBezTo>
                    <a:pt x="1637" y="7928"/>
                    <a:pt x="2495" y="8106"/>
                    <a:pt x="3292" y="8118"/>
                  </a:cubicBezTo>
                  <a:cubicBezTo>
                    <a:pt x="3380" y="8121"/>
                    <a:pt x="3467" y="8122"/>
                    <a:pt x="3555" y="8122"/>
                  </a:cubicBezTo>
                  <a:cubicBezTo>
                    <a:pt x="3897" y="8122"/>
                    <a:pt x="4241" y="8106"/>
                    <a:pt x="4584" y="8106"/>
                  </a:cubicBezTo>
                  <a:cubicBezTo>
                    <a:pt x="4954" y="8106"/>
                    <a:pt x="5322" y="8124"/>
                    <a:pt x="5686" y="8202"/>
                  </a:cubicBezTo>
                  <a:cubicBezTo>
                    <a:pt x="6364" y="8333"/>
                    <a:pt x="6983" y="8654"/>
                    <a:pt x="7638" y="8868"/>
                  </a:cubicBezTo>
                  <a:cubicBezTo>
                    <a:pt x="8248" y="9074"/>
                    <a:pt x="8897" y="9179"/>
                    <a:pt x="9544" y="9179"/>
                  </a:cubicBezTo>
                  <a:cubicBezTo>
                    <a:pt x="10956" y="9179"/>
                    <a:pt x="12354" y="8679"/>
                    <a:pt x="13294" y="7642"/>
                  </a:cubicBezTo>
                  <a:lnTo>
                    <a:pt x="12377" y="3630"/>
                  </a:lnTo>
                  <a:cubicBezTo>
                    <a:pt x="12234" y="2999"/>
                    <a:pt x="11710" y="2534"/>
                    <a:pt x="11139" y="2237"/>
                  </a:cubicBezTo>
                  <a:cubicBezTo>
                    <a:pt x="10579" y="1939"/>
                    <a:pt x="9948" y="1760"/>
                    <a:pt x="9400" y="1451"/>
                  </a:cubicBezTo>
                  <a:cubicBezTo>
                    <a:pt x="8507" y="939"/>
                    <a:pt x="7733" y="82"/>
                    <a:pt x="6710" y="10"/>
                  </a:cubicBezTo>
                  <a:cubicBezTo>
                    <a:pt x="6679" y="4"/>
                    <a:pt x="6648" y="1"/>
                    <a:pt x="6618" y="1"/>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9" name="Google Shape;2659;p75"/>
            <p:cNvSpPr/>
            <p:nvPr/>
          </p:nvSpPr>
          <p:spPr>
            <a:xfrm>
              <a:off x="5351550" y="2350775"/>
              <a:ext cx="332350" cy="229475"/>
            </a:xfrm>
            <a:custGeom>
              <a:avLst/>
              <a:gdLst/>
              <a:ahLst/>
              <a:cxnLst/>
              <a:rect l="l" t="t" r="r" b="b"/>
              <a:pathLst>
                <a:path w="13294" h="9179" extrusionOk="0">
                  <a:moveTo>
                    <a:pt x="6681" y="1"/>
                  </a:moveTo>
                  <a:cubicBezTo>
                    <a:pt x="6653" y="1"/>
                    <a:pt x="6624" y="4"/>
                    <a:pt x="6597" y="10"/>
                  </a:cubicBezTo>
                  <a:cubicBezTo>
                    <a:pt x="5573" y="82"/>
                    <a:pt x="4799" y="939"/>
                    <a:pt x="3906" y="1451"/>
                  </a:cubicBezTo>
                  <a:cubicBezTo>
                    <a:pt x="3346" y="1760"/>
                    <a:pt x="2727" y="1939"/>
                    <a:pt x="2156" y="2237"/>
                  </a:cubicBezTo>
                  <a:cubicBezTo>
                    <a:pt x="1596" y="2534"/>
                    <a:pt x="1072" y="2999"/>
                    <a:pt x="917" y="3630"/>
                  </a:cubicBezTo>
                  <a:lnTo>
                    <a:pt x="0" y="7642"/>
                  </a:lnTo>
                  <a:cubicBezTo>
                    <a:pt x="940" y="8679"/>
                    <a:pt x="2344" y="9179"/>
                    <a:pt x="3756" y="9179"/>
                  </a:cubicBezTo>
                  <a:cubicBezTo>
                    <a:pt x="4402" y="9179"/>
                    <a:pt x="5050" y="9074"/>
                    <a:pt x="5656" y="8868"/>
                  </a:cubicBezTo>
                  <a:cubicBezTo>
                    <a:pt x="6311" y="8654"/>
                    <a:pt x="6930" y="8333"/>
                    <a:pt x="7609" y="8202"/>
                  </a:cubicBezTo>
                  <a:cubicBezTo>
                    <a:pt x="7972" y="8124"/>
                    <a:pt x="8340" y="8106"/>
                    <a:pt x="8710" y="8106"/>
                  </a:cubicBezTo>
                  <a:cubicBezTo>
                    <a:pt x="9053" y="8106"/>
                    <a:pt x="9397" y="8122"/>
                    <a:pt x="9740" y="8122"/>
                  </a:cubicBezTo>
                  <a:cubicBezTo>
                    <a:pt x="9827" y="8122"/>
                    <a:pt x="9914" y="8121"/>
                    <a:pt x="10002" y="8118"/>
                  </a:cubicBezTo>
                  <a:cubicBezTo>
                    <a:pt x="10811" y="8106"/>
                    <a:pt x="11669" y="7928"/>
                    <a:pt x="12216" y="7344"/>
                  </a:cubicBezTo>
                  <a:cubicBezTo>
                    <a:pt x="12276" y="7285"/>
                    <a:pt x="12323" y="7213"/>
                    <a:pt x="12347" y="7130"/>
                  </a:cubicBezTo>
                  <a:cubicBezTo>
                    <a:pt x="12383" y="6928"/>
                    <a:pt x="12240" y="6737"/>
                    <a:pt x="12038" y="6689"/>
                  </a:cubicBezTo>
                  <a:cubicBezTo>
                    <a:pt x="11752" y="6618"/>
                    <a:pt x="11430" y="6678"/>
                    <a:pt x="11133" y="6618"/>
                  </a:cubicBezTo>
                  <a:cubicBezTo>
                    <a:pt x="10848" y="6561"/>
                    <a:pt x="10574" y="6439"/>
                    <a:pt x="10280" y="6439"/>
                  </a:cubicBezTo>
                  <a:cubicBezTo>
                    <a:pt x="10266" y="6439"/>
                    <a:pt x="10253" y="6439"/>
                    <a:pt x="10240" y="6439"/>
                  </a:cubicBezTo>
                  <a:cubicBezTo>
                    <a:pt x="11014" y="6320"/>
                    <a:pt x="11776" y="6058"/>
                    <a:pt x="12466" y="5689"/>
                  </a:cubicBezTo>
                  <a:cubicBezTo>
                    <a:pt x="12740" y="5546"/>
                    <a:pt x="13038" y="5320"/>
                    <a:pt x="13026" y="5011"/>
                  </a:cubicBezTo>
                  <a:cubicBezTo>
                    <a:pt x="13002" y="4582"/>
                    <a:pt x="12252" y="4594"/>
                    <a:pt x="11811" y="4582"/>
                  </a:cubicBezTo>
                  <a:cubicBezTo>
                    <a:pt x="12026" y="4284"/>
                    <a:pt x="12419" y="4165"/>
                    <a:pt x="12693" y="3915"/>
                  </a:cubicBezTo>
                  <a:cubicBezTo>
                    <a:pt x="13293" y="3391"/>
                    <a:pt x="12791" y="2866"/>
                    <a:pt x="12199" y="2866"/>
                  </a:cubicBezTo>
                  <a:cubicBezTo>
                    <a:pt x="12146" y="2866"/>
                    <a:pt x="12092" y="2871"/>
                    <a:pt x="12038" y="2879"/>
                  </a:cubicBezTo>
                  <a:cubicBezTo>
                    <a:pt x="11454" y="2975"/>
                    <a:pt x="10597" y="3010"/>
                    <a:pt x="10014" y="3106"/>
                  </a:cubicBezTo>
                  <a:lnTo>
                    <a:pt x="11300" y="2213"/>
                  </a:lnTo>
                  <a:cubicBezTo>
                    <a:pt x="11407" y="2153"/>
                    <a:pt x="11490" y="2058"/>
                    <a:pt x="11538" y="1951"/>
                  </a:cubicBezTo>
                  <a:cubicBezTo>
                    <a:pt x="11561" y="1772"/>
                    <a:pt x="11466" y="1605"/>
                    <a:pt x="11311" y="1534"/>
                  </a:cubicBezTo>
                  <a:cubicBezTo>
                    <a:pt x="11118" y="1407"/>
                    <a:pt x="10895" y="1362"/>
                    <a:pt x="10661" y="1362"/>
                  </a:cubicBezTo>
                  <a:cubicBezTo>
                    <a:pt x="10391" y="1362"/>
                    <a:pt x="10109" y="1423"/>
                    <a:pt x="9847" y="1486"/>
                  </a:cubicBezTo>
                  <a:cubicBezTo>
                    <a:pt x="8418" y="1832"/>
                    <a:pt x="6835" y="2046"/>
                    <a:pt x="5406" y="2391"/>
                  </a:cubicBezTo>
                  <a:cubicBezTo>
                    <a:pt x="6108" y="2010"/>
                    <a:pt x="6656" y="1391"/>
                    <a:pt x="6966" y="641"/>
                  </a:cubicBezTo>
                  <a:cubicBezTo>
                    <a:pt x="7037" y="451"/>
                    <a:pt x="7085" y="201"/>
                    <a:pt x="6918" y="70"/>
                  </a:cubicBezTo>
                  <a:cubicBezTo>
                    <a:pt x="6847" y="25"/>
                    <a:pt x="6764" y="1"/>
                    <a:pt x="6681" y="1"/>
                  </a:cubicBezTo>
                  <a:close/>
                </a:path>
              </a:pathLst>
            </a:custGeom>
            <a:solidFill>
              <a:srgbClr val="C47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75"/>
            <p:cNvSpPr/>
            <p:nvPr/>
          </p:nvSpPr>
          <p:spPr>
            <a:xfrm>
              <a:off x="5173250" y="1291650"/>
              <a:ext cx="445625" cy="701000"/>
            </a:xfrm>
            <a:custGeom>
              <a:avLst/>
              <a:gdLst/>
              <a:ahLst/>
              <a:cxnLst/>
              <a:rect l="l" t="t" r="r" b="b"/>
              <a:pathLst>
                <a:path w="17825" h="28040" extrusionOk="0">
                  <a:moveTo>
                    <a:pt x="17741" y="1"/>
                  </a:moveTo>
                  <a:cubicBezTo>
                    <a:pt x="15419" y="787"/>
                    <a:pt x="13538" y="3037"/>
                    <a:pt x="12597" y="6156"/>
                  </a:cubicBezTo>
                  <a:cubicBezTo>
                    <a:pt x="12133" y="7716"/>
                    <a:pt x="11907" y="9347"/>
                    <a:pt x="11681" y="10919"/>
                  </a:cubicBezTo>
                  <a:cubicBezTo>
                    <a:pt x="11526" y="12014"/>
                    <a:pt x="11359" y="13157"/>
                    <a:pt x="11121" y="14253"/>
                  </a:cubicBezTo>
                  <a:cubicBezTo>
                    <a:pt x="10633" y="16491"/>
                    <a:pt x="9538" y="19491"/>
                    <a:pt x="7073" y="21039"/>
                  </a:cubicBezTo>
                  <a:cubicBezTo>
                    <a:pt x="6609" y="21313"/>
                    <a:pt x="6120" y="21563"/>
                    <a:pt x="5620" y="21789"/>
                  </a:cubicBezTo>
                  <a:cubicBezTo>
                    <a:pt x="5347" y="21920"/>
                    <a:pt x="5061" y="22039"/>
                    <a:pt x="4787" y="22194"/>
                  </a:cubicBezTo>
                  <a:cubicBezTo>
                    <a:pt x="2275" y="23492"/>
                    <a:pt x="489" y="25659"/>
                    <a:pt x="1" y="27992"/>
                  </a:cubicBezTo>
                  <a:lnTo>
                    <a:pt x="251" y="28040"/>
                  </a:lnTo>
                  <a:cubicBezTo>
                    <a:pt x="715" y="25778"/>
                    <a:pt x="2453" y="23670"/>
                    <a:pt x="4906" y="22420"/>
                  </a:cubicBezTo>
                  <a:cubicBezTo>
                    <a:pt x="5180" y="22277"/>
                    <a:pt x="5454" y="22146"/>
                    <a:pt x="5728" y="22015"/>
                  </a:cubicBezTo>
                  <a:cubicBezTo>
                    <a:pt x="6240" y="21789"/>
                    <a:pt x="6728" y="21539"/>
                    <a:pt x="7204" y="21253"/>
                  </a:cubicBezTo>
                  <a:cubicBezTo>
                    <a:pt x="9216" y="19991"/>
                    <a:pt x="10645" y="17586"/>
                    <a:pt x="11371" y="14300"/>
                  </a:cubicBezTo>
                  <a:cubicBezTo>
                    <a:pt x="11609" y="13193"/>
                    <a:pt x="11776" y="12062"/>
                    <a:pt x="11919" y="10966"/>
                  </a:cubicBezTo>
                  <a:cubicBezTo>
                    <a:pt x="12145" y="9395"/>
                    <a:pt x="12383" y="7776"/>
                    <a:pt x="12836" y="6240"/>
                  </a:cubicBezTo>
                  <a:cubicBezTo>
                    <a:pt x="13764" y="3192"/>
                    <a:pt x="15574" y="1001"/>
                    <a:pt x="17824" y="239"/>
                  </a:cubicBezTo>
                  <a:lnTo>
                    <a:pt x="17741" y="1"/>
                  </a:lnTo>
                  <a:close/>
                </a:path>
              </a:pathLst>
            </a:custGeom>
            <a:solidFill>
              <a:srgbClr val="005E1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1" name="Google Shape;2661;p75"/>
            <p:cNvSpPr/>
            <p:nvPr/>
          </p:nvSpPr>
          <p:spPr>
            <a:xfrm>
              <a:off x="6320425" y="1593775"/>
              <a:ext cx="407800" cy="559625"/>
            </a:xfrm>
            <a:custGeom>
              <a:avLst/>
              <a:gdLst/>
              <a:ahLst/>
              <a:cxnLst/>
              <a:rect l="l" t="t" r="r" b="b"/>
              <a:pathLst>
                <a:path w="16312" h="22385" extrusionOk="0">
                  <a:moveTo>
                    <a:pt x="238" y="1"/>
                  </a:moveTo>
                  <a:lnTo>
                    <a:pt x="0" y="48"/>
                  </a:lnTo>
                  <a:cubicBezTo>
                    <a:pt x="631" y="3251"/>
                    <a:pt x="2453" y="6085"/>
                    <a:pt x="5096" y="8002"/>
                  </a:cubicBezTo>
                  <a:cubicBezTo>
                    <a:pt x="5965" y="8597"/>
                    <a:pt x="6870" y="9145"/>
                    <a:pt x="7799" y="9633"/>
                  </a:cubicBezTo>
                  <a:cubicBezTo>
                    <a:pt x="8823" y="10192"/>
                    <a:pt x="9883" y="10764"/>
                    <a:pt x="10823" y="11490"/>
                  </a:cubicBezTo>
                  <a:cubicBezTo>
                    <a:pt x="12752" y="12990"/>
                    <a:pt x="14133" y="15086"/>
                    <a:pt x="14740" y="17455"/>
                  </a:cubicBezTo>
                  <a:cubicBezTo>
                    <a:pt x="14871" y="17967"/>
                    <a:pt x="14978" y="18503"/>
                    <a:pt x="15062" y="19027"/>
                  </a:cubicBezTo>
                  <a:cubicBezTo>
                    <a:pt x="15276" y="20170"/>
                    <a:pt x="15490" y="21360"/>
                    <a:pt x="16086" y="22384"/>
                  </a:cubicBezTo>
                  <a:lnTo>
                    <a:pt x="16312" y="22253"/>
                  </a:lnTo>
                  <a:cubicBezTo>
                    <a:pt x="15740" y="21265"/>
                    <a:pt x="15526" y="20110"/>
                    <a:pt x="15324" y="18979"/>
                  </a:cubicBezTo>
                  <a:cubicBezTo>
                    <a:pt x="15228" y="18455"/>
                    <a:pt x="15121" y="17919"/>
                    <a:pt x="14990" y="17396"/>
                  </a:cubicBezTo>
                  <a:cubicBezTo>
                    <a:pt x="14359" y="14967"/>
                    <a:pt x="12954" y="12824"/>
                    <a:pt x="10978" y="11288"/>
                  </a:cubicBezTo>
                  <a:cubicBezTo>
                    <a:pt x="10025" y="10561"/>
                    <a:pt x="8966" y="9978"/>
                    <a:pt x="7918" y="9407"/>
                  </a:cubicBezTo>
                  <a:cubicBezTo>
                    <a:pt x="6989" y="8930"/>
                    <a:pt x="6096" y="8395"/>
                    <a:pt x="5239" y="7799"/>
                  </a:cubicBezTo>
                  <a:cubicBezTo>
                    <a:pt x="2644" y="5930"/>
                    <a:pt x="858" y="3132"/>
                    <a:pt x="238" y="1"/>
                  </a:cubicBezTo>
                  <a:close/>
                </a:path>
              </a:pathLst>
            </a:custGeom>
            <a:solidFill>
              <a:srgbClr val="005E1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75"/>
            <p:cNvSpPr/>
            <p:nvPr/>
          </p:nvSpPr>
          <p:spPr>
            <a:xfrm>
              <a:off x="6634750" y="1989350"/>
              <a:ext cx="43475" cy="132200"/>
            </a:xfrm>
            <a:custGeom>
              <a:avLst/>
              <a:gdLst/>
              <a:ahLst/>
              <a:cxnLst/>
              <a:rect l="l" t="t" r="r" b="b"/>
              <a:pathLst>
                <a:path w="1739" h="5288" extrusionOk="0">
                  <a:moveTo>
                    <a:pt x="250" y="1"/>
                  </a:moveTo>
                  <a:lnTo>
                    <a:pt x="0" y="25"/>
                  </a:lnTo>
                  <a:cubicBezTo>
                    <a:pt x="215" y="1846"/>
                    <a:pt x="727" y="3620"/>
                    <a:pt x="1501" y="5287"/>
                  </a:cubicBezTo>
                  <a:lnTo>
                    <a:pt x="1739" y="5180"/>
                  </a:lnTo>
                  <a:cubicBezTo>
                    <a:pt x="965" y="3549"/>
                    <a:pt x="465" y="1799"/>
                    <a:pt x="250" y="1"/>
                  </a:cubicBezTo>
                  <a:close/>
                </a:path>
              </a:pathLst>
            </a:custGeom>
            <a:solidFill>
              <a:srgbClr val="005E1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3" name="Google Shape;2663;p75"/>
            <p:cNvSpPr/>
            <p:nvPr/>
          </p:nvSpPr>
          <p:spPr>
            <a:xfrm>
              <a:off x="6799650" y="2319175"/>
              <a:ext cx="86925" cy="265225"/>
            </a:xfrm>
            <a:custGeom>
              <a:avLst/>
              <a:gdLst/>
              <a:ahLst/>
              <a:cxnLst/>
              <a:rect l="l" t="t" r="r" b="b"/>
              <a:pathLst>
                <a:path w="3477" h="10609" extrusionOk="0">
                  <a:moveTo>
                    <a:pt x="1929" y="0"/>
                  </a:moveTo>
                  <a:lnTo>
                    <a:pt x="1715" y="107"/>
                  </a:lnTo>
                  <a:cubicBezTo>
                    <a:pt x="3215" y="2965"/>
                    <a:pt x="2965" y="6644"/>
                    <a:pt x="1072" y="9263"/>
                  </a:cubicBezTo>
                  <a:cubicBezTo>
                    <a:pt x="774" y="9704"/>
                    <a:pt x="417" y="10085"/>
                    <a:pt x="0" y="10418"/>
                  </a:cubicBezTo>
                  <a:lnTo>
                    <a:pt x="155" y="10609"/>
                  </a:lnTo>
                  <a:cubicBezTo>
                    <a:pt x="584" y="10275"/>
                    <a:pt x="965" y="9870"/>
                    <a:pt x="1286" y="9418"/>
                  </a:cubicBezTo>
                  <a:cubicBezTo>
                    <a:pt x="3215" y="6715"/>
                    <a:pt x="3477" y="2929"/>
                    <a:pt x="1929" y="0"/>
                  </a:cubicBezTo>
                  <a:close/>
                </a:path>
              </a:pathLst>
            </a:custGeom>
            <a:solidFill>
              <a:srgbClr val="005E1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4" name="Google Shape;2664;p75"/>
            <p:cNvSpPr/>
            <p:nvPr/>
          </p:nvSpPr>
          <p:spPr>
            <a:xfrm>
              <a:off x="6111025" y="1567425"/>
              <a:ext cx="139175" cy="132525"/>
            </a:xfrm>
            <a:custGeom>
              <a:avLst/>
              <a:gdLst/>
              <a:ahLst/>
              <a:cxnLst/>
              <a:rect l="l" t="t" r="r" b="b"/>
              <a:pathLst>
                <a:path w="5567" h="5301" extrusionOk="0">
                  <a:moveTo>
                    <a:pt x="2277" y="1"/>
                  </a:moveTo>
                  <a:cubicBezTo>
                    <a:pt x="1860" y="1"/>
                    <a:pt x="1441" y="349"/>
                    <a:pt x="1578" y="888"/>
                  </a:cubicBezTo>
                  <a:lnTo>
                    <a:pt x="1661" y="1198"/>
                  </a:lnTo>
                  <a:lnTo>
                    <a:pt x="1387" y="1043"/>
                  </a:lnTo>
                  <a:cubicBezTo>
                    <a:pt x="1264" y="975"/>
                    <a:pt x="1143" y="945"/>
                    <a:pt x="1030" y="945"/>
                  </a:cubicBezTo>
                  <a:cubicBezTo>
                    <a:pt x="393" y="945"/>
                    <a:pt x="1" y="1897"/>
                    <a:pt x="709" y="2281"/>
                  </a:cubicBezTo>
                  <a:lnTo>
                    <a:pt x="983" y="2424"/>
                  </a:lnTo>
                  <a:lnTo>
                    <a:pt x="673" y="2519"/>
                  </a:lnTo>
                  <a:cubicBezTo>
                    <a:pt x="304" y="2626"/>
                    <a:pt x="90" y="3019"/>
                    <a:pt x="197" y="3388"/>
                  </a:cubicBezTo>
                  <a:cubicBezTo>
                    <a:pt x="285" y="3703"/>
                    <a:pt x="569" y="3904"/>
                    <a:pt x="879" y="3904"/>
                  </a:cubicBezTo>
                  <a:cubicBezTo>
                    <a:pt x="945" y="3904"/>
                    <a:pt x="1012" y="3895"/>
                    <a:pt x="1078" y="3876"/>
                  </a:cubicBezTo>
                  <a:lnTo>
                    <a:pt x="1375" y="3781"/>
                  </a:lnTo>
                  <a:lnTo>
                    <a:pt x="1375" y="3781"/>
                  </a:lnTo>
                  <a:lnTo>
                    <a:pt x="1233" y="4067"/>
                  </a:lnTo>
                  <a:cubicBezTo>
                    <a:pt x="1030" y="4400"/>
                    <a:pt x="1149" y="4853"/>
                    <a:pt x="1495" y="5043"/>
                  </a:cubicBezTo>
                  <a:cubicBezTo>
                    <a:pt x="1605" y="5102"/>
                    <a:pt x="1723" y="5131"/>
                    <a:pt x="1839" y="5131"/>
                  </a:cubicBezTo>
                  <a:cubicBezTo>
                    <a:pt x="2095" y="5131"/>
                    <a:pt x="2339" y="4992"/>
                    <a:pt x="2471" y="4746"/>
                  </a:cubicBezTo>
                  <a:lnTo>
                    <a:pt x="2614" y="4460"/>
                  </a:lnTo>
                  <a:lnTo>
                    <a:pt x="2709" y="4769"/>
                  </a:lnTo>
                  <a:cubicBezTo>
                    <a:pt x="2787" y="5083"/>
                    <a:pt x="3068" y="5300"/>
                    <a:pt x="3384" y="5300"/>
                  </a:cubicBezTo>
                  <a:cubicBezTo>
                    <a:pt x="3452" y="5300"/>
                    <a:pt x="3521" y="5290"/>
                    <a:pt x="3590" y="5269"/>
                  </a:cubicBezTo>
                  <a:cubicBezTo>
                    <a:pt x="3971" y="5162"/>
                    <a:pt x="4185" y="4757"/>
                    <a:pt x="4054" y="4376"/>
                  </a:cubicBezTo>
                  <a:lnTo>
                    <a:pt x="3971" y="4067"/>
                  </a:lnTo>
                  <a:lnTo>
                    <a:pt x="4257" y="4222"/>
                  </a:lnTo>
                  <a:cubicBezTo>
                    <a:pt x="4367" y="4289"/>
                    <a:pt x="4491" y="4320"/>
                    <a:pt x="4613" y="4320"/>
                  </a:cubicBezTo>
                  <a:cubicBezTo>
                    <a:pt x="4861" y="4320"/>
                    <a:pt x="5106" y="4191"/>
                    <a:pt x="5233" y="3960"/>
                  </a:cubicBezTo>
                  <a:cubicBezTo>
                    <a:pt x="5435" y="3603"/>
                    <a:pt x="5293" y="3162"/>
                    <a:pt x="4935" y="2983"/>
                  </a:cubicBezTo>
                  <a:lnTo>
                    <a:pt x="4650" y="2829"/>
                  </a:lnTo>
                  <a:lnTo>
                    <a:pt x="4959" y="2745"/>
                  </a:lnTo>
                  <a:cubicBezTo>
                    <a:pt x="5340" y="2650"/>
                    <a:pt x="5566" y="2245"/>
                    <a:pt x="5459" y="1864"/>
                  </a:cubicBezTo>
                  <a:cubicBezTo>
                    <a:pt x="5372" y="1555"/>
                    <a:pt x="5089" y="1355"/>
                    <a:pt x="4781" y="1355"/>
                  </a:cubicBezTo>
                  <a:cubicBezTo>
                    <a:pt x="4710" y="1355"/>
                    <a:pt x="4638" y="1366"/>
                    <a:pt x="4566" y="1388"/>
                  </a:cubicBezTo>
                  <a:lnTo>
                    <a:pt x="4257" y="1483"/>
                  </a:lnTo>
                  <a:lnTo>
                    <a:pt x="4400" y="1198"/>
                  </a:lnTo>
                  <a:cubicBezTo>
                    <a:pt x="4738" y="633"/>
                    <a:pt x="4258" y="123"/>
                    <a:pt x="3775" y="123"/>
                  </a:cubicBezTo>
                  <a:cubicBezTo>
                    <a:pt x="3545" y="123"/>
                    <a:pt x="3315" y="239"/>
                    <a:pt x="3173" y="519"/>
                  </a:cubicBezTo>
                  <a:lnTo>
                    <a:pt x="3019" y="805"/>
                  </a:lnTo>
                  <a:lnTo>
                    <a:pt x="2935" y="495"/>
                  </a:lnTo>
                  <a:cubicBezTo>
                    <a:pt x="2822" y="151"/>
                    <a:pt x="2550" y="1"/>
                    <a:pt x="2277" y="1"/>
                  </a:cubicBezTo>
                  <a:close/>
                </a:path>
              </a:pathLst>
            </a:custGeom>
            <a:solidFill>
              <a:srgbClr val="FF6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5" name="Google Shape;2665;p75"/>
            <p:cNvSpPr/>
            <p:nvPr/>
          </p:nvSpPr>
          <p:spPr>
            <a:xfrm>
              <a:off x="6162675" y="1616300"/>
              <a:ext cx="39675" cy="33550"/>
            </a:xfrm>
            <a:custGeom>
              <a:avLst/>
              <a:gdLst/>
              <a:ahLst/>
              <a:cxnLst/>
              <a:rect l="l" t="t" r="r" b="b"/>
              <a:pathLst>
                <a:path w="1587" h="1342" extrusionOk="0">
                  <a:moveTo>
                    <a:pt x="750" y="1"/>
                  </a:moveTo>
                  <a:cubicBezTo>
                    <a:pt x="688" y="1"/>
                    <a:pt x="624" y="9"/>
                    <a:pt x="560" y="28"/>
                  </a:cubicBezTo>
                  <a:cubicBezTo>
                    <a:pt x="202" y="135"/>
                    <a:pt x="0" y="505"/>
                    <a:pt x="107" y="862"/>
                  </a:cubicBezTo>
                  <a:cubicBezTo>
                    <a:pt x="199" y="1175"/>
                    <a:pt x="473" y="1342"/>
                    <a:pt x="749" y="1342"/>
                  </a:cubicBezTo>
                  <a:cubicBezTo>
                    <a:pt x="976" y="1342"/>
                    <a:pt x="1205" y="1229"/>
                    <a:pt x="1334" y="993"/>
                  </a:cubicBezTo>
                  <a:cubicBezTo>
                    <a:pt x="1587" y="539"/>
                    <a:pt x="1232" y="1"/>
                    <a:pt x="750" y="1"/>
                  </a:cubicBezTo>
                  <a:close/>
                </a:path>
              </a:pathLst>
            </a:custGeom>
            <a:solidFill>
              <a:srgbClr val="FFC5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6" name="Google Shape;2666;p75"/>
            <p:cNvSpPr/>
            <p:nvPr/>
          </p:nvSpPr>
          <p:spPr>
            <a:xfrm>
              <a:off x="6635375" y="2553425"/>
              <a:ext cx="123300" cy="113125"/>
            </a:xfrm>
            <a:custGeom>
              <a:avLst/>
              <a:gdLst/>
              <a:ahLst/>
              <a:cxnLst/>
              <a:rect l="l" t="t" r="r" b="b"/>
              <a:pathLst>
                <a:path w="4932" h="4525" extrusionOk="0">
                  <a:moveTo>
                    <a:pt x="1936" y="1"/>
                  </a:moveTo>
                  <a:cubicBezTo>
                    <a:pt x="1574" y="1"/>
                    <a:pt x="1208" y="307"/>
                    <a:pt x="1345" y="774"/>
                  </a:cubicBezTo>
                  <a:lnTo>
                    <a:pt x="1416" y="1036"/>
                  </a:lnTo>
                  <a:lnTo>
                    <a:pt x="1178" y="905"/>
                  </a:lnTo>
                  <a:cubicBezTo>
                    <a:pt x="1071" y="845"/>
                    <a:pt x="967" y="819"/>
                    <a:pt x="869" y="819"/>
                  </a:cubicBezTo>
                  <a:cubicBezTo>
                    <a:pt x="328" y="819"/>
                    <a:pt x="1" y="1630"/>
                    <a:pt x="606" y="1953"/>
                  </a:cubicBezTo>
                  <a:lnTo>
                    <a:pt x="844" y="2084"/>
                  </a:lnTo>
                  <a:lnTo>
                    <a:pt x="583" y="2167"/>
                  </a:lnTo>
                  <a:cubicBezTo>
                    <a:pt x="261" y="2251"/>
                    <a:pt x="71" y="2584"/>
                    <a:pt x="166" y="2905"/>
                  </a:cubicBezTo>
                  <a:cubicBezTo>
                    <a:pt x="244" y="3171"/>
                    <a:pt x="485" y="3347"/>
                    <a:pt x="747" y="3347"/>
                  </a:cubicBezTo>
                  <a:cubicBezTo>
                    <a:pt x="803" y="3347"/>
                    <a:pt x="860" y="3339"/>
                    <a:pt x="916" y="3322"/>
                  </a:cubicBezTo>
                  <a:lnTo>
                    <a:pt x="1178" y="3239"/>
                  </a:lnTo>
                  <a:lnTo>
                    <a:pt x="1047" y="3489"/>
                  </a:lnTo>
                  <a:cubicBezTo>
                    <a:pt x="781" y="3965"/>
                    <a:pt x="1181" y="4381"/>
                    <a:pt x="1586" y="4381"/>
                  </a:cubicBezTo>
                  <a:cubicBezTo>
                    <a:pt x="1779" y="4381"/>
                    <a:pt x="1972" y="4287"/>
                    <a:pt x="2095" y="4060"/>
                  </a:cubicBezTo>
                  <a:lnTo>
                    <a:pt x="2238" y="3822"/>
                  </a:lnTo>
                  <a:lnTo>
                    <a:pt x="2309" y="4084"/>
                  </a:lnTo>
                  <a:cubicBezTo>
                    <a:pt x="2399" y="4391"/>
                    <a:pt x="2635" y="4524"/>
                    <a:pt x="2873" y="4524"/>
                  </a:cubicBezTo>
                  <a:cubicBezTo>
                    <a:pt x="3234" y="4524"/>
                    <a:pt x="3600" y="4218"/>
                    <a:pt x="3464" y="3751"/>
                  </a:cubicBezTo>
                  <a:lnTo>
                    <a:pt x="3392" y="3489"/>
                  </a:lnTo>
                  <a:lnTo>
                    <a:pt x="3631" y="3620"/>
                  </a:lnTo>
                  <a:cubicBezTo>
                    <a:pt x="3736" y="3677"/>
                    <a:pt x="3838" y="3702"/>
                    <a:pt x="3934" y="3702"/>
                  </a:cubicBezTo>
                  <a:cubicBezTo>
                    <a:pt x="4476" y="3702"/>
                    <a:pt x="4801" y="2896"/>
                    <a:pt x="4214" y="2572"/>
                  </a:cubicBezTo>
                  <a:lnTo>
                    <a:pt x="3964" y="2429"/>
                  </a:lnTo>
                  <a:lnTo>
                    <a:pt x="4226" y="2358"/>
                  </a:lnTo>
                  <a:cubicBezTo>
                    <a:pt x="4931" y="2152"/>
                    <a:pt x="4717" y="1174"/>
                    <a:pt x="4087" y="1174"/>
                  </a:cubicBezTo>
                  <a:cubicBezTo>
                    <a:pt x="4026" y="1174"/>
                    <a:pt x="3961" y="1183"/>
                    <a:pt x="3892" y="1203"/>
                  </a:cubicBezTo>
                  <a:lnTo>
                    <a:pt x="3631" y="1274"/>
                  </a:lnTo>
                  <a:lnTo>
                    <a:pt x="3762" y="1036"/>
                  </a:lnTo>
                  <a:cubicBezTo>
                    <a:pt x="4029" y="558"/>
                    <a:pt x="3624" y="135"/>
                    <a:pt x="3217" y="135"/>
                  </a:cubicBezTo>
                  <a:cubicBezTo>
                    <a:pt x="3026" y="135"/>
                    <a:pt x="2835" y="228"/>
                    <a:pt x="2714" y="453"/>
                  </a:cubicBezTo>
                  <a:lnTo>
                    <a:pt x="2583" y="703"/>
                  </a:lnTo>
                  <a:lnTo>
                    <a:pt x="2499" y="441"/>
                  </a:lnTo>
                  <a:cubicBezTo>
                    <a:pt x="2410" y="134"/>
                    <a:pt x="2174" y="1"/>
                    <a:pt x="1936" y="1"/>
                  </a:cubicBezTo>
                  <a:close/>
                </a:path>
              </a:pathLst>
            </a:custGeom>
            <a:solidFill>
              <a:srgbClr val="FF6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7" name="Google Shape;2667;p75"/>
            <p:cNvSpPr/>
            <p:nvPr/>
          </p:nvSpPr>
          <p:spPr>
            <a:xfrm>
              <a:off x="6679400" y="2595675"/>
              <a:ext cx="34125" cy="28725"/>
            </a:xfrm>
            <a:custGeom>
              <a:avLst/>
              <a:gdLst/>
              <a:ahLst/>
              <a:cxnLst/>
              <a:rect l="l" t="t" r="r" b="b"/>
              <a:pathLst>
                <a:path w="1365" h="1149" extrusionOk="0">
                  <a:moveTo>
                    <a:pt x="652" y="1"/>
                  </a:moveTo>
                  <a:cubicBezTo>
                    <a:pt x="599" y="1"/>
                    <a:pt x="544" y="8"/>
                    <a:pt x="488" y="25"/>
                  </a:cubicBezTo>
                  <a:cubicBezTo>
                    <a:pt x="179" y="108"/>
                    <a:pt x="0" y="430"/>
                    <a:pt x="96" y="739"/>
                  </a:cubicBezTo>
                  <a:cubicBezTo>
                    <a:pt x="174" y="1006"/>
                    <a:pt x="405" y="1149"/>
                    <a:pt x="640" y="1149"/>
                  </a:cubicBezTo>
                  <a:cubicBezTo>
                    <a:pt x="834" y="1149"/>
                    <a:pt x="1030" y="1051"/>
                    <a:pt x="1143" y="846"/>
                  </a:cubicBezTo>
                  <a:cubicBezTo>
                    <a:pt x="1365" y="456"/>
                    <a:pt x="1063" y="1"/>
                    <a:pt x="652" y="1"/>
                  </a:cubicBezTo>
                  <a:close/>
                </a:path>
              </a:pathLst>
            </a:custGeom>
            <a:solidFill>
              <a:srgbClr val="FFC5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8" name="Google Shape;2668;p75"/>
            <p:cNvSpPr/>
            <p:nvPr/>
          </p:nvSpPr>
          <p:spPr>
            <a:xfrm>
              <a:off x="5031275" y="2004800"/>
              <a:ext cx="123050" cy="113150"/>
            </a:xfrm>
            <a:custGeom>
              <a:avLst/>
              <a:gdLst/>
              <a:ahLst/>
              <a:cxnLst/>
              <a:rect l="l" t="t" r="r" b="b"/>
              <a:pathLst>
                <a:path w="4922" h="4526" extrusionOk="0">
                  <a:moveTo>
                    <a:pt x="1930" y="0"/>
                  </a:moveTo>
                  <a:cubicBezTo>
                    <a:pt x="1567" y="0"/>
                    <a:pt x="1197" y="307"/>
                    <a:pt x="1334" y="776"/>
                  </a:cubicBezTo>
                  <a:lnTo>
                    <a:pt x="1417" y="1038"/>
                  </a:lnTo>
                  <a:lnTo>
                    <a:pt x="1167" y="907"/>
                  </a:lnTo>
                  <a:cubicBezTo>
                    <a:pt x="1060" y="847"/>
                    <a:pt x="956" y="821"/>
                    <a:pt x="859" y="821"/>
                  </a:cubicBezTo>
                  <a:cubicBezTo>
                    <a:pt x="320" y="821"/>
                    <a:pt x="0" y="1632"/>
                    <a:pt x="596" y="1955"/>
                  </a:cubicBezTo>
                  <a:lnTo>
                    <a:pt x="834" y="2086"/>
                  </a:lnTo>
                  <a:lnTo>
                    <a:pt x="572" y="2169"/>
                  </a:lnTo>
                  <a:cubicBezTo>
                    <a:pt x="250" y="2252"/>
                    <a:pt x="60" y="2586"/>
                    <a:pt x="155" y="2907"/>
                  </a:cubicBezTo>
                  <a:cubicBezTo>
                    <a:pt x="234" y="3172"/>
                    <a:pt x="474" y="3349"/>
                    <a:pt x="737" y="3349"/>
                  </a:cubicBezTo>
                  <a:cubicBezTo>
                    <a:pt x="792" y="3349"/>
                    <a:pt x="849" y="3341"/>
                    <a:pt x="905" y="3324"/>
                  </a:cubicBezTo>
                  <a:lnTo>
                    <a:pt x="1167" y="3241"/>
                  </a:lnTo>
                  <a:lnTo>
                    <a:pt x="1036" y="3479"/>
                  </a:lnTo>
                  <a:cubicBezTo>
                    <a:pt x="796" y="3896"/>
                    <a:pt x="1114" y="4378"/>
                    <a:pt x="1541" y="4378"/>
                  </a:cubicBezTo>
                  <a:cubicBezTo>
                    <a:pt x="1601" y="4378"/>
                    <a:pt x="1664" y="4368"/>
                    <a:pt x="1727" y="4348"/>
                  </a:cubicBezTo>
                  <a:cubicBezTo>
                    <a:pt x="1882" y="4312"/>
                    <a:pt x="2013" y="4205"/>
                    <a:pt x="2084" y="4062"/>
                  </a:cubicBezTo>
                  <a:lnTo>
                    <a:pt x="2227" y="3824"/>
                  </a:lnTo>
                  <a:lnTo>
                    <a:pt x="2298" y="4086"/>
                  </a:lnTo>
                  <a:cubicBezTo>
                    <a:pt x="2388" y="4393"/>
                    <a:pt x="2624" y="4526"/>
                    <a:pt x="2862" y="4526"/>
                  </a:cubicBezTo>
                  <a:cubicBezTo>
                    <a:pt x="3224" y="4526"/>
                    <a:pt x="3590" y="4219"/>
                    <a:pt x="3453" y="3753"/>
                  </a:cubicBezTo>
                  <a:lnTo>
                    <a:pt x="3382" y="3491"/>
                  </a:lnTo>
                  <a:lnTo>
                    <a:pt x="3620" y="3622"/>
                  </a:lnTo>
                  <a:cubicBezTo>
                    <a:pt x="3725" y="3679"/>
                    <a:pt x="3827" y="3704"/>
                    <a:pt x="3923" y="3704"/>
                  </a:cubicBezTo>
                  <a:cubicBezTo>
                    <a:pt x="4468" y="3704"/>
                    <a:pt x="4801" y="2896"/>
                    <a:pt x="4203" y="2562"/>
                  </a:cubicBezTo>
                  <a:lnTo>
                    <a:pt x="3965" y="2431"/>
                  </a:lnTo>
                  <a:lnTo>
                    <a:pt x="4227" y="2360"/>
                  </a:lnTo>
                  <a:cubicBezTo>
                    <a:pt x="4922" y="2153"/>
                    <a:pt x="4706" y="1175"/>
                    <a:pt x="4076" y="1175"/>
                  </a:cubicBezTo>
                  <a:cubicBezTo>
                    <a:pt x="4015" y="1175"/>
                    <a:pt x="3950" y="1185"/>
                    <a:pt x="3882" y="1205"/>
                  </a:cubicBezTo>
                  <a:lnTo>
                    <a:pt x="3620" y="1276"/>
                  </a:lnTo>
                  <a:lnTo>
                    <a:pt x="3620" y="1276"/>
                  </a:lnTo>
                  <a:lnTo>
                    <a:pt x="3751" y="1038"/>
                  </a:lnTo>
                  <a:cubicBezTo>
                    <a:pt x="4018" y="560"/>
                    <a:pt x="3613" y="137"/>
                    <a:pt x="3206" y="137"/>
                  </a:cubicBezTo>
                  <a:cubicBezTo>
                    <a:pt x="3016" y="137"/>
                    <a:pt x="2825" y="230"/>
                    <a:pt x="2703" y="455"/>
                  </a:cubicBezTo>
                  <a:lnTo>
                    <a:pt x="2572" y="693"/>
                  </a:lnTo>
                  <a:lnTo>
                    <a:pt x="2489" y="431"/>
                  </a:lnTo>
                  <a:cubicBezTo>
                    <a:pt x="2400" y="130"/>
                    <a:pt x="2166" y="0"/>
                    <a:pt x="1930" y="0"/>
                  </a:cubicBezTo>
                  <a:close/>
                </a:path>
              </a:pathLst>
            </a:custGeom>
            <a:solidFill>
              <a:srgbClr val="FF6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9" name="Google Shape;2669;p75"/>
            <p:cNvSpPr/>
            <p:nvPr/>
          </p:nvSpPr>
          <p:spPr>
            <a:xfrm>
              <a:off x="5075025" y="2046800"/>
              <a:ext cx="34125" cy="28775"/>
            </a:xfrm>
            <a:custGeom>
              <a:avLst/>
              <a:gdLst/>
              <a:ahLst/>
              <a:cxnLst/>
              <a:rect l="l" t="t" r="r" b="b"/>
              <a:pathLst>
                <a:path w="1365" h="1151" extrusionOk="0">
                  <a:moveTo>
                    <a:pt x="653" y="1"/>
                  </a:moveTo>
                  <a:cubicBezTo>
                    <a:pt x="599" y="1"/>
                    <a:pt x="545" y="8"/>
                    <a:pt x="489" y="25"/>
                  </a:cubicBezTo>
                  <a:cubicBezTo>
                    <a:pt x="179" y="120"/>
                    <a:pt x="1" y="430"/>
                    <a:pt x="96" y="739"/>
                  </a:cubicBezTo>
                  <a:cubicBezTo>
                    <a:pt x="175" y="1008"/>
                    <a:pt x="412" y="1151"/>
                    <a:pt x="650" y="1151"/>
                  </a:cubicBezTo>
                  <a:cubicBezTo>
                    <a:pt x="843" y="1151"/>
                    <a:pt x="1037" y="1056"/>
                    <a:pt x="1144" y="858"/>
                  </a:cubicBezTo>
                  <a:cubicBezTo>
                    <a:pt x="1365" y="457"/>
                    <a:pt x="1063" y="1"/>
                    <a:pt x="653" y="1"/>
                  </a:cubicBezTo>
                  <a:close/>
                </a:path>
              </a:pathLst>
            </a:custGeom>
            <a:solidFill>
              <a:srgbClr val="FFC5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0" name="Google Shape;2670;p75"/>
            <p:cNvSpPr/>
            <p:nvPr/>
          </p:nvSpPr>
          <p:spPr>
            <a:xfrm>
              <a:off x="6167925" y="1396725"/>
              <a:ext cx="105225" cy="97025"/>
            </a:xfrm>
            <a:custGeom>
              <a:avLst/>
              <a:gdLst/>
              <a:ahLst/>
              <a:cxnLst/>
              <a:rect l="l" t="t" r="r" b="b"/>
              <a:pathLst>
                <a:path w="4209" h="3881" extrusionOk="0">
                  <a:moveTo>
                    <a:pt x="1652" y="0"/>
                  </a:moveTo>
                  <a:cubicBezTo>
                    <a:pt x="1338" y="0"/>
                    <a:pt x="1018" y="271"/>
                    <a:pt x="1147" y="679"/>
                  </a:cubicBezTo>
                  <a:lnTo>
                    <a:pt x="1219" y="906"/>
                  </a:lnTo>
                  <a:lnTo>
                    <a:pt x="1004" y="787"/>
                  </a:lnTo>
                  <a:cubicBezTo>
                    <a:pt x="914" y="736"/>
                    <a:pt x="826" y="714"/>
                    <a:pt x="744" y="714"/>
                  </a:cubicBezTo>
                  <a:cubicBezTo>
                    <a:pt x="283" y="714"/>
                    <a:pt x="1" y="1408"/>
                    <a:pt x="516" y="1691"/>
                  </a:cubicBezTo>
                  <a:lnTo>
                    <a:pt x="719" y="1799"/>
                  </a:lnTo>
                  <a:lnTo>
                    <a:pt x="492" y="1870"/>
                  </a:lnTo>
                  <a:cubicBezTo>
                    <a:pt x="219" y="1941"/>
                    <a:pt x="64" y="2227"/>
                    <a:pt x="147" y="2501"/>
                  </a:cubicBezTo>
                  <a:cubicBezTo>
                    <a:pt x="207" y="2730"/>
                    <a:pt x="425" y="2876"/>
                    <a:pt x="654" y="2876"/>
                  </a:cubicBezTo>
                  <a:cubicBezTo>
                    <a:pt x="700" y="2876"/>
                    <a:pt x="745" y="2870"/>
                    <a:pt x="790" y="2858"/>
                  </a:cubicBezTo>
                  <a:lnTo>
                    <a:pt x="993" y="2787"/>
                  </a:lnTo>
                  <a:lnTo>
                    <a:pt x="993" y="2787"/>
                  </a:lnTo>
                  <a:lnTo>
                    <a:pt x="885" y="2989"/>
                  </a:lnTo>
                  <a:cubicBezTo>
                    <a:pt x="754" y="3239"/>
                    <a:pt x="838" y="3549"/>
                    <a:pt x="1088" y="3692"/>
                  </a:cubicBezTo>
                  <a:cubicBezTo>
                    <a:pt x="1163" y="3729"/>
                    <a:pt x="1248" y="3753"/>
                    <a:pt x="1333" y="3753"/>
                  </a:cubicBezTo>
                  <a:cubicBezTo>
                    <a:pt x="1383" y="3753"/>
                    <a:pt x="1433" y="3745"/>
                    <a:pt x="1481" y="3727"/>
                  </a:cubicBezTo>
                  <a:cubicBezTo>
                    <a:pt x="1612" y="3692"/>
                    <a:pt x="1719" y="3608"/>
                    <a:pt x="1790" y="3489"/>
                  </a:cubicBezTo>
                  <a:lnTo>
                    <a:pt x="1897" y="3287"/>
                  </a:lnTo>
                  <a:lnTo>
                    <a:pt x="1969" y="3501"/>
                  </a:lnTo>
                  <a:cubicBezTo>
                    <a:pt x="2045" y="3766"/>
                    <a:pt x="2244" y="3881"/>
                    <a:pt x="2446" y="3881"/>
                  </a:cubicBezTo>
                  <a:cubicBezTo>
                    <a:pt x="2751" y="3881"/>
                    <a:pt x="3060" y="3617"/>
                    <a:pt x="2945" y="3215"/>
                  </a:cubicBezTo>
                  <a:lnTo>
                    <a:pt x="2886" y="3001"/>
                  </a:lnTo>
                  <a:lnTo>
                    <a:pt x="3088" y="3108"/>
                  </a:lnTo>
                  <a:cubicBezTo>
                    <a:pt x="3167" y="3150"/>
                    <a:pt x="3252" y="3170"/>
                    <a:pt x="3336" y="3170"/>
                  </a:cubicBezTo>
                  <a:cubicBezTo>
                    <a:pt x="3517" y="3170"/>
                    <a:pt x="3693" y="3077"/>
                    <a:pt x="3791" y="2906"/>
                  </a:cubicBezTo>
                  <a:cubicBezTo>
                    <a:pt x="3921" y="2656"/>
                    <a:pt x="3838" y="2346"/>
                    <a:pt x="3588" y="2203"/>
                  </a:cubicBezTo>
                  <a:lnTo>
                    <a:pt x="3386" y="2096"/>
                  </a:lnTo>
                  <a:lnTo>
                    <a:pt x="3600" y="2025"/>
                  </a:lnTo>
                  <a:cubicBezTo>
                    <a:pt x="4209" y="1862"/>
                    <a:pt x="4024" y="1024"/>
                    <a:pt x="3480" y="1024"/>
                  </a:cubicBezTo>
                  <a:cubicBezTo>
                    <a:pt x="3428" y="1024"/>
                    <a:pt x="3372" y="1032"/>
                    <a:pt x="3314" y="1048"/>
                  </a:cubicBezTo>
                  <a:lnTo>
                    <a:pt x="3088" y="1108"/>
                  </a:lnTo>
                  <a:lnTo>
                    <a:pt x="3207" y="906"/>
                  </a:lnTo>
                  <a:cubicBezTo>
                    <a:pt x="3504" y="481"/>
                    <a:pt x="3131" y="83"/>
                    <a:pt x="2765" y="83"/>
                  </a:cubicBezTo>
                  <a:cubicBezTo>
                    <a:pt x="2587" y="83"/>
                    <a:pt x="2411" y="176"/>
                    <a:pt x="2314" y="406"/>
                  </a:cubicBezTo>
                  <a:lnTo>
                    <a:pt x="2195" y="608"/>
                  </a:lnTo>
                  <a:lnTo>
                    <a:pt x="2136" y="394"/>
                  </a:lnTo>
                  <a:cubicBezTo>
                    <a:pt x="2064" y="119"/>
                    <a:pt x="1859" y="0"/>
                    <a:pt x="1652" y="0"/>
                  </a:cubicBezTo>
                  <a:close/>
                </a:path>
              </a:pathLst>
            </a:custGeom>
            <a:solidFill>
              <a:srgbClr val="FF6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1" name="Google Shape;2671;p75"/>
            <p:cNvSpPr/>
            <p:nvPr/>
          </p:nvSpPr>
          <p:spPr>
            <a:xfrm>
              <a:off x="6205525" y="1433150"/>
              <a:ext cx="29175" cy="24550"/>
            </a:xfrm>
            <a:custGeom>
              <a:avLst/>
              <a:gdLst/>
              <a:ahLst/>
              <a:cxnLst/>
              <a:rect l="l" t="t" r="r" b="b"/>
              <a:pathLst>
                <a:path w="1167" h="982" extrusionOk="0">
                  <a:moveTo>
                    <a:pt x="556" y="0"/>
                  </a:moveTo>
                  <a:cubicBezTo>
                    <a:pt x="511" y="0"/>
                    <a:pt x="465" y="7"/>
                    <a:pt x="417" y="20"/>
                  </a:cubicBezTo>
                  <a:cubicBezTo>
                    <a:pt x="155" y="103"/>
                    <a:pt x="1" y="365"/>
                    <a:pt x="84" y="627"/>
                  </a:cubicBezTo>
                  <a:cubicBezTo>
                    <a:pt x="149" y="857"/>
                    <a:pt x="349" y="982"/>
                    <a:pt x="551" y="982"/>
                  </a:cubicBezTo>
                  <a:cubicBezTo>
                    <a:pt x="715" y="982"/>
                    <a:pt x="881" y="899"/>
                    <a:pt x="977" y="723"/>
                  </a:cubicBezTo>
                  <a:cubicBezTo>
                    <a:pt x="1167" y="385"/>
                    <a:pt x="908" y="0"/>
                    <a:pt x="556" y="0"/>
                  </a:cubicBezTo>
                  <a:close/>
                </a:path>
              </a:pathLst>
            </a:custGeom>
            <a:solidFill>
              <a:srgbClr val="FFC5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2" name="Google Shape;2672;p75"/>
            <p:cNvSpPr/>
            <p:nvPr/>
          </p:nvSpPr>
          <p:spPr>
            <a:xfrm>
              <a:off x="5488975" y="1610475"/>
              <a:ext cx="105225" cy="96700"/>
            </a:xfrm>
            <a:custGeom>
              <a:avLst/>
              <a:gdLst/>
              <a:ahLst/>
              <a:cxnLst/>
              <a:rect l="l" t="t" r="r" b="b"/>
              <a:pathLst>
                <a:path w="4209" h="3868" extrusionOk="0">
                  <a:moveTo>
                    <a:pt x="1654" y="1"/>
                  </a:moveTo>
                  <a:cubicBezTo>
                    <a:pt x="1346" y="1"/>
                    <a:pt x="1032" y="264"/>
                    <a:pt x="1147" y="666"/>
                  </a:cubicBezTo>
                  <a:lnTo>
                    <a:pt x="1207" y="880"/>
                  </a:lnTo>
                  <a:lnTo>
                    <a:pt x="1004" y="773"/>
                  </a:lnTo>
                  <a:cubicBezTo>
                    <a:pt x="914" y="723"/>
                    <a:pt x="826" y="701"/>
                    <a:pt x="744" y="701"/>
                  </a:cubicBezTo>
                  <a:cubicBezTo>
                    <a:pt x="283" y="701"/>
                    <a:pt x="1" y="1395"/>
                    <a:pt x="516" y="1678"/>
                  </a:cubicBezTo>
                  <a:lnTo>
                    <a:pt x="719" y="1785"/>
                  </a:lnTo>
                  <a:lnTo>
                    <a:pt x="492" y="1857"/>
                  </a:lnTo>
                  <a:cubicBezTo>
                    <a:pt x="218" y="1928"/>
                    <a:pt x="64" y="2214"/>
                    <a:pt x="147" y="2488"/>
                  </a:cubicBezTo>
                  <a:cubicBezTo>
                    <a:pt x="205" y="2711"/>
                    <a:pt x="407" y="2856"/>
                    <a:pt x="621" y="2856"/>
                  </a:cubicBezTo>
                  <a:cubicBezTo>
                    <a:pt x="669" y="2856"/>
                    <a:pt x="718" y="2848"/>
                    <a:pt x="766" y="2833"/>
                  </a:cubicBezTo>
                  <a:lnTo>
                    <a:pt x="992" y="2774"/>
                  </a:lnTo>
                  <a:lnTo>
                    <a:pt x="992" y="2774"/>
                  </a:lnTo>
                  <a:lnTo>
                    <a:pt x="885" y="2976"/>
                  </a:lnTo>
                  <a:cubicBezTo>
                    <a:pt x="742" y="3226"/>
                    <a:pt x="838" y="3536"/>
                    <a:pt x="1088" y="3678"/>
                  </a:cubicBezTo>
                  <a:cubicBezTo>
                    <a:pt x="1163" y="3716"/>
                    <a:pt x="1248" y="3739"/>
                    <a:pt x="1333" y="3739"/>
                  </a:cubicBezTo>
                  <a:cubicBezTo>
                    <a:pt x="1383" y="3739"/>
                    <a:pt x="1432" y="3732"/>
                    <a:pt x="1481" y="3714"/>
                  </a:cubicBezTo>
                  <a:cubicBezTo>
                    <a:pt x="1612" y="3678"/>
                    <a:pt x="1719" y="3595"/>
                    <a:pt x="1778" y="3476"/>
                  </a:cubicBezTo>
                  <a:lnTo>
                    <a:pt x="1897" y="3262"/>
                  </a:lnTo>
                  <a:lnTo>
                    <a:pt x="1957" y="3488"/>
                  </a:lnTo>
                  <a:cubicBezTo>
                    <a:pt x="2032" y="3753"/>
                    <a:pt x="2234" y="3867"/>
                    <a:pt x="2438" y="3867"/>
                  </a:cubicBezTo>
                  <a:cubicBezTo>
                    <a:pt x="2747" y="3867"/>
                    <a:pt x="3060" y="3604"/>
                    <a:pt x="2945" y="3202"/>
                  </a:cubicBezTo>
                  <a:lnTo>
                    <a:pt x="2885" y="2976"/>
                  </a:lnTo>
                  <a:lnTo>
                    <a:pt x="3088" y="3095"/>
                  </a:lnTo>
                  <a:cubicBezTo>
                    <a:pt x="3169" y="3135"/>
                    <a:pt x="3261" y="3159"/>
                    <a:pt x="3352" y="3159"/>
                  </a:cubicBezTo>
                  <a:cubicBezTo>
                    <a:pt x="3396" y="3159"/>
                    <a:pt x="3439" y="3154"/>
                    <a:pt x="3481" y="3143"/>
                  </a:cubicBezTo>
                  <a:cubicBezTo>
                    <a:pt x="3921" y="3012"/>
                    <a:pt x="3981" y="2416"/>
                    <a:pt x="3588" y="2190"/>
                  </a:cubicBezTo>
                  <a:lnTo>
                    <a:pt x="3374" y="2083"/>
                  </a:lnTo>
                  <a:lnTo>
                    <a:pt x="3600" y="2012"/>
                  </a:lnTo>
                  <a:cubicBezTo>
                    <a:pt x="4208" y="1838"/>
                    <a:pt x="4014" y="999"/>
                    <a:pt x="3477" y="999"/>
                  </a:cubicBezTo>
                  <a:cubicBezTo>
                    <a:pt x="3426" y="999"/>
                    <a:pt x="3371" y="1007"/>
                    <a:pt x="3314" y="1023"/>
                  </a:cubicBezTo>
                  <a:lnTo>
                    <a:pt x="3088" y="1095"/>
                  </a:lnTo>
                  <a:lnTo>
                    <a:pt x="3207" y="892"/>
                  </a:lnTo>
                  <a:cubicBezTo>
                    <a:pt x="3371" y="498"/>
                    <a:pt x="3054" y="172"/>
                    <a:pt x="2724" y="172"/>
                  </a:cubicBezTo>
                  <a:cubicBezTo>
                    <a:pt x="2575" y="172"/>
                    <a:pt x="2425" y="237"/>
                    <a:pt x="2314" y="392"/>
                  </a:cubicBezTo>
                  <a:lnTo>
                    <a:pt x="2195" y="595"/>
                  </a:lnTo>
                  <a:lnTo>
                    <a:pt x="2135" y="380"/>
                  </a:lnTo>
                  <a:cubicBezTo>
                    <a:pt x="2060" y="115"/>
                    <a:pt x="1858" y="1"/>
                    <a:pt x="1654" y="1"/>
                  </a:cubicBezTo>
                  <a:close/>
                </a:path>
              </a:pathLst>
            </a:custGeom>
            <a:solidFill>
              <a:srgbClr val="FF6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3" name="Google Shape;2673;p75"/>
            <p:cNvSpPr/>
            <p:nvPr/>
          </p:nvSpPr>
          <p:spPr>
            <a:xfrm>
              <a:off x="5526575" y="1646575"/>
              <a:ext cx="29175" cy="24425"/>
            </a:xfrm>
            <a:custGeom>
              <a:avLst/>
              <a:gdLst/>
              <a:ahLst/>
              <a:cxnLst/>
              <a:rect l="l" t="t" r="r" b="b"/>
              <a:pathLst>
                <a:path w="1167" h="977" extrusionOk="0">
                  <a:moveTo>
                    <a:pt x="556" y="0"/>
                  </a:moveTo>
                  <a:cubicBezTo>
                    <a:pt x="511" y="0"/>
                    <a:pt x="464" y="6"/>
                    <a:pt x="417" y="20"/>
                  </a:cubicBezTo>
                  <a:cubicBezTo>
                    <a:pt x="155" y="91"/>
                    <a:pt x="0" y="365"/>
                    <a:pt x="84" y="627"/>
                  </a:cubicBezTo>
                  <a:cubicBezTo>
                    <a:pt x="149" y="856"/>
                    <a:pt x="347" y="977"/>
                    <a:pt x="547" y="977"/>
                  </a:cubicBezTo>
                  <a:cubicBezTo>
                    <a:pt x="713" y="977"/>
                    <a:pt x="880" y="894"/>
                    <a:pt x="977" y="722"/>
                  </a:cubicBezTo>
                  <a:cubicBezTo>
                    <a:pt x="1167" y="385"/>
                    <a:pt x="908" y="0"/>
                    <a:pt x="556" y="0"/>
                  </a:cubicBezTo>
                  <a:close/>
                </a:path>
              </a:pathLst>
            </a:custGeom>
            <a:solidFill>
              <a:srgbClr val="FFC5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4" name="Google Shape;2674;p75"/>
            <p:cNvSpPr/>
            <p:nvPr/>
          </p:nvSpPr>
          <p:spPr>
            <a:xfrm>
              <a:off x="6741550" y="2145950"/>
              <a:ext cx="123200" cy="113175"/>
            </a:xfrm>
            <a:custGeom>
              <a:avLst/>
              <a:gdLst/>
              <a:ahLst/>
              <a:cxnLst/>
              <a:rect l="l" t="t" r="r" b="b"/>
              <a:pathLst>
                <a:path w="4928" h="4527" extrusionOk="0">
                  <a:moveTo>
                    <a:pt x="1936" y="0"/>
                  </a:moveTo>
                  <a:cubicBezTo>
                    <a:pt x="1576" y="0"/>
                    <a:pt x="1207" y="307"/>
                    <a:pt x="1336" y="774"/>
                  </a:cubicBezTo>
                  <a:lnTo>
                    <a:pt x="1420" y="1036"/>
                  </a:lnTo>
                  <a:lnTo>
                    <a:pt x="1181" y="905"/>
                  </a:lnTo>
                  <a:cubicBezTo>
                    <a:pt x="1076" y="848"/>
                    <a:pt x="974" y="823"/>
                    <a:pt x="878" y="823"/>
                  </a:cubicBezTo>
                  <a:cubicBezTo>
                    <a:pt x="333" y="823"/>
                    <a:pt x="1" y="1630"/>
                    <a:pt x="598" y="1964"/>
                  </a:cubicBezTo>
                  <a:lnTo>
                    <a:pt x="836" y="2095"/>
                  </a:lnTo>
                  <a:lnTo>
                    <a:pt x="574" y="2167"/>
                  </a:lnTo>
                  <a:cubicBezTo>
                    <a:pt x="253" y="2262"/>
                    <a:pt x="62" y="2595"/>
                    <a:pt x="169" y="2917"/>
                  </a:cubicBezTo>
                  <a:cubicBezTo>
                    <a:pt x="238" y="3180"/>
                    <a:pt x="473" y="3347"/>
                    <a:pt x="733" y="3347"/>
                  </a:cubicBezTo>
                  <a:cubicBezTo>
                    <a:pt x="790" y="3347"/>
                    <a:pt x="849" y="3339"/>
                    <a:pt x="908" y="3322"/>
                  </a:cubicBezTo>
                  <a:lnTo>
                    <a:pt x="1169" y="3250"/>
                  </a:lnTo>
                  <a:lnTo>
                    <a:pt x="1169" y="3250"/>
                  </a:lnTo>
                  <a:lnTo>
                    <a:pt x="1039" y="3488"/>
                  </a:lnTo>
                  <a:cubicBezTo>
                    <a:pt x="798" y="3896"/>
                    <a:pt x="1118" y="4387"/>
                    <a:pt x="1547" y="4387"/>
                  </a:cubicBezTo>
                  <a:cubicBezTo>
                    <a:pt x="1606" y="4387"/>
                    <a:pt x="1667" y="4378"/>
                    <a:pt x="1729" y="4357"/>
                  </a:cubicBezTo>
                  <a:cubicBezTo>
                    <a:pt x="1884" y="4310"/>
                    <a:pt x="2015" y="4203"/>
                    <a:pt x="2098" y="4072"/>
                  </a:cubicBezTo>
                  <a:lnTo>
                    <a:pt x="2229" y="3822"/>
                  </a:lnTo>
                  <a:lnTo>
                    <a:pt x="2301" y="4095"/>
                  </a:lnTo>
                  <a:cubicBezTo>
                    <a:pt x="2390" y="4396"/>
                    <a:pt x="2623" y="4526"/>
                    <a:pt x="2860" y="4526"/>
                  </a:cubicBezTo>
                  <a:cubicBezTo>
                    <a:pt x="3223" y="4526"/>
                    <a:pt x="3593" y="4219"/>
                    <a:pt x="3455" y="3750"/>
                  </a:cubicBezTo>
                  <a:lnTo>
                    <a:pt x="3384" y="3488"/>
                  </a:lnTo>
                  <a:lnTo>
                    <a:pt x="3622" y="3619"/>
                  </a:lnTo>
                  <a:cubicBezTo>
                    <a:pt x="3714" y="3673"/>
                    <a:pt x="3815" y="3698"/>
                    <a:pt x="3915" y="3698"/>
                  </a:cubicBezTo>
                  <a:cubicBezTo>
                    <a:pt x="4125" y="3698"/>
                    <a:pt x="4331" y="3587"/>
                    <a:pt x="4444" y="3393"/>
                  </a:cubicBezTo>
                  <a:cubicBezTo>
                    <a:pt x="4598" y="3095"/>
                    <a:pt x="4503" y="2726"/>
                    <a:pt x="4206" y="2571"/>
                  </a:cubicBezTo>
                  <a:lnTo>
                    <a:pt x="3967" y="2440"/>
                  </a:lnTo>
                  <a:lnTo>
                    <a:pt x="4229" y="2357"/>
                  </a:lnTo>
                  <a:cubicBezTo>
                    <a:pt x="4927" y="2161"/>
                    <a:pt x="4706" y="1176"/>
                    <a:pt x="4079" y="1176"/>
                  </a:cubicBezTo>
                  <a:cubicBezTo>
                    <a:pt x="4021" y="1176"/>
                    <a:pt x="3960" y="1184"/>
                    <a:pt x="3896" y="1202"/>
                  </a:cubicBezTo>
                  <a:lnTo>
                    <a:pt x="3622" y="1286"/>
                  </a:lnTo>
                  <a:lnTo>
                    <a:pt x="3622" y="1286"/>
                  </a:lnTo>
                  <a:lnTo>
                    <a:pt x="3765" y="1047"/>
                  </a:lnTo>
                  <a:cubicBezTo>
                    <a:pt x="4024" y="563"/>
                    <a:pt x="3619" y="144"/>
                    <a:pt x="3213" y="144"/>
                  </a:cubicBezTo>
                  <a:cubicBezTo>
                    <a:pt x="3021" y="144"/>
                    <a:pt x="2828" y="238"/>
                    <a:pt x="2705" y="464"/>
                  </a:cubicBezTo>
                  <a:lnTo>
                    <a:pt x="2574" y="702"/>
                  </a:lnTo>
                  <a:lnTo>
                    <a:pt x="2491" y="440"/>
                  </a:lnTo>
                  <a:cubicBezTo>
                    <a:pt x="2406" y="133"/>
                    <a:pt x="2173" y="0"/>
                    <a:pt x="1936" y="0"/>
                  </a:cubicBezTo>
                  <a:close/>
                </a:path>
              </a:pathLst>
            </a:custGeom>
            <a:solidFill>
              <a:srgbClr val="FF6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5" name="Google Shape;2675;p75"/>
            <p:cNvSpPr/>
            <p:nvPr/>
          </p:nvSpPr>
          <p:spPr>
            <a:xfrm>
              <a:off x="6785350" y="2188200"/>
              <a:ext cx="34150" cy="28725"/>
            </a:xfrm>
            <a:custGeom>
              <a:avLst/>
              <a:gdLst/>
              <a:ahLst/>
              <a:cxnLst/>
              <a:rect l="l" t="t" r="r" b="b"/>
              <a:pathLst>
                <a:path w="1366" h="1149" extrusionOk="0">
                  <a:moveTo>
                    <a:pt x="653" y="0"/>
                  </a:moveTo>
                  <a:cubicBezTo>
                    <a:pt x="600" y="0"/>
                    <a:pt x="545" y="8"/>
                    <a:pt x="489" y="24"/>
                  </a:cubicBezTo>
                  <a:cubicBezTo>
                    <a:pt x="179" y="108"/>
                    <a:pt x="1" y="429"/>
                    <a:pt x="96" y="739"/>
                  </a:cubicBezTo>
                  <a:cubicBezTo>
                    <a:pt x="174" y="1006"/>
                    <a:pt x="409" y="1148"/>
                    <a:pt x="645" y="1148"/>
                  </a:cubicBezTo>
                  <a:cubicBezTo>
                    <a:pt x="840" y="1148"/>
                    <a:pt x="1036" y="1051"/>
                    <a:pt x="1144" y="846"/>
                  </a:cubicBezTo>
                  <a:cubicBezTo>
                    <a:pt x="1365" y="456"/>
                    <a:pt x="1064" y="0"/>
                    <a:pt x="653" y="0"/>
                  </a:cubicBezTo>
                  <a:close/>
                </a:path>
              </a:pathLst>
            </a:custGeom>
            <a:solidFill>
              <a:srgbClr val="FFC5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6" name="Google Shape;2676;p75"/>
            <p:cNvSpPr/>
            <p:nvPr/>
          </p:nvSpPr>
          <p:spPr>
            <a:xfrm>
              <a:off x="5669150" y="1315100"/>
              <a:ext cx="123050" cy="113200"/>
            </a:xfrm>
            <a:custGeom>
              <a:avLst/>
              <a:gdLst/>
              <a:ahLst/>
              <a:cxnLst/>
              <a:rect l="l" t="t" r="r" b="b"/>
              <a:pathLst>
                <a:path w="4922" h="4528" extrusionOk="0">
                  <a:moveTo>
                    <a:pt x="1936" y="1"/>
                  </a:moveTo>
                  <a:cubicBezTo>
                    <a:pt x="1575" y="1"/>
                    <a:pt x="1204" y="305"/>
                    <a:pt x="1334" y="765"/>
                  </a:cubicBezTo>
                  <a:lnTo>
                    <a:pt x="1417" y="1039"/>
                  </a:lnTo>
                  <a:lnTo>
                    <a:pt x="1179" y="908"/>
                  </a:lnTo>
                  <a:cubicBezTo>
                    <a:pt x="1070" y="848"/>
                    <a:pt x="965" y="822"/>
                    <a:pt x="867" y="822"/>
                  </a:cubicBezTo>
                  <a:cubicBezTo>
                    <a:pt x="320" y="822"/>
                    <a:pt x="0" y="1633"/>
                    <a:pt x="596" y="1956"/>
                  </a:cubicBezTo>
                  <a:lnTo>
                    <a:pt x="834" y="2087"/>
                  </a:lnTo>
                  <a:lnTo>
                    <a:pt x="572" y="2170"/>
                  </a:lnTo>
                  <a:cubicBezTo>
                    <a:pt x="250" y="2254"/>
                    <a:pt x="72" y="2587"/>
                    <a:pt x="155" y="2909"/>
                  </a:cubicBezTo>
                  <a:cubicBezTo>
                    <a:pt x="234" y="3174"/>
                    <a:pt x="474" y="3350"/>
                    <a:pt x="737" y="3350"/>
                  </a:cubicBezTo>
                  <a:cubicBezTo>
                    <a:pt x="792" y="3350"/>
                    <a:pt x="849" y="3342"/>
                    <a:pt x="905" y="3325"/>
                  </a:cubicBezTo>
                  <a:lnTo>
                    <a:pt x="1167" y="3242"/>
                  </a:lnTo>
                  <a:lnTo>
                    <a:pt x="1167" y="3242"/>
                  </a:lnTo>
                  <a:lnTo>
                    <a:pt x="1036" y="3492"/>
                  </a:lnTo>
                  <a:cubicBezTo>
                    <a:pt x="777" y="3961"/>
                    <a:pt x="1179" y="4381"/>
                    <a:pt x="1586" y="4381"/>
                  </a:cubicBezTo>
                  <a:cubicBezTo>
                    <a:pt x="1777" y="4381"/>
                    <a:pt x="1970" y="4288"/>
                    <a:pt x="2096" y="4063"/>
                  </a:cubicBezTo>
                  <a:lnTo>
                    <a:pt x="2227" y="3825"/>
                  </a:lnTo>
                  <a:lnTo>
                    <a:pt x="2298" y="4087"/>
                  </a:lnTo>
                  <a:cubicBezTo>
                    <a:pt x="2388" y="4394"/>
                    <a:pt x="2624" y="4527"/>
                    <a:pt x="2862" y="4527"/>
                  </a:cubicBezTo>
                  <a:cubicBezTo>
                    <a:pt x="3224" y="4527"/>
                    <a:pt x="3590" y="4221"/>
                    <a:pt x="3453" y="3754"/>
                  </a:cubicBezTo>
                  <a:lnTo>
                    <a:pt x="3382" y="3492"/>
                  </a:lnTo>
                  <a:lnTo>
                    <a:pt x="3620" y="3623"/>
                  </a:lnTo>
                  <a:cubicBezTo>
                    <a:pt x="3711" y="3676"/>
                    <a:pt x="3811" y="3702"/>
                    <a:pt x="3910" y="3702"/>
                  </a:cubicBezTo>
                  <a:cubicBezTo>
                    <a:pt x="4121" y="3702"/>
                    <a:pt x="4328" y="3587"/>
                    <a:pt x="4441" y="3385"/>
                  </a:cubicBezTo>
                  <a:cubicBezTo>
                    <a:pt x="4596" y="3099"/>
                    <a:pt x="4489" y="2730"/>
                    <a:pt x="4203" y="2563"/>
                  </a:cubicBezTo>
                  <a:lnTo>
                    <a:pt x="3965" y="2432"/>
                  </a:lnTo>
                  <a:lnTo>
                    <a:pt x="4227" y="2361"/>
                  </a:lnTo>
                  <a:cubicBezTo>
                    <a:pt x="4922" y="2155"/>
                    <a:pt x="4706" y="1177"/>
                    <a:pt x="4085" y="1177"/>
                  </a:cubicBezTo>
                  <a:cubicBezTo>
                    <a:pt x="4025" y="1177"/>
                    <a:pt x="3961" y="1186"/>
                    <a:pt x="3894" y="1206"/>
                  </a:cubicBezTo>
                  <a:lnTo>
                    <a:pt x="3620" y="1277"/>
                  </a:lnTo>
                  <a:lnTo>
                    <a:pt x="3620" y="1277"/>
                  </a:lnTo>
                  <a:lnTo>
                    <a:pt x="3763" y="1039"/>
                  </a:lnTo>
                  <a:cubicBezTo>
                    <a:pt x="4022" y="561"/>
                    <a:pt x="3614" y="138"/>
                    <a:pt x="3207" y="138"/>
                  </a:cubicBezTo>
                  <a:cubicBezTo>
                    <a:pt x="3016" y="138"/>
                    <a:pt x="2825" y="231"/>
                    <a:pt x="2703" y="456"/>
                  </a:cubicBezTo>
                  <a:lnTo>
                    <a:pt x="2572" y="706"/>
                  </a:lnTo>
                  <a:lnTo>
                    <a:pt x="2489" y="432"/>
                  </a:lnTo>
                  <a:cubicBezTo>
                    <a:pt x="2404" y="131"/>
                    <a:pt x="2172" y="1"/>
                    <a:pt x="1936" y="1"/>
                  </a:cubicBezTo>
                  <a:close/>
                </a:path>
              </a:pathLst>
            </a:custGeom>
            <a:solidFill>
              <a:srgbClr val="FF6B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7" name="Google Shape;2677;p75"/>
            <p:cNvSpPr/>
            <p:nvPr/>
          </p:nvSpPr>
          <p:spPr>
            <a:xfrm>
              <a:off x="5713200" y="1357150"/>
              <a:ext cx="33850" cy="28750"/>
            </a:xfrm>
            <a:custGeom>
              <a:avLst/>
              <a:gdLst/>
              <a:ahLst/>
              <a:cxnLst/>
              <a:rect l="l" t="t" r="r" b="b"/>
              <a:pathLst>
                <a:path w="1354" h="1150" extrusionOk="0">
                  <a:moveTo>
                    <a:pt x="641" y="0"/>
                  </a:moveTo>
                  <a:cubicBezTo>
                    <a:pt x="588" y="0"/>
                    <a:pt x="533" y="8"/>
                    <a:pt x="477" y="24"/>
                  </a:cubicBezTo>
                  <a:cubicBezTo>
                    <a:pt x="167" y="119"/>
                    <a:pt x="1" y="429"/>
                    <a:pt x="84" y="738"/>
                  </a:cubicBezTo>
                  <a:cubicBezTo>
                    <a:pt x="163" y="1007"/>
                    <a:pt x="400" y="1150"/>
                    <a:pt x="638" y="1150"/>
                  </a:cubicBezTo>
                  <a:cubicBezTo>
                    <a:pt x="831" y="1150"/>
                    <a:pt x="1025" y="1055"/>
                    <a:pt x="1132" y="857"/>
                  </a:cubicBezTo>
                  <a:cubicBezTo>
                    <a:pt x="1353" y="457"/>
                    <a:pt x="1052" y="0"/>
                    <a:pt x="641" y="0"/>
                  </a:cubicBezTo>
                  <a:close/>
                </a:path>
              </a:pathLst>
            </a:custGeom>
            <a:solidFill>
              <a:srgbClr val="FFC5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8" name="Google Shape;2678;p75"/>
            <p:cNvSpPr/>
            <p:nvPr/>
          </p:nvSpPr>
          <p:spPr>
            <a:xfrm>
              <a:off x="5497700" y="3032950"/>
              <a:ext cx="102725" cy="178600"/>
            </a:xfrm>
            <a:custGeom>
              <a:avLst/>
              <a:gdLst/>
              <a:ahLst/>
              <a:cxnLst/>
              <a:rect l="l" t="t" r="r" b="b"/>
              <a:pathLst>
                <a:path w="4109" h="7144" extrusionOk="0">
                  <a:moveTo>
                    <a:pt x="3953" y="0"/>
                  </a:moveTo>
                  <a:cubicBezTo>
                    <a:pt x="1774" y="1786"/>
                    <a:pt x="370" y="4322"/>
                    <a:pt x="0" y="7120"/>
                  </a:cubicBezTo>
                  <a:lnTo>
                    <a:pt x="250" y="7144"/>
                  </a:lnTo>
                  <a:cubicBezTo>
                    <a:pt x="608" y="4417"/>
                    <a:pt x="1989" y="1941"/>
                    <a:pt x="4108" y="191"/>
                  </a:cubicBezTo>
                  <a:lnTo>
                    <a:pt x="3953"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9" name="Google Shape;2679;p75"/>
            <p:cNvSpPr/>
            <p:nvPr/>
          </p:nvSpPr>
          <p:spPr>
            <a:xfrm>
              <a:off x="6154025" y="3144275"/>
              <a:ext cx="205125" cy="82775"/>
            </a:xfrm>
            <a:custGeom>
              <a:avLst/>
              <a:gdLst/>
              <a:ahLst/>
              <a:cxnLst/>
              <a:rect l="l" t="t" r="r" b="b"/>
              <a:pathLst>
                <a:path w="8205" h="3311" extrusionOk="0">
                  <a:moveTo>
                    <a:pt x="8121" y="0"/>
                  </a:moveTo>
                  <a:lnTo>
                    <a:pt x="1" y="3072"/>
                  </a:lnTo>
                  <a:lnTo>
                    <a:pt x="96" y="3310"/>
                  </a:lnTo>
                  <a:lnTo>
                    <a:pt x="8204" y="238"/>
                  </a:lnTo>
                  <a:lnTo>
                    <a:pt x="8121"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0" name="Google Shape;2680;p75"/>
            <p:cNvSpPr/>
            <p:nvPr/>
          </p:nvSpPr>
          <p:spPr>
            <a:xfrm>
              <a:off x="5467925" y="2983825"/>
              <a:ext cx="46775" cy="42600"/>
            </a:xfrm>
            <a:custGeom>
              <a:avLst/>
              <a:gdLst/>
              <a:ahLst/>
              <a:cxnLst/>
              <a:rect l="l" t="t" r="r" b="b"/>
              <a:pathLst>
                <a:path w="1871" h="1704" extrusionOk="0">
                  <a:moveTo>
                    <a:pt x="1692" y="1"/>
                  </a:moveTo>
                  <a:cubicBezTo>
                    <a:pt x="1168" y="536"/>
                    <a:pt x="608" y="1048"/>
                    <a:pt x="1" y="1501"/>
                  </a:cubicBezTo>
                  <a:lnTo>
                    <a:pt x="156" y="1703"/>
                  </a:lnTo>
                  <a:cubicBezTo>
                    <a:pt x="763" y="1239"/>
                    <a:pt x="1334" y="727"/>
                    <a:pt x="1870" y="167"/>
                  </a:cubicBezTo>
                  <a:lnTo>
                    <a:pt x="1692" y="1"/>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1" name="Google Shape;2681;p75"/>
            <p:cNvSpPr/>
            <p:nvPr/>
          </p:nvSpPr>
          <p:spPr>
            <a:xfrm>
              <a:off x="5500675" y="2993050"/>
              <a:ext cx="29800" cy="35750"/>
            </a:xfrm>
            <a:custGeom>
              <a:avLst/>
              <a:gdLst/>
              <a:ahLst/>
              <a:cxnLst/>
              <a:rect l="l" t="t" r="r" b="b"/>
              <a:pathLst>
                <a:path w="1192" h="1430" extrusionOk="0">
                  <a:moveTo>
                    <a:pt x="1001" y="1"/>
                  </a:moveTo>
                  <a:cubicBezTo>
                    <a:pt x="643" y="418"/>
                    <a:pt x="310" y="834"/>
                    <a:pt x="1" y="1287"/>
                  </a:cubicBezTo>
                  <a:lnTo>
                    <a:pt x="215" y="1430"/>
                  </a:lnTo>
                  <a:cubicBezTo>
                    <a:pt x="512" y="989"/>
                    <a:pt x="846" y="572"/>
                    <a:pt x="1191" y="167"/>
                  </a:cubicBezTo>
                  <a:lnTo>
                    <a:pt x="1001" y="1"/>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75"/>
            <p:cNvSpPr/>
            <p:nvPr/>
          </p:nvSpPr>
          <p:spPr>
            <a:xfrm>
              <a:off x="6590400" y="3107650"/>
              <a:ext cx="60150" cy="59275"/>
            </a:xfrm>
            <a:custGeom>
              <a:avLst/>
              <a:gdLst/>
              <a:ahLst/>
              <a:cxnLst/>
              <a:rect l="l" t="t" r="r" b="b"/>
              <a:pathLst>
                <a:path w="2406" h="2371" extrusionOk="0">
                  <a:moveTo>
                    <a:pt x="215" y="1"/>
                  </a:moveTo>
                  <a:lnTo>
                    <a:pt x="0" y="132"/>
                  </a:lnTo>
                  <a:cubicBezTo>
                    <a:pt x="548" y="1060"/>
                    <a:pt x="1334" y="1834"/>
                    <a:pt x="2286" y="2370"/>
                  </a:cubicBezTo>
                  <a:lnTo>
                    <a:pt x="2405" y="2156"/>
                  </a:lnTo>
                  <a:cubicBezTo>
                    <a:pt x="1500" y="1644"/>
                    <a:pt x="750" y="894"/>
                    <a:pt x="215" y="1"/>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75"/>
            <p:cNvSpPr/>
            <p:nvPr/>
          </p:nvSpPr>
          <p:spPr>
            <a:xfrm>
              <a:off x="6618975" y="3101700"/>
              <a:ext cx="43175" cy="44075"/>
            </a:xfrm>
            <a:custGeom>
              <a:avLst/>
              <a:gdLst/>
              <a:ahLst/>
              <a:cxnLst/>
              <a:rect l="l" t="t" r="r" b="b"/>
              <a:pathLst>
                <a:path w="1727" h="1763" extrusionOk="0">
                  <a:moveTo>
                    <a:pt x="215" y="1"/>
                  </a:moveTo>
                  <a:lnTo>
                    <a:pt x="0" y="120"/>
                  </a:lnTo>
                  <a:cubicBezTo>
                    <a:pt x="381" y="798"/>
                    <a:pt x="929" y="1358"/>
                    <a:pt x="1596" y="1763"/>
                  </a:cubicBezTo>
                  <a:lnTo>
                    <a:pt x="1727" y="1548"/>
                  </a:lnTo>
                  <a:cubicBezTo>
                    <a:pt x="1096" y="1167"/>
                    <a:pt x="572" y="632"/>
                    <a:pt x="215" y="1"/>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75"/>
            <p:cNvSpPr/>
            <p:nvPr/>
          </p:nvSpPr>
          <p:spPr>
            <a:xfrm>
              <a:off x="6380550" y="3232375"/>
              <a:ext cx="55675" cy="38125"/>
            </a:xfrm>
            <a:custGeom>
              <a:avLst/>
              <a:gdLst/>
              <a:ahLst/>
              <a:cxnLst/>
              <a:rect l="l" t="t" r="r" b="b"/>
              <a:pathLst>
                <a:path w="2227" h="1525" extrusionOk="0">
                  <a:moveTo>
                    <a:pt x="179" y="0"/>
                  </a:moveTo>
                  <a:lnTo>
                    <a:pt x="0" y="167"/>
                  </a:lnTo>
                  <a:cubicBezTo>
                    <a:pt x="584" y="798"/>
                    <a:pt x="1322" y="1262"/>
                    <a:pt x="2155" y="1524"/>
                  </a:cubicBezTo>
                  <a:lnTo>
                    <a:pt x="2227" y="1286"/>
                  </a:lnTo>
                  <a:cubicBezTo>
                    <a:pt x="1441" y="1036"/>
                    <a:pt x="739" y="596"/>
                    <a:pt x="179" y="0"/>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75"/>
            <p:cNvSpPr/>
            <p:nvPr/>
          </p:nvSpPr>
          <p:spPr>
            <a:xfrm>
              <a:off x="5548300" y="2424525"/>
              <a:ext cx="66400" cy="15225"/>
            </a:xfrm>
            <a:custGeom>
              <a:avLst/>
              <a:gdLst/>
              <a:ahLst/>
              <a:cxnLst/>
              <a:rect l="l" t="t" r="r" b="b"/>
              <a:pathLst>
                <a:path w="2656" h="609" extrusionOk="0">
                  <a:moveTo>
                    <a:pt x="2620" y="1"/>
                  </a:moveTo>
                  <a:lnTo>
                    <a:pt x="2417" y="25"/>
                  </a:lnTo>
                  <a:cubicBezTo>
                    <a:pt x="1632" y="144"/>
                    <a:pt x="810" y="263"/>
                    <a:pt x="1" y="358"/>
                  </a:cubicBezTo>
                  <a:lnTo>
                    <a:pt x="36" y="608"/>
                  </a:lnTo>
                  <a:cubicBezTo>
                    <a:pt x="846" y="513"/>
                    <a:pt x="1667" y="394"/>
                    <a:pt x="2453" y="275"/>
                  </a:cubicBezTo>
                  <a:lnTo>
                    <a:pt x="2656" y="239"/>
                  </a:lnTo>
                  <a:lnTo>
                    <a:pt x="2620" y="1"/>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75"/>
            <p:cNvSpPr/>
            <p:nvPr/>
          </p:nvSpPr>
          <p:spPr>
            <a:xfrm>
              <a:off x="5558425" y="2454600"/>
              <a:ext cx="93175" cy="15500"/>
            </a:xfrm>
            <a:custGeom>
              <a:avLst/>
              <a:gdLst/>
              <a:ahLst/>
              <a:cxnLst/>
              <a:rect l="l" t="t" r="r" b="b"/>
              <a:pathLst>
                <a:path w="3727" h="620" extrusionOk="0">
                  <a:moveTo>
                    <a:pt x="3691" y="0"/>
                  </a:moveTo>
                  <a:cubicBezTo>
                    <a:pt x="3298" y="36"/>
                    <a:pt x="2905" y="84"/>
                    <a:pt x="2501" y="131"/>
                  </a:cubicBezTo>
                  <a:cubicBezTo>
                    <a:pt x="1691" y="227"/>
                    <a:pt x="846" y="322"/>
                    <a:pt x="0" y="370"/>
                  </a:cubicBezTo>
                  <a:lnTo>
                    <a:pt x="12" y="620"/>
                  </a:lnTo>
                  <a:cubicBezTo>
                    <a:pt x="869" y="572"/>
                    <a:pt x="1715" y="477"/>
                    <a:pt x="2536" y="381"/>
                  </a:cubicBezTo>
                  <a:cubicBezTo>
                    <a:pt x="2929" y="334"/>
                    <a:pt x="3322" y="286"/>
                    <a:pt x="3727" y="250"/>
                  </a:cubicBezTo>
                  <a:lnTo>
                    <a:pt x="3691"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7" name="Google Shape;2687;p75"/>
            <p:cNvSpPr/>
            <p:nvPr/>
          </p:nvSpPr>
          <p:spPr>
            <a:xfrm>
              <a:off x="5569425" y="2499550"/>
              <a:ext cx="53325" cy="10425"/>
            </a:xfrm>
            <a:custGeom>
              <a:avLst/>
              <a:gdLst/>
              <a:ahLst/>
              <a:cxnLst/>
              <a:rect l="l" t="t" r="r" b="b"/>
              <a:pathLst>
                <a:path w="2133" h="417" extrusionOk="0">
                  <a:moveTo>
                    <a:pt x="37" y="0"/>
                  </a:moveTo>
                  <a:lnTo>
                    <a:pt x="1" y="250"/>
                  </a:lnTo>
                  <a:cubicBezTo>
                    <a:pt x="703" y="346"/>
                    <a:pt x="1418" y="405"/>
                    <a:pt x="2132" y="417"/>
                  </a:cubicBezTo>
                  <a:lnTo>
                    <a:pt x="2120" y="155"/>
                  </a:lnTo>
                  <a:cubicBezTo>
                    <a:pt x="1430" y="155"/>
                    <a:pt x="727" y="96"/>
                    <a:pt x="37" y="0"/>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75"/>
            <p:cNvSpPr/>
            <p:nvPr/>
          </p:nvSpPr>
          <p:spPr>
            <a:xfrm>
              <a:off x="5469125" y="2403700"/>
              <a:ext cx="22650" cy="6275"/>
            </a:xfrm>
            <a:custGeom>
              <a:avLst/>
              <a:gdLst/>
              <a:ahLst/>
              <a:cxnLst/>
              <a:rect l="l" t="t" r="r" b="b"/>
              <a:pathLst>
                <a:path w="906" h="251" extrusionOk="0">
                  <a:moveTo>
                    <a:pt x="0" y="0"/>
                  </a:moveTo>
                  <a:lnTo>
                    <a:pt x="0" y="250"/>
                  </a:lnTo>
                  <a:lnTo>
                    <a:pt x="905" y="250"/>
                  </a:lnTo>
                  <a:lnTo>
                    <a:pt x="905"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75"/>
            <p:cNvSpPr/>
            <p:nvPr/>
          </p:nvSpPr>
          <p:spPr>
            <a:xfrm>
              <a:off x="5385475" y="2523050"/>
              <a:ext cx="13425" cy="46175"/>
            </a:xfrm>
            <a:custGeom>
              <a:avLst/>
              <a:gdLst/>
              <a:ahLst/>
              <a:cxnLst/>
              <a:rect l="l" t="t" r="r" b="b"/>
              <a:pathLst>
                <a:path w="537" h="1847" extrusionOk="0">
                  <a:moveTo>
                    <a:pt x="251" y="1"/>
                  </a:moveTo>
                  <a:lnTo>
                    <a:pt x="1" y="37"/>
                  </a:lnTo>
                  <a:lnTo>
                    <a:pt x="287" y="1846"/>
                  </a:lnTo>
                  <a:lnTo>
                    <a:pt x="537" y="1811"/>
                  </a:lnTo>
                  <a:lnTo>
                    <a:pt x="251" y="1"/>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0" name="Google Shape;2690;p75"/>
            <p:cNvSpPr/>
            <p:nvPr/>
          </p:nvSpPr>
          <p:spPr>
            <a:xfrm>
              <a:off x="5369700" y="2507575"/>
              <a:ext cx="11050" cy="53600"/>
            </a:xfrm>
            <a:custGeom>
              <a:avLst/>
              <a:gdLst/>
              <a:ahLst/>
              <a:cxnLst/>
              <a:rect l="l" t="t" r="r" b="b"/>
              <a:pathLst>
                <a:path w="442" h="2144" extrusionOk="0">
                  <a:moveTo>
                    <a:pt x="48" y="1"/>
                  </a:moveTo>
                  <a:cubicBezTo>
                    <a:pt x="1" y="727"/>
                    <a:pt x="60" y="1441"/>
                    <a:pt x="191" y="2144"/>
                  </a:cubicBezTo>
                  <a:lnTo>
                    <a:pt x="441" y="2108"/>
                  </a:lnTo>
                  <a:cubicBezTo>
                    <a:pt x="310" y="1418"/>
                    <a:pt x="263" y="715"/>
                    <a:pt x="298" y="25"/>
                  </a:cubicBezTo>
                  <a:lnTo>
                    <a:pt x="48" y="1"/>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1" name="Google Shape;2691;p75"/>
            <p:cNvSpPr/>
            <p:nvPr/>
          </p:nvSpPr>
          <p:spPr>
            <a:xfrm>
              <a:off x="5132175" y="2329875"/>
              <a:ext cx="36050" cy="30700"/>
            </a:xfrm>
            <a:custGeom>
              <a:avLst/>
              <a:gdLst/>
              <a:ahLst/>
              <a:cxnLst/>
              <a:rect l="l" t="t" r="r" b="b"/>
              <a:pathLst>
                <a:path w="1442" h="1228" extrusionOk="0">
                  <a:moveTo>
                    <a:pt x="120" y="1"/>
                  </a:moveTo>
                  <a:lnTo>
                    <a:pt x="1" y="215"/>
                  </a:lnTo>
                  <a:cubicBezTo>
                    <a:pt x="477" y="477"/>
                    <a:pt x="894" y="822"/>
                    <a:pt x="1251" y="1227"/>
                  </a:cubicBezTo>
                  <a:lnTo>
                    <a:pt x="1441" y="1060"/>
                  </a:lnTo>
                  <a:cubicBezTo>
                    <a:pt x="1072" y="632"/>
                    <a:pt x="620" y="275"/>
                    <a:pt x="120" y="1"/>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2" name="Google Shape;2692;p75"/>
            <p:cNvSpPr/>
            <p:nvPr/>
          </p:nvSpPr>
          <p:spPr>
            <a:xfrm>
              <a:off x="5146750" y="2312925"/>
              <a:ext cx="31300" cy="28600"/>
            </a:xfrm>
            <a:custGeom>
              <a:avLst/>
              <a:gdLst/>
              <a:ahLst/>
              <a:cxnLst/>
              <a:rect l="l" t="t" r="r" b="b"/>
              <a:pathLst>
                <a:path w="1252" h="1144" extrusionOk="0">
                  <a:moveTo>
                    <a:pt x="144" y="0"/>
                  </a:moveTo>
                  <a:lnTo>
                    <a:pt x="1" y="202"/>
                  </a:lnTo>
                  <a:cubicBezTo>
                    <a:pt x="394" y="464"/>
                    <a:pt x="751" y="786"/>
                    <a:pt x="1061" y="1143"/>
                  </a:cubicBezTo>
                  <a:lnTo>
                    <a:pt x="1251" y="988"/>
                  </a:lnTo>
                  <a:cubicBezTo>
                    <a:pt x="930" y="607"/>
                    <a:pt x="549" y="274"/>
                    <a:pt x="144" y="0"/>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3" name="Google Shape;2693;p75"/>
            <p:cNvSpPr/>
            <p:nvPr/>
          </p:nvSpPr>
          <p:spPr>
            <a:xfrm>
              <a:off x="6142425" y="2422750"/>
              <a:ext cx="56875" cy="9550"/>
            </a:xfrm>
            <a:custGeom>
              <a:avLst/>
              <a:gdLst/>
              <a:ahLst/>
              <a:cxnLst/>
              <a:rect l="l" t="t" r="r" b="b"/>
              <a:pathLst>
                <a:path w="2275" h="382" extrusionOk="0">
                  <a:moveTo>
                    <a:pt x="12" y="0"/>
                  </a:moveTo>
                  <a:lnTo>
                    <a:pt x="0" y="262"/>
                  </a:lnTo>
                  <a:lnTo>
                    <a:pt x="2263" y="381"/>
                  </a:lnTo>
                  <a:lnTo>
                    <a:pt x="2274" y="131"/>
                  </a:lnTo>
                  <a:lnTo>
                    <a:pt x="12"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4" name="Google Shape;2694;p75"/>
            <p:cNvSpPr/>
            <p:nvPr/>
          </p:nvSpPr>
          <p:spPr>
            <a:xfrm>
              <a:off x="6098975" y="2458050"/>
              <a:ext cx="90200" cy="9075"/>
            </a:xfrm>
            <a:custGeom>
              <a:avLst/>
              <a:gdLst/>
              <a:ahLst/>
              <a:cxnLst/>
              <a:rect l="l" t="t" r="r" b="b"/>
              <a:pathLst>
                <a:path w="3608" h="363" extrusionOk="0">
                  <a:moveTo>
                    <a:pt x="2712" y="1"/>
                  </a:moveTo>
                  <a:cubicBezTo>
                    <a:pt x="2393" y="1"/>
                    <a:pt x="2075" y="28"/>
                    <a:pt x="1762" y="53"/>
                  </a:cubicBezTo>
                  <a:cubicBezTo>
                    <a:pt x="1456" y="79"/>
                    <a:pt x="1139" y="109"/>
                    <a:pt x="825" y="109"/>
                  </a:cubicBezTo>
                  <a:cubicBezTo>
                    <a:pt x="565" y="109"/>
                    <a:pt x="307" y="88"/>
                    <a:pt x="60" y="29"/>
                  </a:cubicBezTo>
                  <a:lnTo>
                    <a:pt x="0" y="279"/>
                  </a:lnTo>
                  <a:cubicBezTo>
                    <a:pt x="274" y="339"/>
                    <a:pt x="560" y="362"/>
                    <a:pt x="845" y="362"/>
                  </a:cubicBezTo>
                  <a:cubicBezTo>
                    <a:pt x="1167" y="362"/>
                    <a:pt x="1476" y="327"/>
                    <a:pt x="1786" y="303"/>
                  </a:cubicBezTo>
                  <a:cubicBezTo>
                    <a:pt x="2114" y="278"/>
                    <a:pt x="2429" y="249"/>
                    <a:pt x="2736" y="249"/>
                  </a:cubicBezTo>
                  <a:cubicBezTo>
                    <a:pt x="3008" y="249"/>
                    <a:pt x="3273" y="272"/>
                    <a:pt x="3536" y="339"/>
                  </a:cubicBezTo>
                  <a:lnTo>
                    <a:pt x="3608" y="101"/>
                  </a:lnTo>
                  <a:cubicBezTo>
                    <a:pt x="3313" y="25"/>
                    <a:pt x="3012" y="1"/>
                    <a:pt x="2712" y="1"/>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5" name="Google Shape;2695;p75"/>
            <p:cNvSpPr/>
            <p:nvPr/>
          </p:nvSpPr>
          <p:spPr>
            <a:xfrm>
              <a:off x="6136175" y="2492600"/>
              <a:ext cx="78300" cy="19775"/>
            </a:xfrm>
            <a:custGeom>
              <a:avLst/>
              <a:gdLst/>
              <a:ahLst/>
              <a:cxnLst/>
              <a:rect l="l" t="t" r="r" b="b"/>
              <a:pathLst>
                <a:path w="3132" h="791" extrusionOk="0">
                  <a:moveTo>
                    <a:pt x="2588" y="1"/>
                  </a:moveTo>
                  <a:cubicBezTo>
                    <a:pt x="2202" y="1"/>
                    <a:pt x="1813" y="98"/>
                    <a:pt x="1441" y="195"/>
                  </a:cubicBezTo>
                  <a:cubicBezTo>
                    <a:pt x="953" y="314"/>
                    <a:pt x="477" y="433"/>
                    <a:pt x="0" y="540"/>
                  </a:cubicBezTo>
                  <a:lnTo>
                    <a:pt x="48" y="790"/>
                  </a:lnTo>
                  <a:cubicBezTo>
                    <a:pt x="524" y="683"/>
                    <a:pt x="1012" y="564"/>
                    <a:pt x="1501" y="445"/>
                  </a:cubicBezTo>
                  <a:cubicBezTo>
                    <a:pt x="1864" y="346"/>
                    <a:pt x="2240" y="252"/>
                    <a:pt x="2599" y="252"/>
                  </a:cubicBezTo>
                  <a:cubicBezTo>
                    <a:pt x="2756" y="252"/>
                    <a:pt x="2911" y="270"/>
                    <a:pt x="3060" y="314"/>
                  </a:cubicBezTo>
                  <a:lnTo>
                    <a:pt x="3132" y="76"/>
                  </a:lnTo>
                  <a:cubicBezTo>
                    <a:pt x="2952" y="22"/>
                    <a:pt x="2770" y="1"/>
                    <a:pt x="2588" y="1"/>
                  </a:cubicBez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75"/>
            <p:cNvSpPr/>
            <p:nvPr/>
          </p:nvSpPr>
          <p:spPr>
            <a:xfrm>
              <a:off x="6258500" y="2404900"/>
              <a:ext cx="17300" cy="10425"/>
            </a:xfrm>
            <a:custGeom>
              <a:avLst/>
              <a:gdLst/>
              <a:ahLst/>
              <a:cxnLst/>
              <a:rect l="l" t="t" r="r" b="b"/>
              <a:pathLst>
                <a:path w="692" h="417" extrusionOk="0">
                  <a:moveTo>
                    <a:pt x="60" y="0"/>
                  </a:moveTo>
                  <a:lnTo>
                    <a:pt x="1" y="238"/>
                  </a:lnTo>
                  <a:lnTo>
                    <a:pt x="632" y="417"/>
                  </a:lnTo>
                  <a:lnTo>
                    <a:pt x="691" y="167"/>
                  </a:lnTo>
                  <a:lnTo>
                    <a:pt x="60"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7" name="Google Shape;2697;p75"/>
            <p:cNvSpPr/>
            <p:nvPr/>
          </p:nvSpPr>
          <p:spPr>
            <a:xfrm>
              <a:off x="6355250" y="2514725"/>
              <a:ext cx="18475" cy="57475"/>
            </a:xfrm>
            <a:custGeom>
              <a:avLst/>
              <a:gdLst/>
              <a:ahLst/>
              <a:cxnLst/>
              <a:rect l="l" t="t" r="r" b="b"/>
              <a:pathLst>
                <a:path w="739" h="2299" extrusionOk="0">
                  <a:moveTo>
                    <a:pt x="489" y="0"/>
                  </a:moveTo>
                  <a:cubicBezTo>
                    <a:pt x="429" y="679"/>
                    <a:pt x="322" y="1548"/>
                    <a:pt x="0" y="2179"/>
                  </a:cubicBezTo>
                  <a:lnTo>
                    <a:pt x="215" y="2298"/>
                  </a:lnTo>
                  <a:cubicBezTo>
                    <a:pt x="572" y="1620"/>
                    <a:pt x="679" y="727"/>
                    <a:pt x="739" y="12"/>
                  </a:cubicBezTo>
                  <a:lnTo>
                    <a:pt x="489"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8" name="Google Shape;2698;p75"/>
            <p:cNvSpPr/>
            <p:nvPr/>
          </p:nvSpPr>
          <p:spPr>
            <a:xfrm>
              <a:off x="6378750" y="2503425"/>
              <a:ext cx="15800" cy="45550"/>
            </a:xfrm>
            <a:custGeom>
              <a:avLst/>
              <a:gdLst/>
              <a:ahLst/>
              <a:cxnLst/>
              <a:rect l="l" t="t" r="r" b="b"/>
              <a:pathLst>
                <a:path w="632" h="1822" extrusionOk="0">
                  <a:moveTo>
                    <a:pt x="382" y="0"/>
                  </a:moveTo>
                  <a:cubicBezTo>
                    <a:pt x="311" y="583"/>
                    <a:pt x="191" y="1167"/>
                    <a:pt x="1" y="1738"/>
                  </a:cubicBezTo>
                  <a:lnTo>
                    <a:pt x="227" y="1822"/>
                  </a:lnTo>
                  <a:cubicBezTo>
                    <a:pt x="430" y="1238"/>
                    <a:pt x="561" y="643"/>
                    <a:pt x="632" y="24"/>
                  </a:cubicBezTo>
                  <a:lnTo>
                    <a:pt x="382"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75"/>
            <p:cNvSpPr/>
            <p:nvPr/>
          </p:nvSpPr>
          <p:spPr>
            <a:xfrm>
              <a:off x="6597550" y="2333450"/>
              <a:ext cx="63425" cy="28600"/>
            </a:xfrm>
            <a:custGeom>
              <a:avLst/>
              <a:gdLst/>
              <a:ahLst/>
              <a:cxnLst/>
              <a:rect l="l" t="t" r="r" b="b"/>
              <a:pathLst>
                <a:path w="2537" h="1144" extrusionOk="0">
                  <a:moveTo>
                    <a:pt x="2477" y="1"/>
                  </a:moveTo>
                  <a:cubicBezTo>
                    <a:pt x="1619" y="203"/>
                    <a:pt x="786" y="513"/>
                    <a:pt x="0" y="917"/>
                  </a:cubicBezTo>
                  <a:lnTo>
                    <a:pt x="119" y="1144"/>
                  </a:lnTo>
                  <a:cubicBezTo>
                    <a:pt x="881" y="739"/>
                    <a:pt x="1691" y="441"/>
                    <a:pt x="2536" y="251"/>
                  </a:cubicBezTo>
                  <a:lnTo>
                    <a:pt x="2477" y="1"/>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75"/>
            <p:cNvSpPr/>
            <p:nvPr/>
          </p:nvSpPr>
          <p:spPr>
            <a:xfrm>
              <a:off x="6597250" y="2312325"/>
              <a:ext cx="54775" cy="25625"/>
            </a:xfrm>
            <a:custGeom>
              <a:avLst/>
              <a:gdLst/>
              <a:ahLst/>
              <a:cxnLst/>
              <a:rect l="l" t="t" r="r" b="b"/>
              <a:pathLst>
                <a:path w="2191" h="1025" extrusionOk="0">
                  <a:moveTo>
                    <a:pt x="2143" y="0"/>
                  </a:moveTo>
                  <a:cubicBezTo>
                    <a:pt x="1393" y="131"/>
                    <a:pt x="655" y="417"/>
                    <a:pt x="0" y="810"/>
                  </a:cubicBezTo>
                  <a:lnTo>
                    <a:pt x="131" y="1024"/>
                  </a:lnTo>
                  <a:cubicBezTo>
                    <a:pt x="762" y="643"/>
                    <a:pt x="1465" y="381"/>
                    <a:pt x="2191" y="250"/>
                  </a:cubicBezTo>
                  <a:lnTo>
                    <a:pt x="2143"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75"/>
            <p:cNvSpPr/>
            <p:nvPr/>
          </p:nvSpPr>
          <p:spPr>
            <a:xfrm>
              <a:off x="6372500" y="3254700"/>
              <a:ext cx="23550" cy="20250"/>
            </a:xfrm>
            <a:custGeom>
              <a:avLst/>
              <a:gdLst/>
              <a:ahLst/>
              <a:cxnLst/>
              <a:rect l="l" t="t" r="r" b="b"/>
              <a:pathLst>
                <a:path w="942" h="810" extrusionOk="0">
                  <a:moveTo>
                    <a:pt x="156" y="0"/>
                  </a:moveTo>
                  <a:lnTo>
                    <a:pt x="1" y="203"/>
                  </a:lnTo>
                  <a:lnTo>
                    <a:pt x="799" y="810"/>
                  </a:lnTo>
                  <a:lnTo>
                    <a:pt x="942" y="608"/>
                  </a:lnTo>
                  <a:lnTo>
                    <a:pt x="156" y="0"/>
                  </a:lnTo>
                  <a:close/>
                </a:path>
              </a:pathLst>
            </a:custGeom>
            <a:solidFill>
              <a:srgbClr val="A447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02" name="Google Shape;2702;p75"/>
          <p:cNvGrpSpPr/>
          <p:nvPr/>
        </p:nvGrpSpPr>
        <p:grpSpPr>
          <a:xfrm>
            <a:off x="536125" y="1175675"/>
            <a:ext cx="2521313" cy="1255475"/>
            <a:chOff x="765550" y="1175675"/>
            <a:chExt cx="2521313" cy="1255475"/>
          </a:xfrm>
        </p:grpSpPr>
        <p:sp>
          <p:nvSpPr>
            <p:cNvPr id="2703" name="Google Shape;2703;p75"/>
            <p:cNvSpPr/>
            <p:nvPr/>
          </p:nvSpPr>
          <p:spPr>
            <a:xfrm>
              <a:off x="1440350" y="1230425"/>
              <a:ext cx="842975" cy="1194850"/>
            </a:xfrm>
            <a:custGeom>
              <a:avLst/>
              <a:gdLst/>
              <a:ahLst/>
              <a:cxnLst/>
              <a:rect l="l" t="t" r="r" b="b"/>
              <a:pathLst>
                <a:path w="33719" h="47794" extrusionOk="0">
                  <a:moveTo>
                    <a:pt x="28417" y="0"/>
                  </a:moveTo>
                  <a:cubicBezTo>
                    <a:pt x="26874" y="0"/>
                    <a:pt x="22324" y="2669"/>
                    <a:pt x="22324" y="2669"/>
                  </a:cubicBezTo>
                  <a:cubicBezTo>
                    <a:pt x="22324" y="2669"/>
                    <a:pt x="20871" y="1493"/>
                    <a:pt x="18413" y="1493"/>
                  </a:cubicBezTo>
                  <a:cubicBezTo>
                    <a:pt x="16317" y="1493"/>
                    <a:pt x="13492" y="2348"/>
                    <a:pt x="10216" y="5515"/>
                  </a:cubicBezTo>
                  <a:cubicBezTo>
                    <a:pt x="10216" y="5515"/>
                    <a:pt x="8147" y="3676"/>
                    <a:pt x="6005" y="3676"/>
                  </a:cubicBezTo>
                  <a:cubicBezTo>
                    <a:pt x="5069" y="3676"/>
                    <a:pt x="4119" y="4028"/>
                    <a:pt x="3322" y="5038"/>
                  </a:cubicBezTo>
                  <a:cubicBezTo>
                    <a:pt x="715" y="8372"/>
                    <a:pt x="6418" y="13123"/>
                    <a:pt x="6418" y="13123"/>
                  </a:cubicBezTo>
                  <a:cubicBezTo>
                    <a:pt x="6418" y="13123"/>
                    <a:pt x="0" y="35447"/>
                    <a:pt x="1429" y="47794"/>
                  </a:cubicBezTo>
                  <a:lnTo>
                    <a:pt x="33719" y="47794"/>
                  </a:lnTo>
                  <a:cubicBezTo>
                    <a:pt x="33719" y="47794"/>
                    <a:pt x="29540" y="26255"/>
                    <a:pt x="24944" y="17873"/>
                  </a:cubicBezTo>
                  <a:cubicBezTo>
                    <a:pt x="24944" y="17873"/>
                    <a:pt x="31587" y="10027"/>
                    <a:pt x="31587" y="8134"/>
                  </a:cubicBezTo>
                  <a:cubicBezTo>
                    <a:pt x="31587" y="6229"/>
                    <a:pt x="29694" y="526"/>
                    <a:pt x="28742" y="62"/>
                  </a:cubicBezTo>
                  <a:cubicBezTo>
                    <a:pt x="28659" y="19"/>
                    <a:pt x="28549" y="0"/>
                    <a:pt x="284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75"/>
            <p:cNvSpPr/>
            <p:nvPr/>
          </p:nvSpPr>
          <p:spPr>
            <a:xfrm>
              <a:off x="1917125" y="2175125"/>
              <a:ext cx="73600" cy="254325"/>
            </a:xfrm>
            <a:custGeom>
              <a:avLst/>
              <a:gdLst/>
              <a:ahLst/>
              <a:cxnLst/>
              <a:rect l="l" t="t" r="r" b="b"/>
              <a:pathLst>
                <a:path w="2944" h="10173" extrusionOk="0">
                  <a:moveTo>
                    <a:pt x="450" y="0"/>
                  </a:moveTo>
                  <a:cubicBezTo>
                    <a:pt x="227" y="0"/>
                    <a:pt x="0" y="178"/>
                    <a:pt x="62" y="469"/>
                  </a:cubicBezTo>
                  <a:lnTo>
                    <a:pt x="2158" y="9875"/>
                  </a:lnTo>
                  <a:cubicBezTo>
                    <a:pt x="2194" y="10053"/>
                    <a:pt x="2348" y="10172"/>
                    <a:pt x="2527" y="10172"/>
                  </a:cubicBezTo>
                  <a:cubicBezTo>
                    <a:pt x="2551" y="10172"/>
                    <a:pt x="2587" y="10172"/>
                    <a:pt x="2610" y="10160"/>
                  </a:cubicBezTo>
                  <a:cubicBezTo>
                    <a:pt x="2813" y="10113"/>
                    <a:pt x="2944" y="9910"/>
                    <a:pt x="2896" y="9708"/>
                  </a:cubicBezTo>
                  <a:lnTo>
                    <a:pt x="813" y="302"/>
                  </a:lnTo>
                  <a:cubicBezTo>
                    <a:pt x="768" y="93"/>
                    <a:pt x="610" y="0"/>
                    <a:pt x="4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75"/>
            <p:cNvSpPr/>
            <p:nvPr/>
          </p:nvSpPr>
          <p:spPr>
            <a:xfrm>
              <a:off x="1482025" y="1175675"/>
              <a:ext cx="379825" cy="585300"/>
            </a:xfrm>
            <a:custGeom>
              <a:avLst/>
              <a:gdLst/>
              <a:ahLst/>
              <a:cxnLst/>
              <a:rect l="l" t="t" r="r" b="b"/>
              <a:pathLst>
                <a:path w="15193" h="23412" extrusionOk="0">
                  <a:moveTo>
                    <a:pt x="12458" y="1"/>
                  </a:moveTo>
                  <a:cubicBezTo>
                    <a:pt x="10805" y="1"/>
                    <a:pt x="8787" y="2954"/>
                    <a:pt x="8787" y="2954"/>
                  </a:cubicBezTo>
                  <a:lnTo>
                    <a:pt x="1893" y="17682"/>
                  </a:lnTo>
                  <a:cubicBezTo>
                    <a:pt x="1893" y="17682"/>
                    <a:pt x="0" y="22909"/>
                    <a:pt x="1655" y="23373"/>
                  </a:cubicBezTo>
                  <a:cubicBezTo>
                    <a:pt x="1745" y="23399"/>
                    <a:pt x="1843" y="23411"/>
                    <a:pt x="1949" y="23411"/>
                  </a:cubicBezTo>
                  <a:cubicBezTo>
                    <a:pt x="3803" y="23411"/>
                    <a:pt x="7975" y="19544"/>
                    <a:pt x="10442" y="14825"/>
                  </a:cubicBezTo>
                  <a:cubicBezTo>
                    <a:pt x="13061" y="9836"/>
                    <a:pt x="15192" y="2704"/>
                    <a:pt x="13537" y="573"/>
                  </a:cubicBezTo>
                  <a:cubicBezTo>
                    <a:pt x="13219" y="166"/>
                    <a:pt x="12849" y="1"/>
                    <a:pt x="124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75"/>
            <p:cNvSpPr/>
            <p:nvPr/>
          </p:nvSpPr>
          <p:spPr>
            <a:xfrm>
              <a:off x="2091325" y="1213800"/>
              <a:ext cx="97050" cy="83375"/>
            </a:xfrm>
            <a:custGeom>
              <a:avLst/>
              <a:gdLst/>
              <a:ahLst/>
              <a:cxnLst/>
              <a:rect l="l" t="t" r="r" b="b"/>
              <a:pathLst>
                <a:path w="3882" h="3335" extrusionOk="0">
                  <a:moveTo>
                    <a:pt x="2227" y="0"/>
                  </a:moveTo>
                  <a:cubicBezTo>
                    <a:pt x="738" y="0"/>
                    <a:pt x="0" y="1798"/>
                    <a:pt x="1048" y="2846"/>
                  </a:cubicBezTo>
                  <a:cubicBezTo>
                    <a:pt x="1386" y="3184"/>
                    <a:pt x="1800" y="3335"/>
                    <a:pt x="2207" y="3335"/>
                  </a:cubicBezTo>
                  <a:cubicBezTo>
                    <a:pt x="3061" y="3335"/>
                    <a:pt x="3882" y="2668"/>
                    <a:pt x="3882" y="1667"/>
                  </a:cubicBezTo>
                  <a:cubicBezTo>
                    <a:pt x="3882" y="750"/>
                    <a:pt x="3143" y="0"/>
                    <a:pt x="22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75"/>
            <p:cNvSpPr/>
            <p:nvPr/>
          </p:nvSpPr>
          <p:spPr>
            <a:xfrm>
              <a:off x="2057575" y="1433500"/>
              <a:ext cx="116500" cy="108025"/>
            </a:xfrm>
            <a:custGeom>
              <a:avLst/>
              <a:gdLst/>
              <a:ahLst/>
              <a:cxnLst/>
              <a:rect l="l" t="t" r="r" b="b"/>
              <a:pathLst>
                <a:path w="4660" h="4321" extrusionOk="0">
                  <a:moveTo>
                    <a:pt x="2716" y="1"/>
                  </a:moveTo>
                  <a:cubicBezTo>
                    <a:pt x="1125" y="1"/>
                    <a:pt x="1" y="3708"/>
                    <a:pt x="1433" y="4285"/>
                  </a:cubicBezTo>
                  <a:cubicBezTo>
                    <a:pt x="1493" y="4309"/>
                    <a:pt x="1556" y="4321"/>
                    <a:pt x="1620" y="4321"/>
                  </a:cubicBezTo>
                  <a:cubicBezTo>
                    <a:pt x="2829" y="4321"/>
                    <a:pt x="4660" y="271"/>
                    <a:pt x="2862" y="11"/>
                  </a:cubicBezTo>
                  <a:cubicBezTo>
                    <a:pt x="2813" y="4"/>
                    <a:pt x="2764" y="1"/>
                    <a:pt x="27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75"/>
            <p:cNvSpPr/>
            <p:nvPr/>
          </p:nvSpPr>
          <p:spPr>
            <a:xfrm>
              <a:off x="1893800" y="1318400"/>
              <a:ext cx="107550" cy="94775"/>
            </a:xfrm>
            <a:custGeom>
              <a:avLst/>
              <a:gdLst/>
              <a:ahLst/>
              <a:cxnLst/>
              <a:rect l="l" t="t" r="r" b="b"/>
              <a:pathLst>
                <a:path w="4302" h="3791" extrusionOk="0">
                  <a:moveTo>
                    <a:pt x="2004" y="0"/>
                  </a:moveTo>
                  <a:cubicBezTo>
                    <a:pt x="1866" y="0"/>
                    <a:pt x="1723" y="33"/>
                    <a:pt x="1579" y="103"/>
                  </a:cubicBezTo>
                  <a:cubicBezTo>
                    <a:pt x="1" y="849"/>
                    <a:pt x="1001" y="3791"/>
                    <a:pt x="2467" y="3791"/>
                  </a:cubicBezTo>
                  <a:cubicBezTo>
                    <a:pt x="2638" y="3791"/>
                    <a:pt x="2815" y="3751"/>
                    <a:pt x="2996" y="3662"/>
                  </a:cubicBezTo>
                  <a:cubicBezTo>
                    <a:pt x="4302" y="3026"/>
                    <a:pt x="3347" y="0"/>
                    <a:pt x="20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75"/>
            <p:cNvSpPr/>
            <p:nvPr/>
          </p:nvSpPr>
          <p:spPr>
            <a:xfrm>
              <a:off x="1804225" y="1517325"/>
              <a:ext cx="77275" cy="76250"/>
            </a:xfrm>
            <a:custGeom>
              <a:avLst/>
              <a:gdLst/>
              <a:ahLst/>
              <a:cxnLst/>
              <a:rect l="l" t="t" r="r" b="b"/>
              <a:pathLst>
                <a:path w="3091" h="3050" extrusionOk="0">
                  <a:moveTo>
                    <a:pt x="2800" y="1"/>
                  </a:moveTo>
                  <a:cubicBezTo>
                    <a:pt x="2673" y="1"/>
                    <a:pt x="2548" y="81"/>
                    <a:pt x="2554" y="242"/>
                  </a:cubicBezTo>
                  <a:cubicBezTo>
                    <a:pt x="2578" y="956"/>
                    <a:pt x="2626" y="1837"/>
                    <a:pt x="2007" y="2325"/>
                  </a:cubicBezTo>
                  <a:cubicBezTo>
                    <a:pt x="1847" y="2468"/>
                    <a:pt x="1646" y="2546"/>
                    <a:pt x="1437" y="2546"/>
                  </a:cubicBezTo>
                  <a:cubicBezTo>
                    <a:pt x="1350" y="2546"/>
                    <a:pt x="1261" y="2532"/>
                    <a:pt x="1173" y="2504"/>
                  </a:cubicBezTo>
                  <a:cubicBezTo>
                    <a:pt x="947" y="2397"/>
                    <a:pt x="768" y="2206"/>
                    <a:pt x="697" y="1956"/>
                  </a:cubicBezTo>
                  <a:cubicBezTo>
                    <a:pt x="578" y="1635"/>
                    <a:pt x="518" y="1290"/>
                    <a:pt x="518" y="944"/>
                  </a:cubicBezTo>
                  <a:cubicBezTo>
                    <a:pt x="507" y="783"/>
                    <a:pt x="376" y="703"/>
                    <a:pt x="249" y="703"/>
                  </a:cubicBezTo>
                  <a:cubicBezTo>
                    <a:pt x="123" y="703"/>
                    <a:pt x="1" y="783"/>
                    <a:pt x="6" y="944"/>
                  </a:cubicBezTo>
                  <a:cubicBezTo>
                    <a:pt x="54" y="1647"/>
                    <a:pt x="173" y="2563"/>
                    <a:pt x="876" y="2921"/>
                  </a:cubicBezTo>
                  <a:cubicBezTo>
                    <a:pt x="1055" y="3008"/>
                    <a:pt x="1246" y="3050"/>
                    <a:pt x="1437" y="3050"/>
                  </a:cubicBezTo>
                  <a:cubicBezTo>
                    <a:pt x="1664" y="3050"/>
                    <a:pt x="1889" y="2990"/>
                    <a:pt x="2090" y="2873"/>
                  </a:cubicBezTo>
                  <a:cubicBezTo>
                    <a:pt x="2471" y="2647"/>
                    <a:pt x="2757" y="2302"/>
                    <a:pt x="2900" y="1885"/>
                  </a:cubicBezTo>
                  <a:cubicBezTo>
                    <a:pt x="3090" y="1361"/>
                    <a:pt x="3078" y="789"/>
                    <a:pt x="3054" y="242"/>
                  </a:cubicBezTo>
                  <a:cubicBezTo>
                    <a:pt x="3054" y="81"/>
                    <a:pt x="2926" y="1"/>
                    <a:pt x="28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75"/>
            <p:cNvSpPr/>
            <p:nvPr/>
          </p:nvSpPr>
          <p:spPr>
            <a:xfrm>
              <a:off x="1710900" y="1700875"/>
              <a:ext cx="77125" cy="76200"/>
            </a:xfrm>
            <a:custGeom>
              <a:avLst/>
              <a:gdLst/>
              <a:ahLst/>
              <a:cxnLst/>
              <a:rect l="l" t="t" r="r" b="b"/>
              <a:pathLst>
                <a:path w="3085" h="3048" extrusionOk="0">
                  <a:moveTo>
                    <a:pt x="2787" y="0"/>
                  </a:moveTo>
                  <a:cubicBezTo>
                    <a:pt x="2663" y="0"/>
                    <a:pt x="2543" y="81"/>
                    <a:pt x="2549" y="246"/>
                  </a:cubicBezTo>
                  <a:lnTo>
                    <a:pt x="2549" y="234"/>
                  </a:lnTo>
                  <a:lnTo>
                    <a:pt x="2549" y="234"/>
                  </a:lnTo>
                  <a:cubicBezTo>
                    <a:pt x="2573" y="948"/>
                    <a:pt x="2620" y="1841"/>
                    <a:pt x="2001" y="2318"/>
                  </a:cubicBezTo>
                  <a:cubicBezTo>
                    <a:pt x="1837" y="2464"/>
                    <a:pt x="1629" y="2542"/>
                    <a:pt x="1419" y="2542"/>
                  </a:cubicBezTo>
                  <a:cubicBezTo>
                    <a:pt x="1339" y="2542"/>
                    <a:pt x="1258" y="2531"/>
                    <a:pt x="1180" y="2508"/>
                  </a:cubicBezTo>
                  <a:cubicBezTo>
                    <a:pt x="942" y="2401"/>
                    <a:pt x="763" y="2199"/>
                    <a:pt x="691" y="1960"/>
                  </a:cubicBezTo>
                  <a:cubicBezTo>
                    <a:pt x="584" y="1627"/>
                    <a:pt x="525" y="1282"/>
                    <a:pt x="513" y="936"/>
                  </a:cubicBezTo>
                  <a:cubicBezTo>
                    <a:pt x="501" y="776"/>
                    <a:pt x="370" y="695"/>
                    <a:pt x="245" y="695"/>
                  </a:cubicBezTo>
                  <a:cubicBezTo>
                    <a:pt x="120" y="695"/>
                    <a:pt x="1" y="776"/>
                    <a:pt x="13" y="936"/>
                  </a:cubicBezTo>
                  <a:cubicBezTo>
                    <a:pt x="49" y="1639"/>
                    <a:pt x="168" y="2556"/>
                    <a:pt x="870" y="2913"/>
                  </a:cubicBezTo>
                  <a:cubicBezTo>
                    <a:pt x="1055" y="3003"/>
                    <a:pt x="1253" y="3047"/>
                    <a:pt x="1449" y="3047"/>
                  </a:cubicBezTo>
                  <a:cubicBezTo>
                    <a:pt x="1670" y="3047"/>
                    <a:pt x="1889" y="2991"/>
                    <a:pt x="2085" y="2877"/>
                  </a:cubicBezTo>
                  <a:cubicBezTo>
                    <a:pt x="2466" y="2651"/>
                    <a:pt x="2763" y="2294"/>
                    <a:pt x="2906" y="1877"/>
                  </a:cubicBezTo>
                  <a:cubicBezTo>
                    <a:pt x="3085" y="1353"/>
                    <a:pt x="3073" y="782"/>
                    <a:pt x="3049" y="246"/>
                  </a:cubicBezTo>
                  <a:cubicBezTo>
                    <a:pt x="3043" y="84"/>
                    <a:pt x="2913" y="0"/>
                    <a:pt x="27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75"/>
            <p:cNvSpPr/>
            <p:nvPr/>
          </p:nvSpPr>
          <p:spPr>
            <a:xfrm>
              <a:off x="1303725" y="2134900"/>
              <a:ext cx="196175" cy="290375"/>
            </a:xfrm>
            <a:custGeom>
              <a:avLst/>
              <a:gdLst/>
              <a:ahLst/>
              <a:cxnLst/>
              <a:rect l="l" t="t" r="r" b="b"/>
              <a:pathLst>
                <a:path w="7847" h="11615" extrusionOk="0">
                  <a:moveTo>
                    <a:pt x="4330" y="0"/>
                  </a:moveTo>
                  <a:cubicBezTo>
                    <a:pt x="2084" y="0"/>
                    <a:pt x="0" y="1593"/>
                    <a:pt x="0" y="4971"/>
                  </a:cubicBezTo>
                  <a:cubicBezTo>
                    <a:pt x="0" y="10186"/>
                    <a:pt x="6894" y="11615"/>
                    <a:pt x="6894" y="11615"/>
                  </a:cubicBezTo>
                  <a:lnTo>
                    <a:pt x="7846" y="1399"/>
                  </a:lnTo>
                  <a:cubicBezTo>
                    <a:pt x="6836" y="477"/>
                    <a:pt x="5559" y="0"/>
                    <a:pt x="43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75"/>
            <p:cNvSpPr/>
            <p:nvPr/>
          </p:nvSpPr>
          <p:spPr>
            <a:xfrm>
              <a:off x="1398675" y="1582000"/>
              <a:ext cx="166400" cy="148550"/>
            </a:xfrm>
            <a:custGeom>
              <a:avLst/>
              <a:gdLst/>
              <a:ahLst/>
              <a:cxnLst/>
              <a:rect l="l" t="t" r="r" b="b"/>
              <a:pathLst>
                <a:path w="6656" h="5942" extrusionOk="0">
                  <a:moveTo>
                    <a:pt x="3810" y="0"/>
                  </a:moveTo>
                  <a:lnTo>
                    <a:pt x="0" y="3334"/>
                  </a:lnTo>
                  <a:lnTo>
                    <a:pt x="2143" y="3572"/>
                  </a:lnTo>
                  <a:lnTo>
                    <a:pt x="2143" y="5941"/>
                  </a:lnTo>
                  <a:lnTo>
                    <a:pt x="6656" y="1905"/>
                  </a:lnTo>
                  <a:lnTo>
                    <a:pt x="3810" y="0"/>
                  </a:lnTo>
                  <a:close/>
                </a:path>
              </a:pathLst>
            </a:custGeom>
            <a:solidFill>
              <a:srgbClr val="CC55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75"/>
            <p:cNvSpPr/>
            <p:nvPr/>
          </p:nvSpPr>
          <p:spPr>
            <a:xfrm>
              <a:off x="1422475" y="1242325"/>
              <a:ext cx="333100" cy="393575"/>
            </a:xfrm>
            <a:custGeom>
              <a:avLst/>
              <a:gdLst/>
              <a:ahLst/>
              <a:cxnLst/>
              <a:rect l="l" t="t" r="r" b="b"/>
              <a:pathLst>
                <a:path w="13324" h="15743" extrusionOk="0">
                  <a:moveTo>
                    <a:pt x="7532" y="0"/>
                  </a:moveTo>
                  <a:cubicBezTo>
                    <a:pt x="5693" y="0"/>
                    <a:pt x="3682" y="267"/>
                    <a:pt x="2870" y="1312"/>
                  </a:cubicBezTo>
                  <a:cubicBezTo>
                    <a:pt x="1203" y="3455"/>
                    <a:pt x="1" y="10265"/>
                    <a:pt x="489" y="11694"/>
                  </a:cubicBezTo>
                  <a:cubicBezTo>
                    <a:pt x="965" y="13123"/>
                    <a:pt x="5585" y="15742"/>
                    <a:pt x="5585" y="15742"/>
                  </a:cubicBezTo>
                  <a:cubicBezTo>
                    <a:pt x="5585" y="15742"/>
                    <a:pt x="13324" y="7801"/>
                    <a:pt x="11169" y="288"/>
                  </a:cubicBezTo>
                  <a:cubicBezTo>
                    <a:pt x="11169" y="288"/>
                    <a:pt x="9444" y="0"/>
                    <a:pt x="75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75"/>
            <p:cNvSpPr/>
            <p:nvPr/>
          </p:nvSpPr>
          <p:spPr>
            <a:xfrm>
              <a:off x="1470100" y="1220050"/>
              <a:ext cx="287575" cy="431625"/>
            </a:xfrm>
            <a:custGeom>
              <a:avLst/>
              <a:gdLst/>
              <a:ahLst/>
              <a:cxnLst/>
              <a:rect l="l" t="t" r="r" b="b"/>
              <a:pathLst>
                <a:path w="11503" h="17265" extrusionOk="0">
                  <a:moveTo>
                    <a:pt x="6883" y="0"/>
                  </a:moveTo>
                  <a:cubicBezTo>
                    <a:pt x="6883" y="0"/>
                    <a:pt x="6811" y="8478"/>
                    <a:pt x="1" y="15431"/>
                  </a:cubicBezTo>
                  <a:lnTo>
                    <a:pt x="2644" y="17264"/>
                  </a:lnTo>
                  <a:cubicBezTo>
                    <a:pt x="2644" y="17264"/>
                    <a:pt x="6740" y="15193"/>
                    <a:pt x="9121" y="9740"/>
                  </a:cubicBezTo>
                  <a:cubicBezTo>
                    <a:pt x="11502" y="4275"/>
                    <a:pt x="9978" y="0"/>
                    <a:pt x="997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15" name="Google Shape;2715;p75"/>
            <p:cNvGrpSpPr/>
            <p:nvPr/>
          </p:nvGrpSpPr>
          <p:grpSpPr>
            <a:xfrm>
              <a:off x="2374513" y="1885125"/>
              <a:ext cx="912350" cy="536100"/>
              <a:chOff x="5287750" y="1885125"/>
              <a:chExt cx="912350" cy="536100"/>
            </a:xfrm>
          </p:grpSpPr>
          <p:sp>
            <p:nvSpPr>
              <p:cNvPr id="2716" name="Google Shape;2716;p75"/>
              <p:cNvSpPr/>
              <p:nvPr/>
            </p:nvSpPr>
            <p:spPr>
              <a:xfrm>
                <a:off x="5316325" y="1885125"/>
                <a:ext cx="883775" cy="512275"/>
              </a:xfrm>
              <a:custGeom>
                <a:avLst/>
                <a:gdLst/>
                <a:ahLst/>
                <a:cxnLst/>
                <a:rect l="l" t="t" r="r" b="b"/>
                <a:pathLst>
                  <a:path w="35351" h="20491" extrusionOk="0">
                    <a:moveTo>
                      <a:pt x="35350" y="0"/>
                    </a:moveTo>
                    <a:lnTo>
                      <a:pt x="16050" y="191"/>
                    </a:lnTo>
                    <a:lnTo>
                      <a:pt x="1429" y="7275"/>
                    </a:lnTo>
                    <a:lnTo>
                      <a:pt x="0" y="15514"/>
                    </a:lnTo>
                    <a:lnTo>
                      <a:pt x="3453" y="20491"/>
                    </a:lnTo>
                    <a:lnTo>
                      <a:pt x="35350" y="20491"/>
                    </a:lnTo>
                    <a:lnTo>
                      <a:pt x="3535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75"/>
              <p:cNvSpPr/>
              <p:nvPr/>
            </p:nvSpPr>
            <p:spPr>
              <a:xfrm>
                <a:off x="5287750" y="2066975"/>
                <a:ext cx="912350" cy="354250"/>
              </a:xfrm>
              <a:custGeom>
                <a:avLst/>
                <a:gdLst/>
                <a:ahLst/>
                <a:cxnLst/>
                <a:rect l="l" t="t" r="r" b="b"/>
                <a:pathLst>
                  <a:path w="36494" h="14170" extrusionOk="0">
                    <a:moveTo>
                      <a:pt x="2489" y="1"/>
                    </a:moveTo>
                    <a:lnTo>
                      <a:pt x="0" y="8430"/>
                    </a:lnTo>
                    <a:lnTo>
                      <a:pt x="4406" y="14169"/>
                    </a:lnTo>
                    <a:lnTo>
                      <a:pt x="36493" y="14169"/>
                    </a:lnTo>
                    <a:lnTo>
                      <a:pt x="36493" y="7085"/>
                    </a:lnTo>
                    <a:lnTo>
                      <a:pt x="17229" y="7275"/>
                    </a:lnTo>
                    <a:lnTo>
                      <a:pt x="8037" y="4978"/>
                    </a:lnTo>
                    <a:lnTo>
                      <a:pt x="248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75"/>
              <p:cNvSpPr/>
              <p:nvPr/>
            </p:nvSpPr>
            <p:spPr>
              <a:xfrm>
                <a:off x="5479150" y="2182700"/>
                <a:ext cx="19075" cy="214400"/>
              </a:xfrm>
              <a:custGeom>
                <a:avLst/>
                <a:gdLst/>
                <a:ahLst/>
                <a:cxnLst/>
                <a:rect l="l" t="t" r="r" b="b"/>
                <a:pathLst>
                  <a:path w="763" h="8576" extrusionOk="0">
                    <a:moveTo>
                      <a:pt x="383" y="0"/>
                    </a:moveTo>
                    <a:cubicBezTo>
                      <a:pt x="203" y="0"/>
                      <a:pt x="24" y="116"/>
                      <a:pt x="12" y="349"/>
                    </a:cubicBezTo>
                    <a:lnTo>
                      <a:pt x="12" y="8195"/>
                    </a:lnTo>
                    <a:cubicBezTo>
                      <a:pt x="0" y="8409"/>
                      <a:pt x="179" y="8576"/>
                      <a:pt x="381" y="8576"/>
                    </a:cubicBezTo>
                    <a:cubicBezTo>
                      <a:pt x="584" y="8576"/>
                      <a:pt x="762" y="8409"/>
                      <a:pt x="762" y="8207"/>
                    </a:cubicBezTo>
                    <a:lnTo>
                      <a:pt x="762" y="349"/>
                    </a:lnTo>
                    <a:cubicBezTo>
                      <a:pt x="744" y="116"/>
                      <a:pt x="563" y="0"/>
                      <a:pt x="3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75"/>
              <p:cNvSpPr/>
              <p:nvPr/>
            </p:nvSpPr>
            <p:spPr>
              <a:xfrm>
                <a:off x="5708925" y="2239550"/>
                <a:ext cx="19075" cy="152800"/>
              </a:xfrm>
              <a:custGeom>
                <a:avLst/>
                <a:gdLst/>
                <a:ahLst/>
                <a:cxnLst/>
                <a:rect l="l" t="t" r="r" b="b"/>
                <a:pathLst>
                  <a:path w="763" h="6112" extrusionOk="0">
                    <a:moveTo>
                      <a:pt x="382" y="0"/>
                    </a:moveTo>
                    <a:cubicBezTo>
                      <a:pt x="191" y="0"/>
                      <a:pt x="1" y="128"/>
                      <a:pt x="1" y="384"/>
                    </a:cubicBezTo>
                    <a:lnTo>
                      <a:pt x="1" y="5742"/>
                    </a:lnTo>
                    <a:cubicBezTo>
                      <a:pt x="1" y="5945"/>
                      <a:pt x="179" y="6111"/>
                      <a:pt x="382" y="6111"/>
                    </a:cubicBezTo>
                    <a:cubicBezTo>
                      <a:pt x="596" y="6111"/>
                      <a:pt x="763" y="5945"/>
                      <a:pt x="763" y="5742"/>
                    </a:cubicBezTo>
                    <a:lnTo>
                      <a:pt x="763" y="384"/>
                    </a:lnTo>
                    <a:cubicBezTo>
                      <a:pt x="763" y="128"/>
                      <a:pt x="572" y="0"/>
                      <a:pt x="38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75"/>
              <p:cNvSpPr/>
              <p:nvPr/>
            </p:nvSpPr>
            <p:spPr>
              <a:xfrm>
                <a:off x="5473000" y="1927725"/>
                <a:ext cx="724400" cy="265800"/>
              </a:xfrm>
              <a:custGeom>
                <a:avLst/>
                <a:gdLst/>
                <a:ahLst/>
                <a:cxnLst/>
                <a:rect l="l" t="t" r="r" b="b"/>
                <a:pathLst>
                  <a:path w="28976" h="10632" extrusionOk="0">
                    <a:moveTo>
                      <a:pt x="20466" y="0"/>
                    </a:moveTo>
                    <a:cubicBezTo>
                      <a:pt x="16251" y="0"/>
                      <a:pt x="12665" y="640"/>
                      <a:pt x="11736" y="2261"/>
                    </a:cubicBezTo>
                    <a:cubicBezTo>
                      <a:pt x="9985" y="5321"/>
                      <a:pt x="6604" y="3273"/>
                      <a:pt x="3699" y="5702"/>
                    </a:cubicBezTo>
                    <a:cubicBezTo>
                      <a:pt x="0" y="8787"/>
                      <a:pt x="12675" y="10631"/>
                      <a:pt x="22556" y="10631"/>
                    </a:cubicBezTo>
                    <a:cubicBezTo>
                      <a:pt x="24951" y="10631"/>
                      <a:pt x="27182" y="10523"/>
                      <a:pt x="28976" y="10298"/>
                    </a:cubicBezTo>
                    <a:lnTo>
                      <a:pt x="28964" y="725"/>
                    </a:lnTo>
                    <a:cubicBezTo>
                      <a:pt x="26240" y="273"/>
                      <a:pt x="23219" y="0"/>
                      <a:pt x="2046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21" name="Google Shape;2721;p75"/>
            <p:cNvGrpSpPr/>
            <p:nvPr/>
          </p:nvGrpSpPr>
          <p:grpSpPr>
            <a:xfrm>
              <a:off x="765550" y="2148650"/>
              <a:ext cx="799525" cy="282500"/>
              <a:chOff x="4263675" y="2148650"/>
              <a:chExt cx="799525" cy="282500"/>
            </a:xfrm>
          </p:grpSpPr>
          <p:sp>
            <p:nvSpPr>
              <p:cNvPr id="2722" name="Google Shape;2722;p75"/>
              <p:cNvSpPr/>
              <p:nvPr/>
            </p:nvSpPr>
            <p:spPr>
              <a:xfrm>
                <a:off x="4325875" y="2148650"/>
                <a:ext cx="737325" cy="277725"/>
              </a:xfrm>
              <a:custGeom>
                <a:avLst/>
                <a:gdLst/>
                <a:ahLst/>
                <a:cxnLst/>
                <a:rect l="l" t="t" r="r" b="b"/>
                <a:pathLst>
                  <a:path w="29493" h="11109" extrusionOk="0">
                    <a:moveTo>
                      <a:pt x="16848" y="0"/>
                    </a:moveTo>
                    <a:lnTo>
                      <a:pt x="1156" y="4215"/>
                    </a:lnTo>
                    <a:lnTo>
                      <a:pt x="1" y="11085"/>
                    </a:lnTo>
                    <a:lnTo>
                      <a:pt x="29492" y="11109"/>
                    </a:lnTo>
                    <a:lnTo>
                      <a:pt x="26802" y="3453"/>
                    </a:lnTo>
                    <a:lnTo>
                      <a:pt x="1684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3" name="Google Shape;2723;p75"/>
              <p:cNvSpPr/>
              <p:nvPr/>
            </p:nvSpPr>
            <p:spPr>
              <a:xfrm>
                <a:off x="4263675" y="2254000"/>
                <a:ext cx="315825" cy="177150"/>
              </a:xfrm>
              <a:custGeom>
                <a:avLst/>
                <a:gdLst/>
                <a:ahLst/>
                <a:cxnLst/>
                <a:rect l="l" t="t" r="r" b="b"/>
                <a:pathLst>
                  <a:path w="12633" h="7086" extrusionOk="0">
                    <a:moveTo>
                      <a:pt x="3644" y="1"/>
                    </a:moveTo>
                    <a:lnTo>
                      <a:pt x="0" y="7085"/>
                    </a:lnTo>
                    <a:lnTo>
                      <a:pt x="12633" y="7085"/>
                    </a:lnTo>
                    <a:lnTo>
                      <a:pt x="364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67"/>
        <p:cNvGrpSpPr/>
        <p:nvPr/>
      </p:nvGrpSpPr>
      <p:grpSpPr>
        <a:xfrm>
          <a:off x="0" y="0"/>
          <a:ext cx="0" cy="0"/>
          <a:chOff x="0" y="0"/>
          <a:chExt cx="0" cy="0"/>
        </a:xfrm>
      </p:grpSpPr>
      <p:sp>
        <p:nvSpPr>
          <p:cNvPr id="868" name="Google Shape;868;p43"/>
          <p:cNvSpPr/>
          <p:nvPr/>
        </p:nvSpPr>
        <p:spPr>
          <a:xfrm>
            <a:off x="813725" y="1428188"/>
            <a:ext cx="4335600" cy="15381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3"/>
          <p:cNvSpPr txBox="1">
            <a:spLocks noGrp="1"/>
          </p:cNvSpPr>
          <p:nvPr>
            <p:ph type="title"/>
          </p:nvPr>
        </p:nvSpPr>
        <p:spPr>
          <a:xfrm>
            <a:off x="988225" y="1330986"/>
            <a:ext cx="4045200" cy="133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he-IL" sz="4600" b="0" dirty="0">
                <a:latin typeface="MigdalHaemeq" panose="02000603000000000000" pitchFamily="2" charset="-79"/>
                <a:cs typeface="MigdalHaemeq" panose="02000603000000000000" pitchFamily="2" charset="-79"/>
              </a:rPr>
              <a:t>משבר האקלים</a:t>
            </a:r>
            <a:endParaRPr sz="4600" b="0" dirty="0">
              <a:latin typeface="MigdalHaemeq" panose="02000603000000000000" pitchFamily="2" charset="-79"/>
              <a:cs typeface="MigdalHaemeq" panose="02000603000000000000" pitchFamily="2" charset="-79"/>
            </a:endParaRPr>
          </a:p>
        </p:txBody>
      </p:sp>
      <p:sp>
        <p:nvSpPr>
          <p:cNvPr id="870" name="Google Shape;870;p43"/>
          <p:cNvSpPr txBox="1">
            <a:spLocks noGrp="1"/>
          </p:cNvSpPr>
          <p:nvPr>
            <p:ph type="subTitle" idx="1"/>
          </p:nvPr>
        </p:nvSpPr>
        <p:spPr>
          <a:xfrm>
            <a:off x="551211" y="3078617"/>
            <a:ext cx="4862281" cy="9543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r>
              <a:rPr lang="en-US" b="1" dirty="0">
                <a:hlinkClick r:id="rId3"/>
              </a:rPr>
              <a:t>https://www.youtube.com/watch?v=YbXiDf1vaMk</a:t>
            </a:r>
            <a:r>
              <a:rPr lang="en-US" b="1" dirty="0"/>
              <a:t> </a:t>
            </a:r>
            <a:endParaRPr b="1" dirty="0"/>
          </a:p>
        </p:txBody>
      </p:sp>
      <p:grpSp>
        <p:nvGrpSpPr>
          <p:cNvPr id="871" name="Google Shape;871;p43"/>
          <p:cNvGrpSpPr/>
          <p:nvPr/>
        </p:nvGrpSpPr>
        <p:grpSpPr>
          <a:xfrm>
            <a:off x="5655633" y="1167235"/>
            <a:ext cx="2785343" cy="3606894"/>
            <a:chOff x="5655633" y="1167235"/>
            <a:chExt cx="2785343" cy="3606894"/>
          </a:xfrm>
        </p:grpSpPr>
        <p:grpSp>
          <p:nvGrpSpPr>
            <p:cNvPr id="872" name="Google Shape;872;p43"/>
            <p:cNvGrpSpPr/>
            <p:nvPr/>
          </p:nvGrpSpPr>
          <p:grpSpPr>
            <a:xfrm>
              <a:off x="5960808" y="1167235"/>
              <a:ext cx="2480168" cy="2961278"/>
              <a:chOff x="6059537" y="1123700"/>
              <a:chExt cx="2523830" cy="3013410"/>
            </a:xfrm>
          </p:grpSpPr>
          <p:sp>
            <p:nvSpPr>
              <p:cNvPr id="873" name="Google Shape;873;p43"/>
              <p:cNvSpPr/>
              <p:nvPr/>
            </p:nvSpPr>
            <p:spPr>
              <a:xfrm>
                <a:off x="6059537" y="1123700"/>
                <a:ext cx="2523830" cy="3013410"/>
              </a:xfrm>
              <a:custGeom>
                <a:avLst/>
                <a:gdLst/>
                <a:ahLst/>
                <a:cxnLst/>
                <a:rect l="l" t="t" r="r" b="b"/>
                <a:pathLst>
                  <a:path w="75785" h="90486" extrusionOk="0">
                    <a:moveTo>
                      <a:pt x="37887" y="1"/>
                    </a:moveTo>
                    <a:cubicBezTo>
                      <a:pt x="25085" y="1"/>
                      <a:pt x="12848" y="6522"/>
                      <a:pt x="5799" y="17783"/>
                    </a:cubicBezTo>
                    <a:cubicBezTo>
                      <a:pt x="5644" y="18033"/>
                      <a:pt x="5502" y="18259"/>
                      <a:pt x="5347" y="18509"/>
                    </a:cubicBezTo>
                    <a:cubicBezTo>
                      <a:pt x="5204" y="18771"/>
                      <a:pt x="5061" y="19010"/>
                      <a:pt x="4918" y="19260"/>
                    </a:cubicBezTo>
                    <a:cubicBezTo>
                      <a:pt x="4609" y="19795"/>
                      <a:pt x="4323" y="20343"/>
                      <a:pt x="4049" y="20891"/>
                    </a:cubicBezTo>
                    <a:cubicBezTo>
                      <a:pt x="3930" y="21105"/>
                      <a:pt x="3823" y="21319"/>
                      <a:pt x="3716" y="21557"/>
                    </a:cubicBezTo>
                    <a:cubicBezTo>
                      <a:pt x="3608" y="21784"/>
                      <a:pt x="3501" y="22010"/>
                      <a:pt x="3406" y="22236"/>
                    </a:cubicBezTo>
                    <a:cubicBezTo>
                      <a:pt x="3156" y="22796"/>
                      <a:pt x="2906" y="23355"/>
                      <a:pt x="2680" y="23927"/>
                    </a:cubicBezTo>
                    <a:cubicBezTo>
                      <a:pt x="2573" y="24201"/>
                      <a:pt x="2477" y="24474"/>
                      <a:pt x="2370" y="24736"/>
                    </a:cubicBezTo>
                    <a:cubicBezTo>
                      <a:pt x="2263" y="25010"/>
                      <a:pt x="2156" y="25308"/>
                      <a:pt x="2073" y="25558"/>
                    </a:cubicBezTo>
                    <a:cubicBezTo>
                      <a:pt x="1977" y="25820"/>
                      <a:pt x="1894" y="26082"/>
                      <a:pt x="1811" y="26344"/>
                    </a:cubicBezTo>
                    <a:cubicBezTo>
                      <a:pt x="1656" y="26808"/>
                      <a:pt x="1525" y="27284"/>
                      <a:pt x="1394" y="27761"/>
                    </a:cubicBezTo>
                    <a:cubicBezTo>
                      <a:pt x="1334" y="27939"/>
                      <a:pt x="1299" y="28106"/>
                      <a:pt x="1239" y="28308"/>
                    </a:cubicBezTo>
                    <a:cubicBezTo>
                      <a:pt x="1191" y="28511"/>
                      <a:pt x="1132" y="28725"/>
                      <a:pt x="1084" y="28939"/>
                    </a:cubicBezTo>
                    <a:cubicBezTo>
                      <a:pt x="1013" y="29225"/>
                      <a:pt x="941" y="29499"/>
                      <a:pt x="894" y="29785"/>
                    </a:cubicBezTo>
                    <a:cubicBezTo>
                      <a:pt x="834" y="30070"/>
                      <a:pt x="775" y="30356"/>
                      <a:pt x="715" y="30654"/>
                    </a:cubicBezTo>
                    <a:cubicBezTo>
                      <a:pt x="239" y="33047"/>
                      <a:pt x="1" y="35476"/>
                      <a:pt x="1" y="37917"/>
                    </a:cubicBezTo>
                    <a:cubicBezTo>
                      <a:pt x="1" y="38298"/>
                      <a:pt x="13" y="38667"/>
                      <a:pt x="25" y="39048"/>
                    </a:cubicBezTo>
                    <a:cubicBezTo>
                      <a:pt x="37" y="39429"/>
                      <a:pt x="48" y="39798"/>
                      <a:pt x="72" y="40179"/>
                    </a:cubicBezTo>
                    <a:cubicBezTo>
                      <a:pt x="84" y="40417"/>
                      <a:pt x="108" y="40655"/>
                      <a:pt x="120" y="40893"/>
                    </a:cubicBezTo>
                    <a:cubicBezTo>
                      <a:pt x="215" y="42048"/>
                      <a:pt x="358" y="43215"/>
                      <a:pt x="560" y="44358"/>
                    </a:cubicBezTo>
                    <a:cubicBezTo>
                      <a:pt x="560" y="44382"/>
                      <a:pt x="560" y="44394"/>
                      <a:pt x="560" y="44417"/>
                    </a:cubicBezTo>
                    <a:cubicBezTo>
                      <a:pt x="608" y="44679"/>
                      <a:pt x="656" y="44929"/>
                      <a:pt x="703" y="45191"/>
                    </a:cubicBezTo>
                    <a:cubicBezTo>
                      <a:pt x="941" y="46406"/>
                      <a:pt x="1239" y="47608"/>
                      <a:pt x="1596" y="48787"/>
                    </a:cubicBezTo>
                    <a:cubicBezTo>
                      <a:pt x="1763" y="49359"/>
                      <a:pt x="1942" y="49906"/>
                      <a:pt x="2132" y="50466"/>
                    </a:cubicBezTo>
                    <a:cubicBezTo>
                      <a:pt x="2215" y="50692"/>
                      <a:pt x="2299" y="50906"/>
                      <a:pt x="2370" y="51133"/>
                    </a:cubicBezTo>
                    <a:cubicBezTo>
                      <a:pt x="2382" y="51144"/>
                      <a:pt x="2394" y="51168"/>
                      <a:pt x="2394" y="51180"/>
                    </a:cubicBezTo>
                    <a:cubicBezTo>
                      <a:pt x="2537" y="51537"/>
                      <a:pt x="2668" y="51895"/>
                      <a:pt x="2811" y="52240"/>
                    </a:cubicBezTo>
                    <a:cubicBezTo>
                      <a:pt x="2823" y="52252"/>
                      <a:pt x="2823" y="52276"/>
                      <a:pt x="2835" y="52287"/>
                    </a:cubicBezTo>
                    <a:cubicBezTo>
                      <a:pt x="2954" y="52585"/>
                      <a:pt x="3085" y="52883"/>
                      <a:pt x="3216" y="53180"/>
                    </a:cubicBezTo>
                    <a:cubicBezTo>
                      <a:pt x="3346" y="53478"/>
                      <a:pt x="3477" y="53776"/>
                      <a:pt x="3620" y="54073"/>
                    </a:cubicBezTo>
                    <a:cubicBezTo>
                      <a:pt x="3680" y="54204"/>
                      <a:pt x="3739" y="54335"/>
                      <a:pt x="3799" y="54466"/>
                    </a:cubicBezTo>
                    <a:cubicBezTo>
                      <a:pt x="3823" y="54502"/>
                      <a:pt x="3835" y="54538"/>
                      <a:pt x="3858" y="54573"/>
                    </a:cubicBezTo>
                    <a:cubicBezTo>
                      <a:pt x="3978" y="54823"/>
                      <a:pt x="4097" y="55073"/>
                      <a:pt x="4228" y="55312"/>
                    </a:cubicBezTo>
                    <a:cubicBezTo>
                      <a:pt x="4263" y="55383"/>
                      <a:pt x="4299" y="55443"/>
                      <a:pt x="4323" y="55514"/>
                    </a:cubicBezTo>
                    <a:cubicBezTo>
                      <a:pt x="4644" y="56109"/>
                      <a:pt x="4978" y="56717"/>
                      <a:pt x="5335" y="57300"/>
                    </a:cubicBezTo>
                    <a:cubicBezTo>
                      <a:pt x="5335" y="57300"/>
                      <a:pt x="5335" y="57312"/>
                      <a:pt x="5335" y="57312"/>
                    </a:cubicBezTo>
                    <a:cubicBezTo>
                      <a:pt x="5644" y="57812"/>
                      <a:pt x="5954" y="58312"/>
                      <a:pt x="6287" y="58800"/>
                    </a:cubicBezTo>
                    <a:cubicBezTo>
                      <a:pt x="6978" y="60324"/>
                      <a:pt x="7180" y="62205"/>
                      <a:pt x="6787" y="63753"/>
                    </a:cubicBezTo>
                    <a:cubicBezTo>
                      <a:pt x="6597" y="64515"/>
                      <a:pt x="6264" y="65265"/>
                      <a:pt x="6311" y="66063"/>
                    </a:cubicBezTo>
                    <a:cubicBezTo>
                      <a:pt x="6357" y="66813"/>
                      <a:pt x="6922" y="67616"/>
                      <a:pt x="7656" y="67616"/>
                    </a:cubicBezTo>
                    <a:cubicBezTo>
                      <a:pt x="7692" y="67616"/>
                      <a:pt x="7728" y="67615"/>
                      <a:pt x="7764" y="67611"/>
                    </a:cubicBezTo>
                    <a:cubicBezTo>
                      <a:pt x="8740" y="67504"/>
                      <a:pt x="9216" y="66134"/>
                      <a:pt x="10193" y="66087"/>
                    </a:cubicBezTo>
                    <a:cubicBezTo>
                      <a:pt x="10215" y="66085"/>
                      <a:pt x="10238" y="66084"/>
                      <a:pt x="10261" y="66084"/>
                    </a:cubicBezTo>
                    <a:cubicBezTo>
                      <a:pt x="10712" y="66084"/>
                      <a:pt x="11133" y="66417"/>
                      <a:pt x="11359" y="66825"/>
                    </a:cubicBezTo>
                    <a:cubicBezTo>
                      <a:pt x="11586" y="67254"/>
                      <a:pt x="11609" y="67766"/>
                      <a:pt x="11586" y="68254"/>
                    </a:cubicBezTo>
                    <a:cubicBezTo>
                      <a:pt x="11502" y="69432"/>
                      <a:pt x="11086" y="70552"/>
                      <a:pt x="10633" y="71647"/>
                    </a:cubicBezTo>
                    <a:cubicBezTo>
                      <a:pt x="10181" y="72730"/>
                      <a:pt x="9704" y="73826"/>
                      <a:pt x="9502" y="74993"/>
                    </a:cubicBezTo>
                    <a:cubicBezTo>
                      <a:pt x="9300" y="76159"/>
                      <a:pt x="9419" y="77421"/>
                      <a:pt x="10085" y="78398"/>
                    </a:cubicBezTo>
                    <a:cubicBezTo>
                      <a:pt x="10604" y="79171"/>
                      <a:pt x="11525" y="79705"/>
                      <a:pt x="12436" y="79705"/>
                    </a:cubicBezTo>
                    <a:cubicBezTo>
                      <a:pt x="12676" y="79705"/>
                      <a:pt x="12915" y="79668"/>
                      <a:pt x="13145" y="79588"/>
                    </a:cubicBezTo>
                    <a:cubicBezTo>
                      <a:pt x="14407" y="79148"/>
                      <a:pt x="15027" y="77672"/>
                      <a:pt x="14979" y="76338"/>
                    </a:cubicBezTo>
                    <a:cubicBezTo>
                      <a:pt x="14943" y="75016"/>
                      <a:pt x="14384" y="73754"/>
                      <a:pt x="13991" y="72480"/>
                    </a:cubicBezTo>
                    <a:cubicBezTo>
                      <a:pt x="13693" y="71492"/>
                      <a:pt x="13467" y="70373"/>
                      <a:pt x="13717" y="69349"/>
                    </a:cubicBezTo>
                    <a:cubicBezTo>
                      <a:pt x="13878" y="68724"/>
                      <a:pt x="14509" y="68440"/>
                      <a:pt x="15147" y="68440"/>
                    </a:cubicBezTo>
                    <a:cubicBezTo>
                      <a:pt x="15262" y="68440"/>
                      <a:pt x="15378" y="68450"/>
                      <a:pt x="15491" y="68468"/>
                    </a:cubicBezTo>
                    <a:cubicBezTo>
                      <a:pt x="15777" y="68682"/>
                      <a:pt x="16086" y="68897"/>
                      <a:pt x="16384" y="69111"/>
                    </a:cubicBezTo>
                    <a:cubicBezTo>
                      <a:pt x="16562" y="69432"/>
                      <a:pt x="16646" y="69790"/>
                      <a:pt x="16646" y="70159"/>
                    </a:cubicBezTo>
                    <a:cubicBezTo>
                      <a:pt x="16610" y="70802"/>
                      <a:pt x="16336" y="71409"/>
                      <a:pt x="16146" y="72028"/>
                    </a:cubicBezTo>
                    <a:cubicBezTo>
                      <a:pt x="15967" y="72647"/>
                      <a:pt x="15860" y="73350"/>
                      <a:pt x="16181" y="73921"/>
                    </a:cubicBezTo>
                    <a:cubicBezTo>
                      <a:pt x="16390" y="74292"/>
                      <a:pt x="16824" y="74537"/>
                      <a:pt x="17227" y="74537"/>
                    </a:cubicBezTo>
                    <a:cubicBezTo>
                      <a:pt x="17445" y="74537"/>
                      <a:pt x="17654" y="74465"/>
                      <a:pt x="17813" y="74302"/>
                    </a:cubicBezTo>
                    <a:cubicBezTo>
                      <a:pt x="18086" y="74028"/>
                      <a:pt x="18134" y="73623"/>
                      <a:pt x="18110" y="73242"/>
                    </a:cubicBezTo>
                    <a:cubicBezTo>
                      <a:pt x="18098" y="72861"/>
                      <a:pt x="18039" y="72480"/>
                      <a:pt x="18134" y="72111"/>
                    </a:cubicBezTo>
                    <a:cubicBezTo>
                      <a:pt x="18222" y="71771"/>
                      <a:pt x="18522" y="71461"/>
                      <a:pt x="18857" y="71461"/>
                    </a:cubicBezTo>
                    <a:cubicBezTo>
                      <a:pt x="18886" y="71461"/>
                      <a:pt x="18915" y="71464"/>
                      <a:pt x="18944" y="71468"/>
                    </a:cubicBezTo>
                    <a:cubicBezTo>
                      <a:pt x="19444" y="71552"/>
                      <a:pt x="19587" y="72195"/>
                      <a:pt x="19527" y="72683"/>
                    </a:cubicBezTo>
                    <a:cubicBezTo>
                      <a:pt x="19408" y="73457"/>
                      <a:pt x="19039" y="74159"/>
                      <a:pt x="18729" y="74874"/>
                    </a:cubicBezTo>
                    <a:cubicBezTo>
                      <a:pt x="18408" y="75588"/>
                      <a:pt x="18158" y="76374"/>
                      <a:pt x="18313" y="77136"/>
                    </a:cubicBezTo>
                    <a:cubicBezTo>
                      <a:pt x="18449" y="77862"/>
                      <a:pt x="19071" y="78534"/>
                      <a:pt x="19810" y="78534"/>
                    </a:cubicBezTo>
                    <a:cubicBezTo>
                      <a:pt x="19846" y="78534"/>
                      <a:pt x="19883" y="78532"/>
                      <a:pt x="19920" y="78529"/>
                    </a:cubicBezTo>
                    <a:cubicBezTo>
                      <a:pt x="20503" y="78481"/>
                      <a:pt x="20980" y="77993"/>
                      <a:pt x="21194" y="77433"/>
                    </a:cubicBezTo>
                    <a:cubicBezTo>
                      <a:pt x="21408" y="76886"/>
                      <a:pt x="21396" y="76290"/>
                      <a:pt x="21361" y="75695"/>
                    </a:cubicBezTo>
                    <a:cubicBezTo>
                      <a:pt x="21337" y="75231"/>
                      <a:pt x="21289" y="74754"/>
                      <a:pt x="21468" y="74314"/>
                    </a:cubicBezTo>
                    <a:cubicBezTo>
                      <a:pt x="21618" y="73954"/>
                      <a:pt x="21994" y="73661"/>
                      <a:pt x="22358" y="73661"/>
                    </a:cubicBezTo>
                    <a:cubicBezTo>
                      <a:pt x="22427" y="73661"/>
                      <a:pt x="22496" y="73672"/>
                      <a:pt x="22563" y="73695"/>
                    </a:cubicBezTo>
                    <a:cubicBezTo>
                      <a:pt x="22992" y="73826"/>
                      <a:pt x="23230" y="74350"/>
                      <a:pt x="23659" y="74397"/>
                    </a:cubicBezTo>
                    <a:cubicBezTo>
                      <a:pt x="23683" y="74400"/>
                      <a:pt x="23707" y="74401"/>
                      <a:pt x="23731" y="74401"/>
                    </a:cubicBezTo>
                    <a:cubicBezTo>
                      <a:pt x="24205" y="74401"/>
                      <a:pt x="24551" y="73860"/>
                      <a:pt x="25028" y="73838"/>
                    </a:cubicBezTo>
                    <a:cubicBezTo>
                      <a:pt x="25397" y="73838"/>
                      <a:pt x="25706" y="74159"/>
                      <a:pt x="25802" y="74504"/>
                    </a:cubicBezTo>
                    <a:cubicBezTo>
                      <a:pt x="25897" y="74850"/>
                      <a:pt x="25837" y="75231"/>
                      <a:pt x="25778" y="75588"/>
                    </a:cubicBezTo>
                    <a:cubicBezTo>
                      <a:pt x="25361" y="78064"/>
                      <a:pt x="24944" y="80529"/>
                      <a:pt x="24528" y="83005"/>
                    </a:cubicBezTo>
                    <a:cubicBezTo>
                      <a:pt x="24385" y="83779"/>
                      <a:pt x="24254" y="84589"/>
                      <a:pt x="24432" y="85363"/>
                    </a:cubicBezTo>
                    <a:cubicBezTo>
                      <a:pt x="24611" y="86149"/>
                      <a:pt x="25183" y="86887"/>
                      <a:pt x="25968" y="87018"/>
                    </a:cubicBezTo>
                    <a:cubicBezTo>
                      <a:pt x="26049" y="87031"/>
                      <a:pt x="26129" y="87038"/>
                      <a:pt x="26208" y="87038"/>
                    </a:cubicBezTo>
                    <a:cubicBezTo>
                      <a:pt x="27045" y="87038"/>
                      <a:pt x="27805" y="86321"/>
                      <a:pt x="28088" y="85506"/>
                    </a:cubicBezTo>
                    <a:cubicBezTo>
                      <a:pt x="28397" y="84613"/>
                      <a:pt x="28278" y="83637"/>
                      <a:pt x="28135" y="82708"/>
                    </a:cubicBezTo>
                    <a:cubicBezTo>
                      <a:pt x="27957" y="81327"/>
                      <a:pt x="27778" y="79946"/>
                      <a:pt x="27576" y="78564"/>
                    </a:cubicBezTo>
                    <a:cubicBezTo>
                      <a:pt x="27433" y="77517"/>
                      <a:pt x="27361" y="76290"/>
                      <a:pt x="28135" y="75576"/>
                    </a:cubicBezTo>
                    <a:cubicBezTo>
                      <a:pt x="28461" y="75276"/>
                      <a:pt x="28851" y="75142"/>
                      <a:pt x="29233" y="75142"/>
                    </a:cubicBezTo>
                    <a:cubicBezTo>
                      <a:pt x="30066" y="75142"/>
                      <a:pt x="30865" y="75780"/>
                      <a:pt x="30898" y="76743"/>
                    </a:cubicBezTo>
                    <a:cubicBezTo>
                      <a:pt x="30898" y="77195"/>
                      <a:pt x="30731" y="77624"/>
                      <a:pt x="30695" y="78076"/>
                    </a:cubicBezTo>
                    <a:cubicBezTo>
                      <a:pt x="30659" y="78517"/>
                      <a:pt x="30802" y="79041"/>
                      <a:pt x="31219" y="79207"/>
                    </a:cubicBezTo>
                    <a:cubicBezTo>
                      <a:pt x="31301" y="79239"/>
                      <a:pt x="31382" y="79254"/>
                      <a:pt x="31462" y="79254"/>
                    </a:cubicBezTo>
                    <a:cubicBezTo>
                      <a:pt x="31951" y="79254"/>
                      <a:pt x="32382" y="78705"/>
                      <a:pt x="32505" y="78183"/>
                    </a:cubicBezTo>
                    <a:cubicBezTo>
                      <a:pt x="32648" y="77576"/>
                      <a:pt x="32588" y="76898"/>
                      <a:pt x="32945" y="76386"/>
                    </a:cubicBezTo>
                    <a:cubicBezTo>
                      <a:pt x="33112" y="76159"/>
                      <a:pt x="33338" y="75981"/>
                      <a:pt x="33612" y="75874"/>
                    </a:cubicBezTo>
                    <a:cubicBezTo>
                      <a:pt x="34100" y="76278"/>
                      <a:pt x="34446" y="76838"/>
                      <a:pt x="34565" y="77469"/>
                    </a:cubicBezTo>
                    <a:cubicBezTo>
                      <a:pt x="34696" y="78231"/>
                      <a:pt x="34517" y="79053"/>
                      <a:pt x="34827" y="79755"/>
                    </a:cubicBezTo>
                    <a:cubicBezTo>
                      <a:pt x="35132" y="80450"/>
                      <a:pt x="35778" y="80798"/>
                      <a:pt x="36424" y="80798"/>
                    </a:cubicBezTo>
                    <a:cubicBezTo>
                      <a:pt x="37061" y="80798"/>
                      <a:pt x="37698" y="80459"/>
                      <a:pt x="38006" y="79779"/>
                    </a:cubicBezTo>
                    <a:cubicBezTo>
                      <a:pt x="38268" y="79196"/>
                      <a:pt x="38279" y="78410"/>
                      <a:pt x="38851" y="78148"/>
                    </a:cubicBezTo>
                    <a:cubicBezTo>
                      <a:pt x="38956" y="78094"/>
                      <a:pt x="39069" y="78069"/>
                      <a:pt x="39185" y="78069"/>
                    </a:cubicBezTo>
                    <a:cubicBezTo>
                      <a:pt x="39475" y="78069"/>
                      <a:pt x="39777" y="78224"/>
                      <a:pt x="39982" y="78445"/>
                    </a:cubicBezTo>
                    <a:cubicBezTo>
                      <a:pt x="40256" y="78755"/>
                      <a:pt x="40387" y="79172"/>
                      <a:pt x="40482" y="79588"/>
                    </a:cubicBezTo>
                    <a:cubicBezTo>
                      <a:pt x="40780" y="80946"/>
                      <a:pt x="40804" y="82351"/>
                      <a:pt x="40530" y="83720"/>
                    </a:cubicBezTo>
                    <a:cubicBezTo>
                      <a:pt x="40339" y="84637"/>
                      <a:pt x="40030" y="85506"/>
                      <a:pt x="39875" y="86423"/>
                    </a:cubicBezTo>
                    <a:cubicBezTo>
                      <a:pt x="39708" y="87327"/>
                      <a:pt x="39708" y="88316"/>
                      <a:pt x="40113" y="89137"/>
                    </a:cubicBezTo>
                    <a:cubicBezTo>
                      <a:pt x="40496" y="89891"/>
                      <a:pt x="41280" y="90485"/>
                      <a:pt x="42115" y="90485"/>
                    </a:cubicBezTo>
                    <a:cubicBezTo>
                      <a:pt x="42189" y="90485"/>
                      <a:pt x="42264" y="90480"/>
                      <a:pt x="42339" y="90471"/>
                    </a:cubicBezTo>
                    <a:cubicBezTo>
                      <a:pt x="43399" y="90340"/>
                      <a:pt x="44102" y="89316"/>
                      <a:pt x="44471" y="88328"/>
                    </a:cubicBezTo>
                    <a:cubicBezTo>
                      <a:pt x="45137" y="86565"/>
                      <a:pt x="45185" y="84625"/>
                      <a:pt x="44625" y="82839"/>
                    </a:cubicBezTo>
                    <a:cubicBezTo>
                      <a:pt x="44459" y="82327"/>
                      <a:pt x="44256" y="81839"/>
                      <a:pt x="44161" y="81315"/>
                    </a:cubicBezTo>
                    <a:cubicBezTo>
                      <a:pt x="44078" y="80791"/>
                      <a:pt x="44125" y="80219"/>
                      <a:pt x="44423" y="79791"/>
                    </a:cubicBezTo>
                    <a:cubicBezTo>
                      <a:pt x="44745" y="79338"/>
                      <a:pt x="45292" y="79112"/>
                      <a:pt x="45780" y="78838"/>
                    </a:cubicBezTo>
                    <a:cubicBezTo>
                      <a:pt x="46269" y="78564"/>
                      <a:pt x="46757" y="78160"/>
                      <a:pt x="46792" y="77600"/>
                    </a:cubicBezTo>
                    <a:cubicBezTo>
                      <a:pt x="46816" y="77207"/>
                      <a:pt x="46614" y="76850"/>
                      <a:pt x="46459" y="76493"/>
                    </a:cubicBezTo>
                    <a:cubicBezTo>
                      <a:pt x="46304" y="76136"/>
                      <a:pt x="46197" y="75707"/>
                      <a:pt x="46399" y="75374"/>
                    </a:cubicBezTo>
                    <a:cubicBezTo>
                      <a:pt x="46582" y="75094"/>
                      <a:pt x="46931" y="74989"/>
                      <a:pt x="47260" y="74989"/>
                    </a:cubicBezTo>
                    <a:cubicBezTo>
                      <a:pt x="47295" y="74989"/>
                      <a:pt x="47329" y="74990"/>
                      <a:pt x="47364" y="74993"/>
                    </a:cubicBezTo>
                    <a:cubicBezTo>
                      <a:pt x="47733" y="75016"/>
                      <a:pt x="48078" y="75124"/>
                      <a:pt x="48447" y="75135"/>
                    </a:cubicBezTo>
                    <a:cubicBezTo>
                      <a:pt x="49162" y="75135"/>
                      <a:pt x="49828" y="74754"/>
                      <a:pt x="50186" y="74135"/>
                    </a:cubicBezTo>
                    <a:cubicBezTo>
                      <a:pt x="50745" y="74195"/>
                      <a:pt x="51305" y="74266"/>
                      <a:pt x="51876" y="74338"/>
                    </a:cubicBezTo>
                    <a:cubicBezTo>
                      <a:pt x="52019" y="74362"/>
                      <a:pt x="52174" y="74373"/>
                      <a:pt x="52317" y="74409"/>
                    </a:cubicBezTo>
                    <a:cubicBezTo>
                      <a:pt x="53341" y="74600"/>
                      <a:pt x="54103" y="75445"/>
                      <a:pt x="54186" y="76481"/>
                    </a:cubicBezTo>
                    <a:cubicBezTo>
                      <a:pt x="54258" y="77207"/>
                      <a:pt x="54091" y="77922"/>
                      <a:pt x="53865" y="78624"/>
                    </a:cubicBezTo>
                    <a:cubicBezTo>
                      <a:pt x="53793" y="78862"/>
                      <a:pt x="53710" y="79100"/>
                      <a:pt x="53627" y="79350"/>
                    </a:cubicBezTo>
                    <a:cubicBezTo>
                      <a:pt x="53472" y="79791"/>
                      <a:pt x="53365" y="80255"/>
                      <a:pt x="53281" y="80731"/>
                    </a:cubicBezTo>
                    <a:cubicBezTo>
                      <a:pt x="53210" y="81231"/>
                      <a:pt x="53234" y="81743"/>
                      <a:pt x="53353" y="82243"/>
                    </a:cubicBezTo>
                    <a:cubicBezTo>
                      <a:pt x="53412" y="82494"/>
                      <a:pt x="53496" y="82744"/>
                      <a:pt x="53615" y="82970"/>
                    </a:cubicBezTo>
                    <a:cubicBezTo>
                      <a:pt x="53769" y="83256"/>
                      <a:pt x="53960" y="83529"/>
                      <a:pt x="54198" y="83756"/>
                    </a:cubicBezTo>
                    <a:cubicBezTo>
                      <a:pt x="54234" y="83803"/>
                      <a:pt x="54281" y="83839"/>
                      <a:pt x="54317" y="83875"/>
                    </a:cubicBezTo>
                    <a:cubicBezTo>
                      <a:pt x="54615" y="84125"/>
                      <a:pt x="54948" y="84303"/>
                      <a:pt x="55317" y="84410"/>
                    </a:cubicBezTo>
                    <a:cubicBezTo>
                      <a:pt x="55511" y="84462"/>
                      <a:pt x="55707" y="84487"/>
                      <a:pt x="55902" y="84487"/>
                    </a:cubicBezTo>
                    <a:cubicBezTo>
                      <a:pt x="56473" y="84487"/>
                      <a:pt x="57028" y="84268"/>
                      <a:pt x="57437" y="83851"/>
                    </a:cubicBezTo>
                    <a:cubicBezTo>
                      <a:pt x="57972" y="83291"/>
                      <a:pt x="58115" y="82482"/>
                      <a:pt x="58210" y="81720"/>
                    </a:cubicBezTo>
                    <a:cubicBezTo>
                      <a:pt x="58330" y="80827"/>
                      <a:pt x="58425" y="79898"/>
                      <a:pt x="58175" y="79017"/>
                    </a:cubicBezTo>
                    <a:cubicBezTo>
                      <a:pt x="57949" y="78207"/>
                      <a:pt x="57448" y="77505"/>
                      <a:pt x="57103" y="76743"/>
                    </a:cubicBezTo>
                    <a:cubicBezTo>
                      <a:pt x="56877" y="76219"/>
                      <a:pt x="56710" y="75683"/>
                      <a:pt x="56627" y="75124"/>
                    </a:cubicBezTo>
                    <a:lnTo>
                      <a:pt x="56627" y="75112"/>
                    </a:lnTo>
                    <a:cubicBezTo>
                      <a:pt x="56448" y="74290"/>
                      <a:pt x="56425" y="73409"/>
                      <a:pt x="56698" y="72647"/>
                    </a:cubicBezTo>
                    <a:cubicBezTo>
                      <a:pt x="56841" y="71968"/>
                      <a:pt x="57151" y="71325"/>
                      <a:pt x="57949" y="71314"/>
                    </a:cubicBezTo>
                    <a:lnTo>
                      <a:pt x="58020" y="71314"/>
                    </a:lnTo>
                    <a:cubicBezTo>
                      <a:pt x="58091" y="71314"/>
                      <a:pt x="58151" y="71325"/>
                      <a:pt x="58222" y="71337"/>
                    </a:cubicBezTo>
                    <a:lnTo>
                      <a:pt x="58246" y="71337"/>
                    </a:lnTo>
                    <a:lnTo>
                      <a:pt x="58389" y="71373"/>
                    </a:lnTo>
                    <a:cubicBezTo>
                      <a:pt x="58699" y="71456"/>
                      <a:pt x="58996" y="71599"/>
                      <a:pt x="59294" y="71635"/>
                    </a:cubicBezTo>
                    <a:cubicBezTo>
                      <a:pt x="59342" y="71647"/>
                      <a:pt x="59401" y="71647"/>
                      <a:pt x="59449" y="71647"/>
                    </a:cubicBezTo>
                    <a:lnTo>
                      <a:pt x="59532" y="71647"/>
                    </a:lnTo>
                    <a:cubicBezTo>
                      <a:pt x="59544" y="71647"/>
                      <a:pt x="59568" y="71647"/>
                      <a:pt x="59592" y="71635"/>
                    </a:cubicBezTo>
                    <a:cubicBezTo>
                      <a:pt x="59627" y="71635"/>
                      <a:pt x="59651" y="71623"/>
                      <a:pt x="59687" y="71623"/>
                    </a:cubicBezTo>
                    <a:cubicBezTo>
                      <a:pt x="59711" y="71611"/>
                      <a:pt x="59734" y="71599"/>
                      <a:pt x="59770" y="71587"/>
                    </a:cubicBezTo>
                    <a:cubicBezTo>
                      <a:pt x="60592" y="71254"/>
                      <a:pt x="60306" y="69825"/>
                      <a:pt x="61044" y="69337"/>
                    </a:cubicBezTo>
                    <a:cubicBezTo>
                      <a:pt x="61190" y="69244"/>
                      <a:pt x="61355" y="69202"/>
                      <a:pt x="61524" y="69202"/>
                    </a:cubicBezTo>
                    <a:cubicBezTo>
                      <a:pt x="61849" y="69202"/>
                      <a:pt x="62186" y="69360"/>
                      <a:pt x="62413" y="69611"/>
                    </a:cubicBezTo>
                    <a:cubicBezTo>
                      <a:pt x="62747" y="69992"/>
                      <a:pt x="62866" y="70516"/>
                      <a:pt x="62913" y="71016"/>
                    </a:cubicBezTo>
                    <a:cubicBezTo>
                      <a:pt x="63021" y="72099"/>
                      <a:pt x="62830" y="73183"/>
                      <a:pt x="62771" y="74266"/>
                    </a:cubicBezTo>
                    <a:cubicBezTo>
                      <a:pt x="62711" y="75350"/>
                      <a:pt x="62759" y="76469"/>
                      <a:pt x="63306" y="77421"/>
                    </a:cubicBezTo>
                    <a:cubicBezTo>
                      <a:pt x="63758" y="78224"/>
                      <a:pt x="64633" y="78833"/>
                      <a:pt x="65524" y="78833"/>
                    </a:cubicBezTo>
                    <a:cubicBezTo>
                      <a:pt x="65690" y="78833"/>
                      <a:pt x="65857" y="78812"/>
                      <a:pt x="66021" y="78767"/>
                    </a:cubicBezTo>
                    <a:cubicBezTo>
                      <a:pt x="66997" y="78505"/>
                      <a:pt x="67628" y="77481"/>
                      <a:pt x="67700" y="76481"/>
                    </a:cubicBezTo>
                    <a:cubicBezTo>
                      <a:pt x="67783" y="75469"/>
                      <a:pt x="67414" y="74493"/>
                      <a:pt x="66938" y="73600"/>
                    </a:cubicBezTo>
                    <a:cubicBezTo>
                      <a:pt x="66462" y="72707"/>
                      <a:pt x="65890" y="71849"/>
                      <a:pt x="65521" y="70921"/>
                    </a:cubicBezTo>
                    <a:cubicBezTo>
                      <a:pt x="65164" y="70028"/>
                      <a:pt x="65009" y="69075"/>
                      <a:pt x="65033" y="68123"/>
                    </a:cubicBezTo>
                    <a:cubicBezTo>
                      <a:pt x="65053" y="67590"/>
                      <a:pt x="65065" y="65931"/>
                      <a:pt x="65802" y="65931"/>
                    </a:cubicBezTo>
                    <a:cubicBezTo>
                      <a:pt x="65922" y="65931"/>
                      <a:pt x="66062" y="65975"/>
                      <a:pt x="66223" y="66075"/>
                    </a:cubicBezTo>
                    <a:cubicBezTo>
                      <a:pt x="66485" y="66242"/>
                      <a:pt x="66700" y="66480"/>
                      <a:pt x="66997" y="66551"/>
                    </a:cubicBezTo>
                    <a:cubicBezTo>
                      <a:pt x="67046" y="66562"/>
                      <a:pt x="67095" y="66567"/>
                      <a:pt x="67143" y="66567"/>
                    </a:cubicBezTo>
                    <a:cubicBezTo>
                      <a:pt x="67565" y="66567"/>
                      <a:pt x="67949" y="66169"/>
                      <a:pt x="68045" y="65741"/>
                    </a:cubicBezTo>
                    <a:cubicBezTo>
                      <a:pt x="68164" y="65265"/>
                      <a:pt x="68021" y="64777"/>
                      <a:pt x="67866" y="64301"/>
                    </a:cubicBezTo>
                    <a:cubicBezTo>
                      <a:pt x="67712" y="63836"/>
                      <a:pt x="67557" y="63348"/>
                      <a:pt x="67652" y="62860"/>
                    </a:cubicBezTo>
                    <a:cubicBezTo>
                      <a:pt x="67735" y="62432"/>
                      <a:pt x="68009" y="62062"/>
                      <a:pt x="68390" y="61860"/>
                    </a:cubicBezTo>
                    <a:cubicBezTo>
                      <a:pt x="68535" y="61785"/>
                      <a:pt x="68663" y="61752"/>
                      <a:pt x="68775" y="61752"/>
                    </a:cubicBezTo>
                    <a:cubicBezTo>
                      <a:pt x="69159" y="61752"/>
                      <a:pt x="69341" y="62149"/>
                      <a:pt x="69295" y="62610"/>
                    </a:cubicBezTo>
                    <a:cubicBezTo>
                      <a:pt x="69236" y="63372"/>
                      <a:pt x="69295" y="64313"/>
                      <a:pt x="69962" y="64825"/>
                    </a:cubicBezTo>
                    <a:cubicBezTo>
                      <a:pt x="70376" y="65150"/>
                      <a:pt x="70904" y="65491"/>
                      <a:pt x="71452" y="65491"/>
                    </a:cubicBezTo>
                    <a:cubicBezTo>
                      <a:pt x="71566" y="65491"/>
                      <a:pt x="71681" y="65477"/>
                      <a:pt x="71796" y="65444"/>
                    </a:cubicBezTo>
                    <a:cubicBezTo>
                      <a:pt x="72748" y="65170"/>
                      <a:pt x="73129" y="63956"/>
                      <a:pt x="72927" y="62991"/>
                    </a:cubicBezTo>
                    <a:cubicBezTo>
                      <a:pt x="72724" y="62015"/>
                      <a:pt x="72129" y="61181"/>
                      <a:pt x="71724" y="60277"/>
                    </a:cubicBezTo>
                    <a:cubicBezTo>
                      <a:pt x="71045" y="58669"/>
                      <a:pt x="70986" y="56859"/>
                      <a:pt x="71581" y="55228"/>
                    </a:cubicBezTo>
                    <a:cubicBezTo>
                      <a:pt x="71938" y="54550"/>
                      <a:pt x="72272" y="53859"/>
                      <a:pt x="72581" y="53157"/>
                    </a:cubicBezTo>
                    <a:cubicBezTo>
                      <a:pt x="73189" y="51764"/>
                      <a:pt x="73724" y="50335"/>
                      <a:pt x="74153" y="48870"/>
                    </a:cubicBezTo>
                    <a:cubicBezTo>
                      <a:pt x="75225" y="45310"/>
                      <a:pt x="75772" y="41619"/>
                      <a:pt x="75772" y="37905"/>
                    </a:cubicBezTo>
                    <a:cubicBezTo>
                      <a:pt x="75784" y="21010"/>
                      <a:pt x="64604" y="6151"/>
                      <a:pt x="48364" y="1484"/>
                    </a:cubicBezTo>
                    <a:cubicBezTo>
                      <a:pt x="44892" y="483"/>
                      <a:pt x="41368" y="1"/>
                      <a:pt x="3788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43"/>
              <p:cNvSpPr/>
              <p:nvPr/>
            </p:nvSpPr>
            <p:spPr>
              <a:xfrm>
                <a:off x="6083348" y="1370263"/>
                <a:ext cx="1109839" cy="2154239"/>
              </a:xfrm>
              <a:custGeom>
                <a:avLst/>
                <a:gdLst/>
                <a:ahLst/>
                <a:cxnLst/>
                <a:rect l="l" t="t" r="r" b="b"/>
                <a:pathLst>
                  <a:path w="33326" h="64687" extrusionOk="0">
                    <a:moveTo>
                      <a:pt x="23206" y="1"/>
                    </a:moveTo>
                    <a:cubicBezTo>
                      <a:pt x="22781" y="1"/>
                      <a:pt x="22446" y="385"/>
                      <a:pt x="22182" y="759"/>
                    </a:cubicBezTo>
                    <a:cubicBezTo>
                      <a:pt x="21908" y="1176"/>
                      <a:pt x="21598" y="1330"/>
                      <a:pt x="21241" y="1628"/>
                    </a:cubicBezTo>
                    <a:cubicBezTo>
                      <a:pt x="20943" y="1878"/>
                      <a:pt x="20824" y="2295"/>
                      <a:pt x="20443" y="2414"/>
                    </a:cubicBezTo>
                    <a:cubicBezTo>
                      <a:pt x="20372" y="2435"/>
                      <a:pt x="20301" y="2445"/>
                      <a:pt x="20231" y="2445"/>
                    </a:cubicBezTo>
                    <a:cubicBezTo>
                      <a:pt x="19909" y="2445"/>
                      <a:pt x="19598" y="2241"/>
                      <a:pt x="19384" y="1997"/>
                    </a:cubicBezTo>
                    <a:cubicBezTo>
                      <a:pt x="19122" y="1688"/>
                      <a:pt x="18943" y="1319"/>
                      <a:pt x="18681" y="1021"/>
                    </a:cubicBezTo>
                    <a:cubicBezTo>
                      <a:pt x="18470" y="792"/>
                      <a:pt x="18168" y="612"/>
                      <a:pt x="17871" y="612"/>
                    </a:cubicBezTo>
                    <a:cubicBezTo>
                      <a:pt x="17783" y="612"/>
                      <a:pt x="17694" y="628"/>
                      <a:pt x="17610" y="664"/>
                    </a:cubicBezTo>
                    <a:cubicBezTo>
                      <a:pt x="17348" y="795"/>
                      <a:pt x="17157" y="1033"/>
                      <a:pt x="17086" y="1319"/>
                    </a:cubicBezTo>
                    <a:cubicBezTo>
                      <a:pt x="16990" y="1592"/>
                      <a:pt x="16955" y="1890"/>
                      <a:pt x="16848" y="2152"/>
                    </a:cubicBezTo>
                    <a:cubicBezTo>
                      <a:pt x="16522" y="2915"/>
                      <a:pt x="15824" y="3131"/>
                      <a:pt x="15045" y="3131"/>
                    </a:cubicBezTo>
                    <a:cubicBezTo>
                      <a:pt x="14170" y="3131"/>
                      <a:pt x="13193" y="2859"/>
                      <a:pt x="12526" y="2783"/>
                    </a:cubicBezTo>
                    <a:cubicBezTo>
                      <a:pt x="12192" y="2735"/>
                      <a:pt x="11847" y="2700"/>
                      <a:pt x="11514" y="2652"/>
                    </a:cubicBezTo>
                    <a:cubicBezTo>
                      <a:pt x="5572" y="8117"/>
                      <a:pt x="1536" y="15332"/>
                      <a:pt x="0" y="23250"/>
                    </a:cubicBezTo>
                    <a:cubicBezTo>
                      <a:pt x="393" y="23893"/>
                      <a:pt x="822" y="24488"/>
                      <a:pt x="1310" y="25060"/>
                    </a:cubicBezTo>
                    <a:cubicBezTo>
                      <a:pt x="1834" y="25703"/>
                      <a:pt x="2358" y="26357"/>
                      <a:pt x="2882" y="27000"/>
                    </a:cubicBezTo>
                    <a:cubicBezTo>
                      <a:pt x="3322" y="27536"/>
                      <a:pt x="3786" y="28096"/>
                      <a:pt x="4429" y="28322"/>
                    </a:cubicBezTo>
                    <a:cubicBezTo>
                      <a:pt x="4713" y="28420"/>
                      <a:pt x="5005" y="28447"/>
                      <a:pt x="5300" y="28447"/>
                    </a:cubicBezTo>
                    <a:cubicBezTo>
                      <a:pt x="5638" y="28447"/>
                      <a:pt x="5980" y="28412"/>
                      <a:pt x="6318" y="28412"/>
                    </a:cubicBezTo>
                    <a:cubicBezTo>
                      <a:pt x="6540" y="28412"/>
                      <a:pt x="6761" y="28427"/>
                      <a:pt x="6977" y="28477"/>
                    </a:cubicBezTo>
                    <a:cubicBezTo>
                      <a:pt x="7263" y="28548"/>
                      <a:pt x="7477" y="28643"/>
                      <a:pt x="7549" y="28953"/>
                    </a:cubicBezTo>
                    <a:cubicBezTo>
                      <a:pt x="7620" y="29310"/>
                      <a:pt x="7287" y="29691"/>
                      <a:pt x="7454" y="30024"/>
                    </a:cubicBezTo>
                    <a:cubicBezTo>
                      <a:pt x="7555" y="30182"/>
                      <a:pt x="7730" y="30275"/>
                      <a:pt x="7920" y="30275"/>
                    </a:cubicBezTo>
                    <a:cubicBezTo>
                      <a:pt x="7931" y="30275"/>
                      <a:pt x="7942" y="30275"/>
                      <a:pt x="7954" y="30274"/>
                    </a:cubicBezTo>
                    <a:cubicBezTo>
                      <a:pt x="8144" y="30274"/>
                      <a:pt x="8335" y="30227"/>
                      <a:pt x="8525" y="30203"/>
                    </a:cubicBezTo>
                    <a:cubicBezTo>
                      <a:pt x="8560" y="30201"/>
                      <a:pt x="8594" y="30200"/>
                      <a:pt x="8629" y="30200"/>
                    </a:cubicBezTo>
                    <a:cubicBezTo>
                      <a:pt x="9289" y="30200"/>
                      <a:pt x="9869" y="30629"/>
                      <a:pt x="10073" y="31263"/>
                    </a:cubicBezTo>
                    <a:cubicBezTo>
                      <a:pt x="10180" y="31656"/>
                      <a:pt x="10121" y="32084"/>
                      <a:pt x="10168" y="32489"/>
                    </a:cubicBezTo>
                    <a:cubicBezTo>
                      <a:pt x="10204" y="32906"/>
                      <a:pt x="10406" y="33346"/>
                      <a:pt x="10799" y="33465"/>
                    </a:cubicBezTo>
                    <a:cubicBezTo>
                      <a:pt x="10871" y="33488"/>
                      <a:pt x="10943" y="33497"/>
                      <a:pt x="11014" y="33497"/>
                    </a:cubicBezTo>
                    <a:cubicBezTo>
                      <a:pt x="11473" y="33497"/>
                      <a:pt x="11922" y="33093"/>
                      <a:pt x="12407" y="33072"/>
                    </a:cubicBezTo>
                    <a:cubicBezTo>
                      <a:pt x="12413" y="33072"/>
                      <a:pt x="12420" y="33072"/>
                      <a:pt x="12427" y="33072"/>
                    </a:cubicBezTo>
                    <a:cubicBezTo>
                      <a:pt x="12907" y="33072"/>
                      <a:pt x="13337" y="33484"/>
                      <a:pt x="13442" y="33954"/>
                    </a:cubicBezTo>
                    <a:cubicBezTo>
                      <a:pt x="13561" y="34430"/>
                      <a:pt x="13395" y="34942"/>
                      <a:pt x="13109" y="35347"/>
                    </a:cubicBezTo>
                    <a:cubicBezTo>
                      <a:pt x="12954" y="35585"/>
                      <a:pt x="12716" y="35751"/>
                      <a:pt x="12526" y="35966"/>
                    </a:cubicBezTo>
                    <a:cubicBezTo>
                      <a:pt x="12371" y="36132"/>
                      <a:pt x="12276" y="36347"/>
                      <a:pt x="12073" y="36454"/>
                    </a:cubicBezTo>
                    <a:cubicBezTo>
                      <a:pt x="11895" y="36549"/>
                      <a:pt x="11692" y="36585"/>
                      <a:pt x="11514" y="36668"/>
                    </a:cubicBezTo>
                    <a:cubicBezTo>
                      <a:pt x="10966" y="36942"/>
                      <a:pt x="10811" y="37644"/>
                      <a:pt x="10728" y="38228"/>
                    </a:cubicBezTo>
                    <a:cubicBezTo>
                      <a:pt x="10632" y="38799"/>
                      <a:pt x="10561" y="39442"/>
                      <a:pt x="10871" y="39930"/>
                    </a:cubicBezTo>
                    <a:cubicBezTo>
                      <a:pt x="11156" y="40383"/>
                      <a:pt x="11704" y="40597"/>
                      <a:pt x="12228" y="40728"/>
                    </a:cubicBezTo>
                    <a:cubicBezTo>
                      <a:pt x="12502" y="40776"/>
                      <a:pt x="12776" y="40871"/>
                      <a:pt x="13026" y="41002"/>
                    </a:cubicBezTo>
                    <a:cubicBezTo>
                      <a:pt x="13942" y="41550"/>
                      <a:pt x="13097" y="42181"/>
                      <a:pt x="13026" y="42883"/>
                    </a:cubicBezTo>
                    <a:cubicBezTo>
                      <a:pt x="12954" y="43633"/>
                      <a:pt x="14050" y="44574"/>
                      <a:pt x="14478" y="45122"/>
                    </a:cubicBezTo>
                    <a:cubicBezTo>
                      <a:pt x="14788" y="45526"/>
                      <a:pt x="15121" y="45955"/>
                      <a:pt x="15145" y="46467"/>
                    </a:cubicBezTo>
                    <a:cubicBezTo>
                      <a:pt x="15169" y="47122"/>
                      <a:pt x="14681" y="47729"/>
                      <a:pt x="14752" y="48384"/>
                    </a:cubicBezTo>
                    <a:cubicBezTo>
                      <a:pt x="14812" y="48967"/>
                      <a:pt x="15300" y="49396"/>
                      <a:pt x="15788" y="49717"/>
                    </a:cubicBezTo>
                    <a:cubicBezTo>
                      <a:pt x="16276" y="50051"/>
                      <a:pt x="16812" y="50348"/>
                      <a:pt x="17109" y="50848"/>
                    </a:cubicBezTo>
                    <a:cubicBezTo>
                      <a:pt x="17562" y="51634"/>
                      <a:pt x="17240" y="52658"/>
                      <a:pt x="16728" y="53396"/>
                    </a:cubicBezTo>
                    <a:cubicBezTo>
                      <a:pt x="16217" y="54146"/>
                      <a:pt x="15514" y="54778"/>
                      <a:pt x="15121" y="55599"/>
                    </a:cubicBezTo>
                    <a:cubicBezTo>
                      <a:pt x="14728" y="56421"/>
                      <a:pt x="14764" y="57552"/>
                      <a:pt x="15514" y="58064"/>
                    </a:cubicBezTo>
                    <a:cubicBezTo>
                      <a:pt x="15923" y="58338"/>
                      <a:pt x="16430" y="58357"/>
                      <a:pt x="16942" y="58357"/>
                    </a:cubicBezTo>
                    <a:cubicBezTo>
                      <a:pt x="17023" y="58357"/>
                      <a:pt x="17105" y="58357"/>
                      <a:pt x="17186" y="58357"/>
                    </a:cubicBezTo>
                    <a:cubicBezTo>
                      <a:pt x="17723" y="58357"/>
                      <a:pt x="18250" y="58378"/>
                      <a:pt x="18657" y="58695"/>
                    </a:cubicBezTo>
                    <a:cubicBezTo>
                      <a:pt x="19122" y="59040"/>
                      <a:pt x="19276" y="59647"/>
                      <a:pt x="19312" y="60219"/>
                    </a:cubicBezTo>
                    <a:cubicBezTo>
                      <a:pt x="19336" y="60790"/>
                      <a:pt x="19253" y="61374"/>
                      <a:pt x="19348" y="61933"/>
                    </a:cubicBezTo>
                    <a:cubicBezTo>
                      <a:pt x="19443" y="62493"/>
                      <a:pt x="19765" y="63076"/>
                      <a:pt x="20312" y="63243"/>
                    </a:cubicBezTo>
                    <a:cubicBezTo>
                      <a:pt x="20443" y="63283"/>
                      <a:pt x="20578" y="63298"/>
                      <a:pt x="20716" y="63298"/>
                    </a:cubicBezTo>
                    <a:cubicBezTo>
                      <a:pt x="21100" y="63298"/>
                      <a:pt x="21502" y="63181"/>
                      <a:pt x="21877" y="63181"/>
                    </a:cubicBezTo>
                    <a:cubicBezTo>
                      <a:pt x="22076" y="63181"/>
                      <a:pt x="22267" y="63214"/>
                      <a:pt x="22443" y="63314"/>
                    </a:cubicBezTo>
                    <a:cubicBezTo>
                      <a:pt x="22955" y="63600"/>
                      <a:pt x="23086" y="64326"/>
                      <a:pt x="23598" y="64588"/>
                    </a:cubicBezTo>
                    <a:cubicBezTo>
                      <a:pt x="23739" y="64654"/>
                      <a:pt x="23890" y="64686"/>
                      <a:pt x="24041" y="64686"/>
                    </a:cubicBezTo>
                    <a:cubicBezTo>
                      <a:pt x="24274" y="64686"/>
                      <a:pt x="24506" y="64609"/>
                      <a:pt x="24694" y="64457"/>
                    </a:cubicBezTo>
                    <a:cubicBezTo>
                      <a:pt x="24991" y="64219"/>
                      <a:pt x="25206" y="63886"/>
                      <a:pt x="25313" y="63517"/>
                    </a:cubicBezTo>
                    <a:cubicBezTo>
                      <a:pt x="25634" y="62528"/>
                      <a:pt x="25420" y="61481"/>
                      <a:pt x="25194" y="60492"/>
                    </a:cubicBezTo>
                    <a:cubicBezTo>
                      <a:pt x="24980" y="59564"/>
                      <a:pt x="24396" y="58790"/>
                      <a:pt x="24313" y="57814"/>
                    </a:cubicBezTo>
                    <a:cubicBezTo>
                      <a:pt x="24265" y="57159"/>
                      <a:pt x="24479" y="56444"/>
                      <a:pt x="25015" y="56063"/>
                    </a:cubicBezTo>
                    <a:cubicBezTo>
                      <a:pt x="25420" y="55766"/>
                      <a:pt x="25944" y="55706"/>
                      <a:pt x="26384" y="55468"/>
                    </a:cubicBezTo>
                    <a:cubicBezTo>
                      <a:pt x="27194" y="55016"/>
                      <a:pt x="27539" y="53980"/>
                      <a:pt x="27456" y="53063"/>
                    </a:cubicBezTo>
                    <a:cubicBezTo>
                      <a:pt x="27385" y="52503"/>
                      <a:pt x="27230" y="51956"/>
                      <a:pt x="26992" y="51444"/>
                    </a:cubicBezTo>
                    <a:cubicBezTo>
                      <a:pt x="26765" y="50920"/>
                      <a:pt x="26051" y="50384"/>
                      <a:pt x="26123" y="49765"/>
                    </a:cubicBezTo>
                    <a:cubicBezTo>
                      <a:pt x="26277" y="48539"/>
                      <a:pt x="27563" y="48586"/>
                      <a:pt x="28456" y="48479"/>
                    </a:cubicBezTo>
                    <a:cubicBezTo>
                      <a:pt x="28920" y="48420"/>
                      <a:pt x="29432" y="48181"/>
                      <a:pt x="29575" y="47741"/>
                    </a:cubicBezTo>
                    <a:cubicBezTo>
                      <a:pt x="29623" y="47515"/>
                      <a:pt x="29647" y="47300"/>
                      <a:pt x="29647" y="47074"/>
                    </a:cubicBezTo>
                    <a:cubicBezTo>
                      <a:pt x="29718" y="46336"/>
                      <a:pt x="30230" y="45919"/>
                      <a:pt x="30647" y="45360"/>
                    </a:cubicBezTo>
                    <a:cubicBezTo>
                      <a:pt x="30968" y="44919"/>
                      <a:pt x="31111" y="44169"/>
                      <a:pt x="31087" y="43621"/>
                    </a:cubicBezTo>
                    <a:cubicBezTo>
                      <a:pt x="31064" y="43074"/>
                      <a:pt x="30885" y="42478"/>
                      <a:pt x="31195" y="42014"/>
                    </a:cubicBezTo>
                    <a:cubicBezTo>
                      <a:pt x="31516" y="41538"/>
                      <a:pt x="32207" y="41490"/>
                      <a:pt x="32659" y="41145"/>
                    </a:cubicBezTo>
                    <a:cubicBezTo>
                      <a:pt x="33326" y="40633"/>
                      <a:pt x="33314" y="39561"/>
                      <a:pt x="32826" y="38883"/>
                    </a:cubicBezTo>
                    <a:cubicBezTo>
                      <a:pt x="32397" y="38287"/>
                      <a:pt x="31695" y="37942"/>
                      <a:pt x="31004" y="37740"/>
                    </a:cubicBezTo>
                    <a:cubicBezTo>
                      <a:pt x="30575" y="37621"/>
                      <a:pt x="30611" y="37621"/>
                      <a:pt x="30349" y="37275"/>
                    </a:cubicBezTo>
                    <a:cubicBezTo>
                      <a:pt x="30147" y="36966"/>
                      <a:pt x="29837" y="36728"/>
                      <a:pt x="29468" y="36632"/>
                    </a:cubicBezTo>
                    <a:cubicBezTo>
                      <a:pt x="28944" y="36490"/>
                      <a:pt x="28349" y="36656"/>
                      <a:pt x="27837" y="36454"/>
                    </a:cubicBezTo>
                    <a:cubicBezTo>
                      <a:pt x="27170" y="36180"/>
                      <a:pt x="26885" y="35418"/>
                      <a:pt x="26682" y="34727"/>
                    </a:cubicBezTo>
                    <a:cubicBezTo>
                      <a:pt x="26480" y="34037"/>
                      <a:pt x="26230" y="33263"/>
                      <a:pt x="25575" y="32965"/>
                    </a:cubicBezTo>
                    <a:cubicBezTo>
                      <a:pt x="25325" y="32860"/>
                      <a:pt x="25059" y="32832"/>
                      <a:pt x="24787" y="32832"/>
                    </a:cubicBezTo>
                    <a:cubicBezTo>
                      <a:pt x="24657" y="32832"/>
                      <a:pt x="24527" y="32839"/>
                      <a:pt x="24396" y="32846"/>
                    </a:cubicBezTo>
                    <a:cubicBezTo>
                      <a:pt x="24042" y="32865"/>
                      <a:pt x="23649" y="32942"/>
                      <a:pt x="23279" y="32942"/>
                    </a:cubicBezTo>
                    <a:cubicBezTo>
                      <a:pt x="22941" y="32942"/>
                      <a:pt x="22623" y="32877"/>
                      <a:pt x="22372" y="32644"/>
                    </a:cubicBezTo>
                    <a:cubicBezTo>
                      <a:pt x="21824" y="32120"/>
                      <a:pt x="21384" y="31382"/>
                      <a:pt x="21050" y="30715"/>
                    </a:cubicBezTo>
                    <a:cubicBezTo>
                      <a:pt x="20693" y="30144"/>
                      <a:pt x="20300" y="29524"/>
                      <a:pt x="19669" y="29298"/>
                    </a:cubicBezTo>
                    <a:cubicBezTo>
                      <a:pt x="19488" y="29232"/>
                      <a:pt x="19301" y="29205"/>
                      <a:pt x="19113" y="29205"/>
                    </a:cubicBezTo>
                    <a:cubicBezTo>
                      <a:pt x="18584" y="29205"/>
                      <a:pt x="18038" y="29424"/>
                      <a:pt x="17538" y="29643"/>
                    </a:cubicBezTo>
                    <a:cubicBezTo>
                      <a:pt x="16300" y="30191"/>
                      <a:pt x="15050" y="30739"/>
                      <a:pt x="13811" y="31287"/>
                    </a:cubicBezTo>
                    <a:cubicBezTo>
                      <a:pt x="13420" y="31458"/>
                      <a:pt x="12944" y="31630"/>
                      <a:pt x="12489" y="31630"/>
                    </a:cubicBezTo>
                    <a:cubicBezTo>
                      <a:pt x="12376" y="31630"/>
                      <a:pt x="12265" y="31620"/>
                      <a:pt x="12156" y="31596"/>
                    </a:cubicBezTo>
                    <a:cubicBezTo>
                      <a:pt x="11775" y="31525"/>
                      <a:pt x="11109" y="31167"/>
                      <a:pt x="10990" y="30775"/>
                    </a:cubicBezTo>
                    <a:cubicBezTo>
                      <a:pt x="10906" y="30513"/>
                      <a:pt x="11002" y="30227"/>
                      <a:pt x="11121" y="29989"/>
                    </a:cubicBezTo>
                    <a:cubicBezTo>
                      <a:pt x="11264" y="29763"/>
                      <a:pt x="11371" y="29501"/>
                      <a:pt x="11442" y="29239"/>
                    </a:cubicBezTo>
                    <a:cubicBezTo>
                      <a:pt x="11478" y="28977"/>
                      <a:pt x="11371" y="28655"/>
                      <a:pt x="11109" y="28572"/>
                    </a:cubicBezTo>
                    <a:cubicBezTo>
                      <a:pt x="11061" y="28557"/>
                      <a:pt x="11013" y="28550"/>
                      <a:pt x="10965" y="28550"/>
                    </a:cubicBezTo>
                    <a:cubicBezTo>
                      <a:pt x="10654" y="28550"/>
                      <a:pt x="10337" y="28832"/>
                      <a:pt x="10026" y="28832"/>
                    </a:cubicBezTo>
                    <a:cubicBezTo>
                      <a:pt x="9978" y="28832"/>
                      <a:pt x="9930" y="28825"/>
                      <a:pt x="9882" y="28810"/>
                    </a:cubicBezTo>
                    <a:cubicBezTo>
                      <a:pt x="9656" y="28739"/>
                      <a:pt x="9537" y="28489"/>
                      <a:pt x="9442" y="28262"/>
                    </a:cubicBezTo>
                    <a:cubicBezTo>
                      <a:pt x="9037" y="27262"/>
                      <a:pt x="10275" y="27298"/>
                      <a:pt x="10275" y="26441"/>
                    </a:cubicBezTo>
                    <a:cubicBezTo>
                      <a:pt x="10275" y="25818"/>
                      <a:pt x="9853" y="25570"/>
                      <a:pt x="9382" y="25570"/>
                    </a:cubicBezTo>
                    <a:cubicBezTo>
                      <a:pt x="9079" y="25570"/>
                      <a:pt x="8756" y="25673"/>
                      <a:pt x="8513" y="25845"/>
                    </a:cubicBezTo>
                    <a:cubicBezTo>
                      <a:pt x="8132" y="26107"/>
                      <a:pt x="7811" y="26465"/>
                      <a:pt x="7394" y="26643"/>
                    </a:cubicBezTo>
                    <a:cubicBezTo>
                      <a:pt x="7200" y="26727"/>
                      <a:pt x="6996" y="26766"/>
                      <a:pt x="6791" y="26766"/>
                    </a:cubicBezTo>
                    <a:cubicBezTo>
                      <a:pt x="6038" y="26766"/>
                      <a:pt x="5280" y="26242"/>
                      <a:pt x="5037" y="25512"/>
                    </a:cubicBezTo>
                    <a:cubicBezTo>
                      <a:pt x="4715" y="24583"/>
                      <a:pt x="5156" y="23500"/>
                      <a:pt x="5953" y="22928"/>
                    </a:cubicBezTo>
                    <a:cubicBezTo>
                      <a:pt x="6299" y="22702"/>
                      <a:pt x="6668" y="22524"/>
                      <a:pt x="7049" y="22369"/>
                    </a:cubicBezTo>
                    <a:cubicBezTo>
                      <a:pt x="7283" y="22262"/>
                      <a:pt x="7533" y="22207"/>
                      <a:pt x="7786" y="22207"/>
                    </a:cubicBezTo>
                    <a:cubicBezTo>
                      <a:pt x="7958" y="22207"/>
                      <a:pt x="8130" y="22232"/>
                      <a:pt x="8299" y="22285"/>
                    </a:cubicBezTo>
                    <a:cubicBezTo>
                      <a:pt x="8477" y="22341"/>
                      <a:pt x="8678" y="22390"/>
                      <a:pt x="8866" y="22390"/>
                    </a:cubicBezTo>
                    <a:cubicBezTo>
                      <a:pt x="9042" y="22390"/>
                      <a:pt x="9208" y="22347"/>
                      <a:pt x="9335" y="22226"/>
                    </a:cubicBezTo>
                    <a:cubicBezTo>
                      <a:pt x="9644" y="21940"/>
                      <a:pt x="9549" y="21392"/>
                      <a:pt x="9847" y="21095"/>
                    </a:cubicBezTo>
                    <a:cubicBezTo>
                      <a:pt x="9985" y="20975"/>
                      <a:pt x="10159" y="20912"/>
                      <a:pt x="10341" y="20912"/>
                    </a:cubicBezTo>
                    <a:cubicBezTo>
                      <a:pt x="10394" y="20912"/>
                      <a:pt x="10448" y="20917"/>
                      <a:pt x="10502" y="20928"/>
                    </a:cubicBezTo>
                    <a:cubicBezTo>
                      <a:pt x="10728" y="20988"/>
                      <a:pt x="10954" y="21083"/>
                      <a:pt x="11144" y="21214"/>
                    </a:cubicBezTo>
                    <a:cubicBezTo>
                      <a:pt x="11561" y="21428"/>
                      <a:pt x="12002" y="21678"/>
                      <a:pt x="12168" y="22095"/>
                    </a:cubicBezTo>
                    <a:cubicBezTo>
                      <a:pt x="12276" y="22393"/>
                      <a:pt x="12287" y="22714"/>
                      <a:pt x="12204" y="23024"/>
                    </a:cubicBezTo>
                    <a:cubicBezTo>
                      <a:pt x="12133" y="23321"/>
                      <a:pt x="12085" y="23631"/>
                      <a:pt x="12061" y="23940"/>
                    </a:cubicBezTo>
                    <a:cubicBezTo>
                      <a:pt x="12037" y="24250"/>
                      <a:pt x="12156" y="24560"/>
                      <a:pt x="12395" y="24774"/>
                    </a:cubicBezTo>
                    <a:cubicBezTo>
                      <a:pt x="12501" y="24859"/>
                      <a:pt x="12643" y="24904"/>
                      <a:pt x="12783" y="24904"/>
                    </a:cubicBezTo>
                    <a:cubicBezTo>
                      <a:pt x="12955" y="24904"/>
                      <a:pt x="13124" y="24835"/>
                      <a:pt x="13216" y="24690"/>
                    </a:cubicBezTo>
                    <a:cubicBezTo>
                      <a:pt x="13442" y="24357"/>
                      <a:pt x="13169" y="23869"/>
                      <a:pt x="13323" y="23512"/>
                    </a:cubicBezTo>
                    <a:cubicBezTo>
                      <a:pt x="13478" y="23166"/>
                      <a:pt x="13978" y="23071"/>
                      <a:pt x="14157" y="22714"/>
                    </a:cubicBezTo>
                    <a:cubicBezTo>
                      <a:pt x="14276" y="22488"/>
                      <a:pt x="14228" y="22214"/>
                      <a:pt x="14169" y="21976"/>
                    </a:cubicBezTo>
                    <a:cubicBezTo>
                      <a:pt x="14085" y="21571"/>
                      <a:pt x="13788" y="20869"/>
                      <a:pt x="13931" y="20499"/>
                    </a:cubicBezTo>
                    <a:cubicBezTo>
                      <a:pt x="14073" y="20118"/>
                      <a:pt x="14538" y="20107"/>
                      <a:pt x="14812" y="19892"/>
                    </a:cubicBezTo>
                    <a:cubicBezTo>
                      <a:pt x="15002" y="19737"/>
                      <a:pt x="15169" y="19547"/>
                      <a:pt x="15300" y="19333"/>
                    </a:cubicBezTo>
                    <a:cubicBezTo>
                      <a:pt x="15514" y="18964"/>
                      <a:pt x="15633" y="18511"/>
                      <a:pt x="16002" y="18297"/>
                    </a:cubicBezTo>
                    <a:cubicBezTo>
                      <a:pt x="16478" y="18011"/>
                      <a:pt x="17145" y="18273"/>
                      <a:pt x="17645" y="18011"/>
                    </a:cubicBezTo>
                    <a:cubicBezTo>
                      <a:pt x="18312" y="17654"/>
                      <a:pt x="18133" y="16820"/>
                      <a:pt x="18598" y="16332"/>
                    </a:cubicBezTo>
                    <a:cubicBezTo>
                      <a:pt x="18727" y="16200"/>
                      <a:pt x="18876" y="16153"/>
                      <a:pt x="19035" y="16153"/>
                    </a:cubicBezTo>
                    <a:cubicBezTo>
                      <a:pt x="19432" y="16153"/>
                      <a:pt x="19894" y="16446"/>
                      <a:pt x="20294" y="16446"/>
                    </a:cubicBezTo>
                    <a:cubicBezTo>
                      <a:pt x="20442" y="16446"/>
                      <a:pt x="20581" y="16406"/>
                      <a:pt x="20705" y="16297"/>
                    </a:cubicBezTo>
                    <a:cubicBezTo>
                      <a:pt x="20860" y="16118"/>
                      <a:pt x="20931" y="15880"/>
                      <a:pt x="20884" y="15642"/>
                    </a:cubicBezTo>
                    <a:cubicBezTo>
                      <a:pt x="20836" y="15416"/>
                      <a:pt x="20789" y="15177"/>
                      <a:pt x="20765" y="14951"/>
                    </a:cubicBezTo>
                    <a:cubicBezTo>
                      <a:pt x="20765" y="14713"/>
                      <a:pt x="20848" y="14451"/>
                      <a:pt x="21074" y="14368"/>
                    </a:cubicBezTo>
                    <a:cubicBezTo>
                      <a:pt x="21129" y="14345"/>
                      <a:pt x="21187" y="14334"/>
                      <a:pt x="21244" y="14334"/>
                    </a:cubicBezTo>
                    <a:cubicBezTo>
                      <a:pt x="21423" y="14334"/>
                      <a:pt x="21606" y="14435"/>
                      <a:pt x="21741" y="14570"/>
                    </a:cubicBezTo>
                    <a:cubicBezTo>
                      <a:pt x="21920" y="14737"/>
                      <a:pt x="22051" y="14963"/>
                      <a:pt x="22229" y="15130"/>
                    </a:cubicBezTo>
                    <a:cubicBezTo>
                      <a:pt x="22434" y="15311"/>
                      <a:pt x="22681" y="15390"/>
                      <a:pt x="22930" y="15390"/>
                    </a:cubicBezTo>
                    <a:cubicBezTo>
                      <a:pt x="23680" y="15390"/>
                      <a:pt x="24441" y="14672"/>
                      <a:pt x="24075" y="13868"/>
                    </a:cubicBezTo>
                    <a:cubicBezTo>
                      <a:pt x="23908" y="13499"/>
                      <a:pt x="23515" y="13260"/>
                      <a:pt x="23325" y="12903"/>
                    </a:cubicBezTo>
                    <a:cubicBezTo>
                      <a:pt x="22991" y="12284"/>
                      <a:pt x="23325" y="11522"/>
                      <a:pt x="24003" y="11356"/>
                    </a:cubicBezTo>
                    <a:cubicBezTo>
                      <a:pt x="24086" y="11337"/>
                      <a:pt x="24168" y="11328"/>
                      <a:pt x="24248" y="11328"/>
                    </a:cubicBezTo>
                    <a:cubicBezTo>
                      <a:pt x="24831" y="11328"/>
                      <a:pt x="25335" y="11798"/>
                      <a:pt x="25325" y="12415"/>
                    </a:cubicBezTo>
                    <a:cubicBezTo>
                      <a:pt x="25313" y="12725"/>
                      <a:pt x="25051" y="13380"/>
                      <a:pt x="25218" y="13653"/>
                    </a:cubicBezTo>
                    <a:cubicBezTo>
                      <a:pt x="25338" y="13845"/>
                      <a:pt x="25623" y="13893"/>
                      <a:pt x="25896" y="13893"/>
                    </a:cubicBezTo>
                    <a:cubicBezTo>
                      <a:pt x="26083" y="13893"/>
                      <a:pt x="26264" y="13870"/>
                      <a:pt x="26384" y="13856"/>
                    </a:cubicBezTo>
                    <a:cubicBezTo>
                      <a:pt x="26623" y="13832"/>
                      <a:pt x="26861" y="13772"/>
                      <a:pt x="27087" y="13689"/>
                    </a:cubicBezTo>
                    <a:cubicBezTo>
                      <a:pt x="27313" y="13594"/>
                      <a:pt x="27480" y="13380"/>
                      <a:pt x="27527" y="13141"/>
                    </a:cubicBezTo>
                    <a:cubicBezTo>
                      <a:pt x="27575" y="12820"/>
                      <a:pt x="27420" y="12510"/>
                      <a:pt x="27456" y="12177"/>
                    </a:cubicBezTo>
                    <a:cubicBezTo>
                      <a:pt x="27480" y="11915"/>
                      <a:pt x="27563" y="11653"/>
                      <a:pt x="27587" y="11391"/>
                    </a:cubicBezTo>
                    <a:cubicBezTo>
                      <a:pt x="27670" y="10665"/>
                      <a:pt x="27444" y="10070"/>
                      <a:pt x="27099" y="9439"/>
                    </a:cubicBezTo>
                    <a:lnTo>
                      <a:pt x="26670" y="8665"/>
                    </a:lnTo>
                    <a:cubicBezTo>
                      <a:pt x="26623" y="8534"/>
                      <a:pt x="26527" y="8427"/>
                      <a:pt x="26420" y="8343"/>
                    </a:cubicBezTo>
                    <a:cubicBezTo>
                      <a:pt x="26297" y="8260"/>
                      <a:pt x="26157" y="8239"/>
                      <a:pt x="26011" y="8239"/>
                    </a:cubicBezTo>
                    <a:cubicBezTo>
                      <a:pt x="25875" y="8239"/>
                      <a:pt x="25734" y="8257"/>
                      <a:pt x="25594" y="8257"/>
                    </a:cubicBezTo>
                    <a:cubicBezTo>
                      <a:pt x="25478" y="8257"/>
                      <a:pt x="25363" y="8245"/>
                      <a:pt x="25253" y="8200"/>
                    </a:cubicBezTo>
                    <a:cubicBezTo>
                      <a:pt x="24884" y="8034"/>
                      <a:pt x="24599" y="7522"/>
                      <a:pt x="24384" y="7200"/>
                    </a:cubicBezTo>
                    <a:cubicBezTo>
                      <a:pt x="24075" y="6748"/>
                      <a:pt x="23729" y="6283"/>
                      <a:pt x="23241" y="6010"/>
                    </a:cubicBezTo>
                    <a:cubicBezTo>
                      <a:pt x="23000" y="5880"/>
                      <a:pt x="22720" y="5806"/>
                      <a:pt x="22447" y="5806"/>
                    </a:cubicBezTo>
                    <a:cubicBezTo>
                      <a:pt x="22169" y="5806"/>
                      <a:pt x="21898" y="5883"/>
                      <a:pt x="21681" y="6057"/>
                    </a:cubicBezTo>
                    <a:cubicBezTo>
                      <a:pt x="21360" y="6331"/>
                      <a:pt x="21229" y="6748"/>
                      <a:pt x="20919" y="7034"/>
                    </a:cubicBezTo>
                    <a:cubicBezTo>
                      <a:pt x="20610" y="7307"/>
                      <a:pt x="20157" y="7379"/>
                      <a:pt x="19765" y="7546"/>
                    </a:cubicBezTo>
                    <a:cubicBezTo>
                      <a:pt x="19384" y="7712"/>
                      <a:pt x="18991" y="8069"/>
                      <a:pt x="19074" y="8486"/>
                    </a:cubicBezTo>
                    <a:cubicBezTo>
                      <a:pt x="19122" y="8665"/>
                      <a:pt x="19205" y="8843"/>
                      <a:pt x="19336" y="8986"/>
                    </a:cubicBezTo>
                    <a:cubicBezTo>
                      <a:pt x="19455" y="9129"/>
                      <a:pt x="19526" y="9308"/>
                      <a:pt x="19550" y="9510"/>
                    </a:cubicBezTo>
                    <a:cubicBezTo>
                      <a:pt x="19545" y="9805"/>
                      <a:pt x="19360" y="9902"/>
                      <a:pt x="19128" y="9902"/>
                    </a:cubicBezTo>
                    <a:cubicBezTo>
                      <a:pt x="18824" y="9902"/>
                      <a:pt x="18440" y="9737"/>
                      <a:pt x="18264" y="9629"/>
                    </a:cubicBezTo>
                    <a:cubicBezTo>
                      <a:pt x="17669" y="9284"/>
                      <a:pt x="17252" y="8712"/>
                      <a:pt x="16848" y="8141"/>
                    </a:cubicBezTo>
                    <a:cubicBezTo>
                      <a:pt x="16383" y="7498"/>
                      <a:pt x="15907" y="6641"/>
                      <a:pt x="16336" y="5974"/>
                    </a:cubicBezTo>
                    <a:cubicBezTo>
                      <a:pt x="16633" y="5510"/>
                      <a:pt x="17193" y="5426"/>
                      <a:pt x="17705" y="5414"/>
                    </a:cubicBezTo>
                    <a:cubicBezTo>
                      <a:pt x="17946" y="5404"/>
                      <a:pt x="18221" y="5376"/>
                      <a:pt x="18491" y="5376"/>
                    </a:cubicBezTo>
                    <a:cubicBezTo>
                      <a:pt x="18822" y="5376"/>
                      <a:pt x="19147" y="5417"/>
                      <a:pt x="19395" y="5581"/>
                    </a:cubicBezTo>
                    <a:cubicBezTo>
                      <a:pt x="19646" y="5736"/>
                      <a:pt x="19884" y="5926"/>
                      <a:pt x="20169" y="5950"/>
                    </a:cubicBezTo>
                    <a:cubicBezTo>
                      <a:pt x="20181" y="5951"/>
                      <a:pt x="20192" y="5951"/>
                      <a:pt x="20204" y="5951"/>
                    </a:cubicBezTo>
                    <a:cubicBezTo>
                      <a:pt x="20674" y="5951"/>
                      <a:pt x="21009" y="5476"/>
                      <a:pt x="21253" y="5057"/>
                    </a:cubicBezTo>
                    <a:cubicBezTo>
                      <a:pt x="21562" y="4509"/>
                      <a:pt x="21884" y="3962"/>
                      <a:pt x="22205" y="3414"/>
                    </a:cubicBezTo>
                    <a:cubicBezTo>
                      <a:pt x="22360" y="3093"/>
                      <a:pt x="22563" y="2807"/>
                      <a:pt x="22813" y="2569"/>
                    </a:cubicBezTo>
                    <a:cubicBezTo>
                      <a:pt x="23021" y="2370"/>
                      <a:pt x="23290" y="2261"/>
                      <a:pt x="23571" y="2261"/>
                    </a:cubicBezTo>
                    <a:cubicBezTo>
                      <a:pt x="23643" y="2261"/>
                      <a:pt x="23716" y="2268"/>
                      <a:pt x="23789" y="2283"/>
                    </a:cubicBezTo>
                    <a:cubicBezTo>
                      <a:pt x="24289" y="2426"/>
                      <a:pt x="24527" y="3009"/>
                      <a:pt x="24456" y="3521"/>
                    </a:cubicBezTo>
                    <a:cubicBezTo>
                      <a:pt x="24372" y="4140"/>
                      <a:pt x="23825" y="4605"/>
                      <a:pt x="23932" y="5260"/>
                    </a:cubicBezTo>
                    <a:cubicBezTo>
                      <a:pt x="24027" y="5771"/>
                      <a:pt x="24313" y="6236"/>
                      <a:pt x="24741" y="6557"/>
                    </a:cubicBezTo>
                    <a:cubicBezTo>
                      <a:pt x="25077" y="6813"/>
                      <a:pt x="25532" y="6993"/>
                      <a:pt x="25947" y="6993"/>
                    </a:cubicBezTo>
                    <a:cubicBezTo>
                      <a:pt x="26401" y="6993"/>
                      <a:pt x="26807" y="6778"/>
                      <a:pt x="26956" y="6212"/>
                    </a:cubicBezTo>
                    <a:cubicBezTo>
                      <a:pt x="27051" y="5855"/>
                      <a:pt x="26968" y="5438"/>
                      <a:pt x="27206" y="5152"/>
                    </a:cubicBezTo>
                    <a:cubicBezTo>
                      <a:pt x="27599" y="4676"/>
                      <a:pt x="28468" y="5081"/>
                      <a:pt x="28968" y="4712"/>
                    </a:cubicBezTo>
                    <a:cubicBezTo>
                      <a:pt x="29254" y="4486"/>
                      <a:pt x="29313" y="4045"/>
                      <a:pt x="29182" y="3700"/>
                    </a:cubicBezTo>
                    <a:cubicBezTo>
                      <a:pt x="29063" y="3343"/>
                      <a:pt x="28801" y="3069"/>
                      <a:pt x="28539" y="2807"/>
                    </a:cubicBezTo>
                    <a:cubicBezTo>
                      <a:pt x="28028" y="2271"/>
                      <a:pt x="27516" y="1735"/>
                      <a:pt x="27004" y="1211"/>
                    </a:cubicBezTo>
                    <a:cubicBezTo>
                      <a:pt x="26711" y="893"/>
                      <a:pt x="26275" y="873"/>
                      <a:pt x="25844" y="873"/>
                    </a:cubicBezTo>
                    <a:cubicBezTo>
                      <a:pt x="25784" y="873"/>
                      <a:pt x="25723" y="874"/>
                      <a:pt x="25663" y="874"/>
                    </a:cubicBezTo>
                    <a:cubicBezTo>
                      <a:pt x="25560" y="874"/>
                      <a:pt x="25458" y="872"/>
                      <a:pt x="25361" y="866"/>
                    </a:cubicBezTo>
                    <a:cubicBezTo>
                      <a:pt x="24980" y="842"/>
                      <a:pt x="24610" y="830"/>
                      <a:pt x="24277" y="628"/>
                    </a:cubicBezTo>
                    <a:cubicBezTo>
                      <a:pt x="23944" y="426"/>
                      <a:pt x="23694" y="56"/>
                      <a:pt x="23313" y="9"/>
                    </a:cubicBezTo>
                    <a:cubicBezTo>
                      <a:pt x="23276" y="3"/>
                      <a:pt x="23241" y="1"/>
                      <a:pt x="232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43"/>
              <p:cNvSpPr/>
              <p:nvPr/>
            </p:nvSpPr>
            <p:spPr>
              <a:xfrm>
                <a:off x="7025008" y="1273522"/>
                <a:ext cx="648733" cy="355138"/>
              </a:xfrm>
              <a:custGeom>
                <a:avLst/>
                <a:gdLst/>
                <a:ahLst/>
                <a:cxnLst/>
                <a:rect l="l" t="t" r="r" b="b"/>
                <a:pathLst>
                  <a:path w="19480" h="10664" extrusionOk="0">
                    <a:moveTo>
                      <a:pt x="12198" y="1"/>
                    </a:moveTo>
                    <a:cubicBezTo>
                      <a:pt x="11745" y="1"/>
                      <a:pt x="11294" y="19"/>
                      <a:pt x="10847" y="56"/>
                    </a:cubicBezTo>
                    <a:cubicBezTo>
                      <a:pt x="10014" y="140"/>
                      <a:pt x="9204" y="295"/>
                      <a:pt x="8383" y="449"/>
                    </a:cubicBezTo>
                    <a:lnTo>
                      <a:pt x="1144" y="1842"/>
                    </a:lnTo>
                    <a:cubicBezTo>
                      <a:pt x="703" y="1926"/>
                      <a:pt x="191" y="2080"/>
                      <a:pt x="60" y="2509"/>
                    </a:cubicBezTo>
                    <a:cubicBezTo>
                      <a:pt x="1" y="2819"/>
                      <a:pt x="108" y="3140"/>
                      <a:pt x="358" y="3331"/>
                    </a:cubicBezTo>
                    <a:cubicBezTo>
                      <a:pt x="596" y="3521"/>
                      <a:pt x="882" y="3664"/>
                      <a:pt x="1179" y="3747"/>
                    </a:cubicBezTo>
                    <a:lnTo>
                      <a:pt x="3644" y="4640"/>
                    </a:lnTo>
                    <a:cubicBezTo>
                      <a:pt x="3953" y="4747"/>
                      <a:pt x="4323" y="4914"/>
                      <a:pt x="4394" y="5247"/>
                    </a:cubicBezTo>
                    <a:cubicBezTo>
                      <a:pt x="4477" y="5628"/>
                      <a:pt x="4120" y="5950"/>
                      <a:pt x="3822" y="6200"/>
                    </a:cubicBezTo>
                    <a:cubicBezTo>
                      <a:pt x="3168" y="6748"/>
                      <a:pt x="2596" y="7486"/>
                      <a:pt x="2525" y="8331"/>
                    </a:cubicBezTo>
                    <a:cubicBezTo>
                      <a:pt x="2409" y="9700"/>
                      <a:pt x="3516" y="10664"/>
                      <a:pt x="4682" y="10664"/>
                    </a:cubicBezTo>
                    <a:cubicBezTo>
                      <a:pt x="5200" y="10664"/>
                      <a:pt x="5729" y="10474"/>
                      <a:pt x="6168" y="10046"/>
                    </a:cubicBezTo>
                    <a:cubicBezTo>
                      <a:pt x="7037" y="9200"/>
                      <a:pt x="7180" y="7641"/>
                      <a:pt x="8299" y="7152"/>
                    </a:cubicBezTo>
                    <a:cubicBezTo>
                      <a:pt x="8602" y="7015"/>
                      <a:pt x="8927" y="6987"/>
                      <a:pt x="9260" y="6987"/>
                    </a:cubicBezTo>
                    <a:cubicBezTo>
                      <a:pt x="9492" y="6987"/>
                      <a:pt x="9729" y="7001"/>
                      <a:pt x="9964" y="7001"/>
                    </a:cubicBezTo>
                    <a:cubicBezTo>
                      <a:pt x="10120" y="7001"/>
                      <a:pt x="10277" y="6994"/>
                      <a:pt x="10430" y="6974"/>
                    </a:cubicBezTo>
                    <a:cubicBezTo>
                      <a:pt x="11597" y="6831"/>
                      <a:pt x="12490" y="5879"/>
                      <a:pt x="13252" y="4974"/>
                    </a:cubicBezTo>
                    <a:cubicBezTo>
                      <a:pt x="14014" y="4069"/>
                      <a:pt x="14848" y="3104"/>
                      <a:pt x="16003" y="2842"/>
                    </a:cubicBezTo>
                    <a:cubicBezTo>
                      <a:pt x="16669" y="2688"/>
                      <a:pt x="17491" y="2747"/>
                      <a:pt x="17919" y="2211"/>
                    </a:cubicBezTo>
                    <a:cubicBezTo>
                      <a:pt x="19479" y="235"/>
                      <a:pt x="13776" y="56"/>
                      <a:pt x="13014" y="21"/>
                    </a:cubicBezTo>
                    <a:cubicBezTo>
                      <a:pt x="12742" y="7"/>
                      <a:pt x="12469" y="1"/>
                      <a:pt x="121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43"/>
              <p:cNvSpPr/>
              <p:nvPr/>
            </p:nvSpPr>
            <p:spPr>
              <a:xfrm>
                <a:off x="7493657" y="1417650"/>
                <a:ext cx="1070609" cy="944326"/>
              </a:xfrm>
              <a:custGeom>
                <a:avLst/>
                <a:gdLst/>
                <a:ahLst/>
                <a:cxnLst/>
                <a:rect l="l" t="t" r="r" b="b"/>
                <a:pathLst>
                  <a:path w="32148" h="28356" extrusionOk="0">
                    <a:moveTo>
                      <a:pt x="14434" y="0"/>
                    </a:moveTo>
                    <a:cubicBezTo>
                      <a:pt x="14148" y="0"/>
                      <a:pt x="13865" y="26"/>
                      <a:pt x="13586" y="86"/>
                    </a:cubicBezTo>
                    <a:cubicBezTo>
                      <a:pt x="12824" y="253"/>
                      <a:pt x="12145" y="693"/>
                      <a:pt x="11502" y="1134"/>
                    </a:cubicBezTo>
                    <a:cubicBezTo>
                      <a:pt x="10728" y="1646"/>
                      <a:pt x="9954" y="2158"/>
                      <a:pt x="9180" y="2682"/>
                    </a:cubicBezTo>
                    <a:cubicBezTo>
                      <a:pt x="8561" y="3086"/>
                      <a:pt x="7918" y="3527"/>
                      <a:pt x="7454" y="4098"/>
                    </a:cubicBezTo>
                    <a:cubicBezTo>
                      <a:pt x="6978" y="4682"/>
                      <a:pt x="6680" y="5456"/>
                      <a:pt x="6823" y="6182"/>
                    </a:cubicBezTo>
                    <a:cubicBezTo>
                      <a:pt x="8037" y="6611"/>
                      <a:pt x="9240" y="7039"/>
                      <a:pt x="10443" y="7468"/>
                    </a:cubicBezTo>
                    <a:cubicBezTo>
                      <a:pt x="10825" y="7602"/>
                      <a:pt x="11256" y="7728"/>
                      <a:pt x="11655" y="7728"/>
                    </a:cubicBezTo>
                    <a:cubicBezTo>
                      <a:pt x="11965" y="7728"/>
                      <a:pt x="12256" y="7652"/>
                      <a:pt x="12490" y="7444"/>
                    </a:cubicBezTo>
                    <a:cubicBezTo>
                      <a:pt x="13252" y="6742"/>
                      <a:pt x="12598" y="5491"/>
                      <a:pt x="12788" y="4468"/>
                    </a:cubicBezTo>
                    <a:cubicBezTo>
                      <a:pt x="12920" y="3752"/>
                      <a:pt x="13659" y="3235"/>
                      <a:pt x="14343" y="3235"/>
                    </a:cubicBezTo>
                    <a:cubicBezTo>
                      <a:pt x="14649" y="3235"/>
                      <a:pt x="14945" y="3339"/>
                      <a:pt x="15169" y="3575"/>
                    </a:cubicBezTo>
                    <a:cubicBezTo>
                      <a:pt x="15098" y="3543"/>
                      <a:pt x="15028" y="3529"/>
                      <a:pt x="14961" y="3529"/>
                    </a:cubicBezTo>
                    <a:cubicBezTo>
                      <a:pt x="14492" y="3529"/>
                      <a:pt x="14154" y="4234"/>
                      <a:pt x="14300" y="4765"/>
                    </a:cubicBezTo>
                    <a:cubicBezTo>
                      <a:pt x="14467" y="5361"/>
                      <a:pt x="14931" y="5861"/>
                      <a:pt x="14967" y="6468"/>
                    </a:cubicBezTo>
                    <a:cubicBezTo>
                      <a:pt x="15003" y="7087"/>
                      <a:pt x="14586" y="7647"/>
                      <a:pt x="14062" y="7956"/>
                    </a:cubicBezTo>
                    <a:cubicBezTo>
                      <a:pt x="13538" y="8278"/>
                      <a:pt x="12919" y="8361"/>
                      <a:pt x="12300" y="8432"/>
                    </a:cubicBezTo>
                    <a:cubicBezTo>
                      <a:pt x="11574" y="8504"/>
                      <a:pt x="10847" y="8528"/>
                      <a:pt x="10109" y="8563"/>
                    </a:cubicBezTo>
                    <a:cubicBezTo>
                      <a:pt x="9359" y="8599"/>
                      <a:pt x="8561" y="8575"/>
                      <a:pt x="7811" y="8706"/>
                    </a:cubicBezTo>
                    <a:cubicBezTo>
                      <a:pt x="7542" y="8741"/>
                      <a:pt x="7255" y="8864"/>
                      <a:pt x="6971" y="8864"/>
                    </a:cubicBezTo>
                    <a:cubicBezTo>
                      <a:pt x="6865" y="8864"/>
                      <a:pt x="6760" y="8847"/>
                      <a:pt x="6656" y="8801"/>
                    </a:cubicBezTo>
                    <a:cubicBezTo>
                      <a:pt x="6287" y="8635"/>
                      <a:pt x="6252" y="8230"/>
                      <a:pt x="6085" y="7897"/>
                    </a:cubicBezTo>
                    <a:cubicBezTo>
                      <a:pt x="5877" y="7430"/>
                      <a:pt x="5418" y="7157"/>
                      <a:pt x="4937" y="7157"/>
                    </a:cubicBezTo>
                    <a:cubicBezTo>
                      <a:pt x="4755" y="7157"/>
                      <a:pt x="4570" y="7196"/>
                      <a:pt x="4394" y="7277"/>
                    </a:cubicBezTo>
                    <a:cubicBezTo>
                      <a:pt x="3763" y="7575"/>
                      <a:pt x="3489" y="8337"/>
                      <a:pt x="3775" y="8968"/>
                    </a:cubicBezTo>
                    <a:cubicBezTo>
                      <a:pt x="3930" y="9313"/>
                      <a:pt x="4251" y="9635"/>
                      <a:pt x="4180" y="10016"/>
                    </a:cubicBezTo>
                    <a:cubicBezTo>
                      <a:pt x="4120" y="10230"/>
                      <a:pt x="3977" y="10421"/>
                      <a:pt x="3775" y="10528"/>
                    </a:cubicBezTo>
                    <a:cubicBezTo>
                      <a:pt x="3573" y="10647"/>
                      <a:pt x="3346" y="10718"/>
                      <a:pt x="3156" y="10825"/>
                    </a:cubicBezTo>
                    <a:cubicBezTo>
                      <a:pt x="2965" y="10921"/>
                      <a:pt x="2775" y="11087"/>
                      <a:pt x="2775" y="11314"/>
                    </a:cubicBezTo>
                    <a:cubicBezTo>
                      <a:pt x="2775" y="11626"/>
                      <a:pt x="3192" y="11865"/>
                      <a:pt x="3490" y="11865"/>
                    </a:cubicBezTo>
                    <a:cubicBezTo>
                      <a:pt x="3510" y="11865"/>
                      <a:pt x="3530" y="11864"/>
                      <a:pt x="3549" y="11861"/>
                    </a:cubicBezTo>
                    <a:cubicBezTo>
                      <a:pt x="3688" y="11849"/>
                      <a:pt x="3847" y="11776"/>
                      <a:pt x="3985" y="11776"/>
                    </a:cubicBezTo>
                    <a:cubicBezTo>
                      <a:pt x="4107" y="11776"/>
                      <a:pt x="4214" y="11833"/>
                      <a:pt x="4275" y="12040"/>
                    </a:cubicBezTo>
                    <a:cubicBezTo>
                      <a:pt x="4347" y="12290"/>
                      <a:pt x="4239" y="12564"/>
                      <a:pt x="4132" y="12802"/>
                    </a:cubicBezTo>
                    <a:cubicBezTo>
                      <a:pt x="4001" y="13088"/>
                      <a:pt x="3835" y="13397"/>
                      <a:pt x="3537" y="13504"/>
                    </a:cubicBezTo>
                    <a:cubicBezTo>
                      <a:pt x="3476" y="13523"/>
                      <a:pt x="3414" y="13532"/>
                      <a:pt x="3353" y="13532"/>
                    </a:cubicBezTo>
                    <a:cubicBezTo>
                      <a:pt x="3070" y="13532"/>
                      <a:pt x="2793" y="13349"/>
                      <a:pt x="2549" y="13183"/>
                    </a:cubicBezTo>
                    <a:cubicBezTo>
                      <a:pt x="2203" y="12933"/>
                      <a:pt x="1810" y="12695"/>
                      <a:pt x="1382" y="12695"/>
                    </a:cubicBezTo>
                    <a:cubicBezTo>
                      <a:pt x="941" y="12695"/>
                      <a:pt x="489" y="13040"/>
                      <a:pt x="525" y="13469"/>
                    </a:cubicBezTo>
                    <a:cubicBezTo>
                      <a:pt x="560" y="13850"/>
                      <a:pt x="929" y="14112"/>
                      <a:pt x="1025" y="14469"/>
                    </a:cubicBezTo>
                    <a:cubicBezTo>
                      <a:pt x="1072" y="14743"/>
                      <a:pt x="1001" y="15028"/>
                      <a:pt x="846" y="15255"/>
                    </a:cubicBezTo>
                    <a:cubicBezTo>
                      <a:pt x="703" y="15481"/>
                      <a:pt x="513" y="15695"/>
                      <a:pt x="370" y="15921"/>
                    </a:cubicBezTo>
                    <a:cubicBezTo>
                      <a:pt x="48" y="16421"/>
                      <a:pt x="1" y="17041"/>
                      <a:pt x="227" y="17588"/>
                    </a:cubicBezTo>
                    <a:cubicBezTo>
                      <a:pt x="446" y="18048"/>
                      <a:pt x="940" y="18370"/>
                      <a:pt x="1444" y="18370"/>
                    </a:cubicBezTo>
                    <a:cubicBezTo>
                      <a:pt x="1515" y="18370"/>
                      <a:pt x="1585" y="18363"/>
                      <a:pt x="1656" y="18350"/>
                    </a:cubicBezTo>
                    <a:cubicBezTo>
                      <a:pt x="2382" y="18195"/>
                      <a:pt x="2823" y="17410"/>
                      <a:pt x="3537" y="17207"/>
                    </a:cubicBezTo>
                    <a:cubicBezTo>
                      <a:pt x="3846" y="17124"/>
                      <a:pt x="4192" y="17160"/>
                      <a:pt x="4501" y="17064"/>
                    </a:cubicBezTo>
                    <a:cubicBezTo>
                      <a:pt x="5073" y="16886"/>
                      <a:pt x="5418" y="16302"/>
                      <a:pt x="5585" y="15719"/>
                    </a:cubicBezTo>
                    <a:cubicBezTo>
                      <a:pt x="5763" y="15147"/>
                      <a:pt x="5835" y="14528"/>
                      <a:pt x="6109" y="14004"/>
                    </a:cubicBezTo>
                    <a:cubicBezTo>
                      <a:pt x="6240" y="13731"/>
                      <a:pt x="6454" y="13504"/>
                      <a:pt x="6728" y="13361"/>
                    </a:cubicBezTo>
                    <a:cubicBezTo>
                      <a:pt x="6840" y="13303"/>
                      <a:pt x="6963" y="13274"/>
                      <a:pt x="7085" y="13274"/>
                    </a:cubicBezTo>
                    <a:cubicBezTo>
                      <a:pt x="7260" y="13274"/>
                      <a:pt x="7433" y="13333"/>
                      <a:pt x="7573" y="13445"/>
                    </a:cubicBezTo>
                    <a:cubicBezTo>
                      <a:pt x="7752" y="13588"/>
                      <a:pt x="7811" y="13826"/>
                      <a:pt x="7966" y="14004"/>
                    </a:cubicBezTo>
                    <a:cubicBezTo>
                      <a:pt x="8081" y="14147"/>
                      <a:pt x="8212" y="14222"/>
                      <a:pt x="8324" y="14222"/>
                    </a:cubicBezTo>
                    <a:cubicBezTo>
                      <a:pt x="8455" y="14222"/>
                      <a:pt x="8559" y="14121"/>
                      <a:pt x="8585" y="13909"/>
                    </a:cubicBezTo>
                    <a:cubicBezTo>
                      <a:pt x="8633" y="13516"/>
                      <a:pt x="8478" y="13123"/>
                      <a:pt x="8680" y="12742"/>
                    </a:cubicBezTo>
                    <a:cubicBezTo>
                      <a:pt x="8834" y="12453"/>
                      <a:pt x="9139" y="12328"/>
                      <a:pt x="9453" y="12328"/>
                    </a:cubicBezTo>
                    <a:cubicBezTo>
                      <a:pt x="9578" y="12328"/>
                      <a:pt x="9705" y="12348"/>
                      <a:pt x="9823" y="12385"/>
                    </a:cubicBezTo>
                    <a:cubicBezTo>
                      <a:pt x="10383" y="12540"/>
                      <a:pt x="10657" y="13052"/>
                      <a:pt x="10835" y="13576"/>
                    </a:cubicBezTo>
                    <a:cubicBezTo>
                      <a:pt x="10978" y="13969"/>
                      <a:pt x="10990" y="14385"/>
                      <a:pt x="11038" y="14802"/>
                    </a:cubicBezTo>
                    <a:cubicBezTo>
                      <a:pt x="11097" y="15112"/>
                      <a:pt x="11109" y="15433"/>
                      <a:pt x="11074" y="15743"/>
                    </a:cubicBezTo>
                    <a:cubicBezTo>
                      <a:pt x="11050" y="16017"/>
                      <a:pt x="10990" y="16314"/>
                      <a:pt x="11145" y="16552"/>
                    </a:cubicBezTo>
                    <a:cubicBezTo>
                      <a:pt x="11256" y="16723"/>
                      <a:pt x="11454" y="16803"/>
                      <a:pt x="11659" y="16803"/>
                    </a:cubicBezTo>
                    <a:cubicBezTo>
                      <a:pt x="11827" y="16803"/>
                      <a:pt x="11999" y="16749"/>
                      <a:pt x="12133" y="16648"/>
                    </a:cubicBezTo>
                    <a:cubicBezTo>
                      <a:pt x="12419" y="16421"/>
                      <a:pt x="12550" y="16028"/>
                      <a:pt x="12550" y="15659"/>
                    </a:cubicBezTo>
                    <a:cubicBezTo>
                      <a:pt x="12550" y="15278"/>
                      <a:pt x="12455" y="14909"/>
                      <a:pt x="12252" y="14576"/>
                    </a:cubicBezTo>
                    <a:cubicBezTo>
                      <a:pt x="12086" y="14290"/>
                      <a:pt x="11836" y="14028"/>
                      <a:pt x="11728" y="13707"/>
                    </a:cubicBezTo>
                    <a:cubicBezTo>
                      <a:pt x="11633" y="13373"/>
                      <a:pt x="11740" y="12945"/>
                      <a:pt x="12062" y="12850"/>
                    </a:cubicBezTo>
                    <a:cubicBezTo>
                      <a:pt x="12104" y="12842"/>
                      <a:pt x="12147" y="12838"/>
                      <a:pt x="12189" y="12838"/>
                    </a:cubicBezTo>
                    <a:cubicBezTo>
                      <a:pt x="12347" y="12838"/>
                      <a:pt x="12497" y="12892"/>
                      <a:pt x="12609" y="13004"/>
                    </a:cubicBezTo>
                    <a:cubicBezTo>
                      <a:pt x="12740" y="13147"/>
                      <a:pt x="12859" y="13302"/>
                      <a:pt x="12943" y="13481"/>
                    </a:cubicBezTo>
                    <a:cubicBezTo>
                      <a:pt x="13193" y="13933"/>
                      <a:pt x="13455" y="14397"/>
                      <a:pt x="13550" y="14909"/>
                    </a:cubicBezTo>
                    <a:cubicBezTo>
                      <a:pt x="13610" y="15290"/>
                      <a:pt x="13598" y="15671"/>
                      <a:pt x="13633" y="16040"/>
                    </a:cubicBezTo>
                    <a:cubicBezTo>
                      <a:pt x="13633" y="16421"/>
                      <a:pt x="13788" y="16790"/>
                      <a:pt x="14038" y="17076"/>
                    </a:cubicBezTo>
                    <a:cubicBezTo>
                      <a:pt x="14193" y="17232"/>
                      <a:pt x="14424" y="17324"/>
                      <a:pt x="14646" y="17324"/>
                    </a:cubicBezTo>
                    <a:cubicBezTo>
                      <a:pt x="14798" y="17324"/>
                      <a:pt x="14946" y="17280"/>
                      <a:pt x="15062" y="17183"/>
                    </a:cubicBezTo>
                    <a:cubicBezTo>
                      <a:pt x="15312" y="16969"/>
                      <a:pt x="15336" y="16588"/>
                      <a:pt x="15288" y="16267"/>
                    </a:cubicBezTo>
                    <a:cubicBezTo>
                      <a:pt x="15253" y="15957"/>
                      <a:pt x="15145" y="15624"/>
                      <a:pt x="15193" y="15302"/>
                    </a:cubicBezTo>
                    <a:cubicBezTo>
                      <a:pt x="15238" y="15008"/>
                      <a:pt x="15477" y="14692"/>
                      <a:pt x="15777" y="14692"/>
                    </a:cubicBezTo>
                    <a:cubicBezTo>
                      <a:pt x="15792" y="14692"/>
                      <a:pt x="15808" y="14693"/>
                      <a:pt x="15824" y="14695"/>
                    </a:cubicBezTo>
                    <a:cubicBezTo>
                      <a:pt x="16062" y="14731"/>
                      <a:pt x="16241" y="14945"/>
                      <a:pt x="16348" y="15171"/>
                    </a:cubicBezTo>
                    <a:cubicBezTo>
                      <a:pt x="16419" y="15409"/>
                      <a:pt x="16503" y="15647"/>
                      <a:pt x="16610" y="15874"/>
                    </a:cubicBezTo>
                    <a:cubicBezTo>
                      <a:pt x="16839" y="16272"/>
                      <a:pt x="17260" y="16454"/>
                      <a:pt x="17698" y="16454"/>
                    </a:cubicBezTo>
                    <a:cubicBezTo>
                      <a:pt x="17783" y="16454"/>
                      <a:pt x="17870" y="16447"/>
                      <a:pt x="17955" y="16433"/>
                    </a:cubicBezTo>
                    <a:cubicBezTo>
                      <a:pt x="18658" y="16326"/>
                      <a:pt x="19360" y="16267"/>
                      <a:pt x="20075" y="16219"/>
                    </a:cubicBezTo>
                    <a:cubicBezTo>
                      <a:pt x="20118" y="16215"/>
                      <a:pt x="20158" y="16214"/>
                      <a:pt x="20196" y="16214"/>
                    </a:cubicBezTo>
                    <a:cubicBezTo>
                      <a:pt x="21053" y="16214"/>
                      <a:pt x="20535" y="17082"/>
                      <a:pt x="19896" y="17207"/>
                    </a:cubicBezTo>
                    <a:cubicBezTo>
                      <a:pt x="19717" y="17249"/>
                      <a:pt x="19533" y="17255"/>
                      <a:pt x="19347" y="17255"/>
                    </a:cubicBezTo>
                    <a:cubicBezTo>
                      <a:pt x="19272" y="17255"/>
                      <a:pt x="19198" y="17254"/>
                      <a:pt x="19123" y="17254"/>
                    </a:cubicBezTo>
                    <a:cubicBezTo>
                      <a:pt x="19011" y="17254"/>
                      <a:pt x="18900" y="17256"/>
                      <a:pt x="18789" y="17267"/>
                    </a:cubicBezTo>
                    <a:cubicBezTo>
                      <a:pt x="18432" y="17302"/>
                      <a:pt x="18027" y="17433"/>
                      <a:pt x="17848" y="17755"/>
                    </a:cubicBezTo>
                    <a:cubicBezTo>
                      <a:pt x="17658" y="18100"/>
                      <a:pt x="17789" y="18553"/>
                      <a:pt x="18063" y="18850"/>
                    </a:cubicBezTo>
                    <a:cubicBezTo>
                      <a:pt x="18336" y="19148"/>
                      <a:pt x="18717" y="19315"/>
                      <a:pt x="19098" y="19446"/>
                    </a:cubicBezTo>
                    <a:cubicBezTo>
                      <a:pt x="19467" y="19588"/>
                      <a:pt x="19860" y="19731"/>
                      <a:pt x="20158" y="19993"/>
                    </a:cubicBezTo>
                    <a:cubicBezTo>
                      <a:pt x="20634" y="20398"/>
                      <a:pt x="20670" y="20910"/>
                      <a:pt x="20980" y="21434"/>
                    </a:cubicBezTo>
                    <a:cubicBezTo>
                      <a:pt x="21289" y="21958"/>
                      <a:pt x="21599" y="22482"/>
                      <a:pt x="21884" y="23029"/>
                    </a:cubicBezTo>
                    <a:cubicBezTo>
                      <a:pt x="21884" y="23267"/>
                      <a:pt x="22242" y="23744"/>
                      <a:pt x="22361" y="23946"/>
                    </a:cubicBezTo>
                    <a:cubicBezTo>
                      <a:pt x="22504" y="24208"/>
                      <a:pt x="22694" y="24434"/>
                      <a:pt x="22837" y="24696"/>
                    </a:cubicBezTo>
                    <a:cubicBezTo>
                      <a:pt x="23194" y="25280"/>
                      <a:pt x="23480" y="25911"/>
                      <a:pt x="23670" y="26566"/>
                    </a:cubicBezTo>
                    <a:cubicBezTo>
                      <a:pt x="23801" y="27042"/>
                      <a:pt x="23908" y="27542"/>
                      <a:pt x="24230" y="27911"/>
                    </a:cubicBezTo>
                    <a:cubicBezTo>
                      <a:pt x="24506" y="28206"/>
                      <a:pt x="24882" y="28356"/>
                      <a:pt x="25260" y="28356"/>
                    </a:cubicBezTo>
                    <a:cubicBezTo>
                      <a:pt x="25598" y="28356"/>
                      <a:pt x="25936" y="28236"/>
                      <a:pt x="26206" y="27994"/>
                    </a:cubicBezTo>
                    <a:cubicBezTo>
                      <a:pt x="26552" y="27673"/>
                      <a:pt x="26730" y="27185"/>
                      <a:pt x="27159" y="26994"/>
                    </a:cubicBezTo>
                    <a:cubicBezTo>
                      <a:pt x="27297" y="26936"/>
                      <a:pt x="27444" y="26918"/>
                      <a:pt x="27595" y="26918"/>
                    </a:cubicBezTo>
                    <a:cubicBezTo>
                      <a:pt x="27840" y="26918"/>
                      <a:pt x="28094" y="26965"/>
                      <a:pt x="28337" y="26965"/>
                    </a:cubicBezTo>
                    <a:cubicBezTo>
                      <a:pt x="28499" y="26965"/>
                      <a:pt x="28656" y="26944"/>
                      <a:pt x="28802" y="26875"/>
                    </a:cubicBezTo>
                    <a:cubicBezTo>
                      <a:pt x="29362" y="26613"/>
                      <a:pt x="29445" y="25780"/>
                      <a:pt x="29993" y="25482"/>
                    </a:cubicBezTo>
                    <a:cubicBezTo>
                      <a:pt x="30445" y="25232"/>
                      <a:pt x="31136" y="25423"/>
                      <a:pt x="31457" y="25006"/>
                    </a:cubicBezTo>
                    <a:cubicBezTo>
                      <a:pt x="31731" y="24649"/>
                      <a:pt x="31517" y="24113"/>
                      <a:pt x="31183" y="23803"/>
                    </a:cubicBezTo>
                    <a:cubicBezTo>
                      <a:pt x="30767" y="23405"/>
                      <a:pt x="30212" y="23190"/>
                      <a:pt x="29646" y="23190"/>
                    </a:cubicBezTo>
                    <a:cubicBezTo>
                      <a:pt x="29451" y="23190"/>
                      <a:pt x="29256" y="23216"/>
                      <a:pt x="29064" y="23267"/>
                    </a:cubicBezTo>
                    <a:cubicBezTo>
                      <a:pt x="28897" y="23017"/>
                      <a:pt x="28695" y="22803"/>
                      <a:pt x="28469" y="22625"/>
                    </a:cubicBezTo>
                    <a:cubicBezTo>
                      <a:pt x="28285" y="22478"/>
                      <a:pt x="28066" y="22402"/>
                      <a:pt x="27839" y="22402"/>
                    </a:cubicBezTo>
                    <a:cubicBezTo>
                      <a:pt x="27772" y="22402"/>
                      <a:pt x="27703" y="22408"/>
                      <a:pt x="27635" y="22422"/>
                    </a:cubicBezTo>
                    <a:cubicBezTo>
                      <a:pt x="27230" y="22521"/>
                      <a:pt x="26915" y="22932"/>
                      <a:pt x="26524" y="22932"/>
                    </a:cubicBezTo>
                    <a:cubicBezTo>
                      <a:pt x="26490" y="22932"/>
                      <a:pt x="26456" y="22929"/>
                      <a:pt x="26421" y="22922"/>
                    </a:cubicBezTo>
                    <a:cubicBezTo>
                      <a:pt x="26099" y="22851"/>
                      <a:pt x="25921" y="22517"/>
                      <a:pt x="25873" y="22196"/>
                    </a:cubicBezTo>
                    <a:cubicBezTo>
                      <a:pt x="25825" y="21874"/>
                      <a:pt x="25861" y="21541"/>
                      <a:pt x="25778" y="21232"/>
                    </a:cubicBezTo>
                    <a:cubicBezTo>
                      <a:pt x="25575" y="20481"/>
                      <a:pt x="24706" y="20041"/>
                      <a:pt x="24504" y="19279"/>
                    </a:cubicBezTo>
                    <a:cubicBezTo>
                      <a:pt x="24420" y="18957"/>
                      <a:pt x="24516" y="18553"/>
                      <a:pt x="24825" y="18445"/>
                    </a:cubicBezTo>
                    <a:cubicBezTo>
                      <a:pt x="24873" y="18431"/>
                      <a:pt x="24919" y="18424"/>
                      <a:pt x="24965" y="18424"/>
                    </a:cubicBezTo>
                    <a:cubicBezTo>
                      <a:pt x="25356" y="18424"/>
                      <a:pt x="25687" y="18927"/>
                      <a:pt x="25933" y="19172"/>
                    </a:cubicBezTo>
                    <a:cubicBezTo>
                      <a:pt x="26575" y="19803"/>
                      <a:pt x="26730" y="20589"/>
                      <a:pt x="27754" y="20743"/>
                    </a:cubicBezTo>
                    <a:cubicBezTo>
                      <a:pt x="28540" y="20851"/>
                      <a:pt x="29040" y="21517"/>
                      <a:pt x="29862" y="21601"/>
                    </a:cubicBezTo>
                    <a:cubicBezTo>
                      <a:pt x="30135" y="21601"/>
                      <a:pt x="30409" y="21624"/>
                      <a:pt x="30683" y="21672"/>
                    </a:cubicBezTo>
                    <a:cubicBezTo>
                      <a:pt x="31076" y="21779"/>
                      <a:pt x="31386" y="22101"/>
                      <a:pt x="31719" y="22339"/>
                    </a:cubicBezTo>
                    <a:cubicBezTo>
                      <a:pt x="31850" y="22422"/>
                      <a:pt x="31993" y="22494"/>
                      <a:pt x="32148" y="22553"/>
                    </a:cubicBezTo>
                    <a:cubicBezTo>
                      <a:pt x="30719" y="14385"/>
                      <a:pt x="26647" y="6908"/>
                      <a:pt x="20563" y="1289"/>
                    </a:cubicBezTo>
                    <a:cubicBezTo>
                      <a:pt x="19634" y="1110"/>
                      <a:pt x="18717" y="872"/>
                      <a:pt x="17801" y="658"/>
                    </a:cubicBezTo>
                    <a:cubicBezTo>
                      <a:pt x="16736" y="401"/>
                      <a:pt x="15566" y="0"/>
                      <a:pt x="144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43"/>
              <p:cNvSpPr/>
              <p:nvPr/>
            </p:nvSpPr>
            <p:spPr>
              <a:xfrm>
                <a:off x="7342602" y="1955266"/>
                <a:ext cx="1149103" cy="1293902"/>
              </a:xfrm>
              <a:custGeom>
                <a:avLst/>
                <a:gdLst/>
                <a:ahLst/>
                <a:cxnLst/>
                <a:rect l="l" t="t" r="r" b="b"/>
                <a:pathLst>
                  <a:path w="34505" h="38853" extrusionOk="0">
                    <a:moveTo>
                      <a:pt x="13352" y="1"/>
                    </a:moveTo>
                    <a:cubicBezTo>
                      <a:pt x="13324" y="1"/>
                      <a:pt x="13294" y="2"/>
                      <a:pt x="13264" y="4"/>
                    </a:cubicBezTo>
                    <a:cubicBezTo>
                      <a:pt x="12788" y="27"/>
                      <a:pt x="12371" y="289"/>
                      <a:pt x="11954" y="539"/>
                    </a:cubicBezTo>
                    <a:lnTo>
                      <a:pt x="9275" y="2182"/>
                    </a:lnTo>
                    <a:cubicBezTo>
                      <a:pt x="8740" y="2516"/>
                      <a:pt x="8168" y="2861"/>
                      <a:pt x="7537" y="2932"/>
                    </a:cubicBezTo>
                    <a:cubicBezTo>
                      <a:pt x="7419" y="2947"/>
                      <a:pt x="7299" y="2953"/>
                      <a:pt x="7177" y="2953"/>
                    </a:cubicBezTo>
                    <a:cubicBezTo>
                      <a:pt x="6726" y="2953"/>
                      <a:pt x="6254" y="2874"/>
                      <a:pt x="5812" y="2874"/>
                    </a:cubicBezTo>
                    <a:cubicBezTo>
                      <a:pt x="5408" y="2874"/>
                      <a:pt x="5029" y="2940"/>
                      <a:pt x="4715" y="3194"/>
                    </a:cubicBezTo>
                    <a:cubicBezTo>
                      <a:pt x="4120" y="3671"/>
                      <a:pt x="4096" y="4587"/>
                      <a:pt x="3644" y="5207"/>
                    </a:cubicBezTo>
                    <a:cubicBezTo>
                      <a:pt x="3275" y="5742"/>
                      <a:pt x="2644" y="6004"/>
                      <a:pt x="2084" y="6338"/>
                    </a:cubicBezTo>
                    <a:cubicBezTo>
                      <a:pt x="1524" y="6659"/>
                      <a:pt x="965" y="7159"/>
                      <a:pt x="953" y="7802"/>
                    </a:cubicBezTo>
                    <a:cubicBezTo>
                      <a:pt x="929" y="8397"/>
                      <a:pt x="1370" y="8969"/>
                      <a:pt x="1167" y="9529"/>
                    </a:cubicBezTo>
                    <a:cubicBezTo>
                      <a:pt x="977" y="10076"/>
                      <a:pt x="358" y="10267"/>
                      <a:pt x="203" y="10862"/>
                    </a:cubicBezTo>
                    <a:cubicBezTo>
                      <a:pt x="0" y="11612"/>
                      <a:pt x="167" y="12410"/>
                      <a:pt x="643" y="13005"/>
                    </a:cubicBezTo>
                    <a:cubicBezTo>
                      <a:pt x="1167" y="13684"/>
                      <a:pt x="1905" y="14184"/>
                      <a:pt x="2429" y="14863"/>
                    </a:cubicBezTo>
                    <a:cubicBezTo>
                      <a:pt x="2763" y="15291"/>
                      <a:pt x="2989" y="15779"/>
                      <a:pt x="3346" y="16184"/>
                    </a:cubicBezTo>
                    <a:cubicBezTo>
                      <a:pt x="3907" y="16834"/>
                      <a:pt x="4765" y="17173"/>
                      <a:pt x="5618" y="17173"/>
                    </a:cubicBezTo>
                    <a:cubicBezTo>
                      <a:pt x="6251" y="17173"/>
                      <a:pt x="6880" y="16986"/>
                      <a:pt x="7382" y="16601"/>
                    </a:cubicBezTo>
                    <a:cubicBezTo>
                      <a:pt x="7823" y="16256"/>
                      <a:pt x="8168" y="15803"/>
                      <a:pt x="8609" y="15458"/>
                    </a:cubicBezTo>
                    <a:cubicBezTo>
                      <a:pt x="8920" y="15214"/>
                      <a:pt x="9314" y="15035"/>
                      <a:pt x="9695" y="15035"/>
                    </a:cubicBezTo>
                    <a:cubicBezTo>
                      <a:pt x="9853" y="15035"/>
                      <a:pt x="10010" y="15066"/>
                      <a:pt x="10156" y="15136"/>
                    </a:cubicBezTo>
                    <a:cubicBezTo>
                      <a:pt x="10454" y="15279"/>
                      <a:pt x="10668" y="15565"/>
                      <a:pt x="10942" y="15755"/>
                    </a:cubicBezTo>
                    <a:cubicBezTo>
                      <a:pt x="11573" y="16208"/>
                      <a:pt x="12585" y="15934"/>
                      <a:pt x="13288" y="16244"/>
                    </a:cubicBezTo>
                    <a:cubicBezTo>
                      <a:pt x="13657" y="16398"/>
                      <a:pt x="13907" y="16756"/>
                      <a:pt x="13955" y="17149"/>
                    </a:cubicBezTo>
                    <a:cubicBezTo>
                      <a:pt x="14014" y="17768"/>
                      <a:pt x="13431" y="17970"/>
                      <a:pt x="13728" y="18518"/>
                    </a:cubicBezTo>
                    <a:cubicBezTo>
                      <a:pt x="14026" y="19065"/>
                      <a:pt x="14443" y="19482"/>
                      <a:pt x="14657" y="20077"/>
                    </a:cubicBezTo>
                    <a:cubicBezTo>
                      <a:pt x="14859" y="20661"/>
                      <a:pt x="14895" y="21268"/>
                      <a:pt x="14943" y="21887"/>
                    </a:cubicBezTo>
                    <a:cubicBezTo>
                      <a:pt x="14967" y="22221"/>
                      <a:pt x="14979" y="22554"/>
                      <a:pt x="15002" y="22875"/>
                    </a:cubicBezTo>
                    <a:cubicBezTo>
                      <a:pt x="15109" y="24459"/>
                      <a:pt x="15133" y="26269"/>
                      <a:pt x="14633" y="27781"/>
                    </a:cubicBezTo>
                    <a:cubicBezTo>
                      <a:pt x="14419" y="28459"/>
                      <a:pt x="14097" y="29626"/>
                      <a:pt x="14717" y="30198"/>
                    </a:cubicBezTo>
                    <a:cubicBezTo>
                      <a:pt x="15038" y="30495"/>
                      <a:pt x="15502" y="30591"/>
                      <a:pt x="15931" y="30591"/>
                    </a:cubicBezTo>
                    <a:cubicBezTo>
                      <a:pt x="16309" y="30591"/>
                      <a:pt x="16677" y="30538"/>
                      <a:pt x="17053" y="30538"/>
                    </a:cubicBezTo>
                    <a:cubicBezTo>
                      <a:pt x="17115" y="30538"/>
                      <a:pt x="17178" y="30540"/>
                      <a:pt x="17241" y="30543"/>
                    </a:cubicBezTo>
                    <a:cubicBezTo>
                      <a:pt x="17669" y="30579"/>
                      <a:pt x="18134" y="30722"/>
                      <a:pt x="18384" y="31067"/>
                    </a:cubicBezTo>
                    <a:cubicBezTo>
                      <a:pt x="18753" y="31543"/>
                      <a:pt x="18634" y="32222"/>
                      <a:pt x="18467" y="32793"/>
                    </a:cubicBezTo>
                    <a:cubicBezTo>
                      <a:pt x="18288" y="33377"/>
                      <a:pt x="18074" y="33984"/>
                      <a:pt x="18277" y="34555"/>
                    </a:cubicBezTo>
                    <a:cubicBezTo>
                      <a:pt x="18503" y="35163"/>
                      <a:pt x="19098" y="35460"/>
                      <a:pt x="19503" y="35913"/>
                    </a:cubicBezTo>
                    <a:cubicBezTo>
                      <a:pt x="19932" y="36389"/>
                      <a:pt x="19872" y="37234"/>
                      <a:pt x="19967" y="37853"/>
                    </a:cubicBezTo>
                    <a:cubicBezTo>
                      <a:pt x="20082" y="38565"/>
                      <a:pt x="20453" y="38853"/>
                      <a:pt x="20902" y="38853"/>
                    </a:cubicBezTo>
                    <a:cubicBezTo>
                      <a:pt x="21294" y="38853"/>
                      <a:pt x="21745" y="38632"/>
                      <a:pt x="22134" y="38282"/>
                    </a:cubicBezTo>
                    <a:cubicBezTo>
                      <a:pt x="22860" y="37639"/>
                      <a:pt x="23253" y="36675"/>
                      <a:pt x="23170" y="35698"/>
                    </a:cubicBezTo>
                    <a:cubicBezTo>
                      <a:pt x="23110" y="35115"/>
                      <a:pt x="22908" y="34472"/>
                      <a:pt x="23241" y="33996"/>
                    </a:cubicBezTo>
                    <a:cubicBezTo>
                      <a:pt x="23646" y="33448"/>
                      <a:pt x="24551" y="33484"/>
                      <a:pt x="24908" y="32912"/>
                    </a:cubicBezTo>
                    <a:cubicBezTo>
                      <a:pt x="25182" y="32460"/>
                      <a:pt x="24956" y="31877"/>
                      <a:pt x="24789" y="31365"/>
                    </a:cubicBezTo>
                    <a:cubicBezTo>
                      <a:pt x="24611" y="30864"/>
                      <a:pt x="24563" y="30174"/>
                      <a:pt x="25027" y="29912"/>
                    </a:cubicBezTo>
                    <a:cubicBezTo>
                      <a:pt x="25146" y="29843"/>
                      <a:pt x="25269" y="29816"/>
                      <a:pt x="25396" y="29816"/>
                    </a:cubicBezTo>
                    <a:cubicBezTo>
                      <a:pt x="25866" y="29816"/>
                      <a:pt x="26382" y="30193"/>
                      <a:pt x="26888" y="30193"/>
                    </a:cubicBezTo>
                    <a:cubicBezTo>
                      <a:pt x="26927" y="30193"/>
                      <a:pt x="26965" y="30191"/>
                      <a:pt x="27004" y="30186"/>
                    </a:cubicBezTo>
                    <a:cubicBezTo>
                      <a:pt x="27480" y="30114"/>
                      <a:pt x="27813" y="29638"/>
                      <a:pt x="27873" y="29162"/>
                    </a:cubicBezTo>
                    <a:cubicBezTo>
                      <a:pt x="27933" y="28686"/>
                      <a:pt x="27778" y="28209"/>
                      <a:pt x="27575" y="27769"/>
                    </a:cubicBezTo>
                    <a:cubicBezTo>
                      <a:pt x="27385" y="27328"/>
                      <a:pt x="27147" y="26900"/>
                      <a:pt x="27063" y="26435"/>
                    </a:cubicBezTo>
                    <a:cubicBezTo>
                      <a:pt x="26956" y="25888"/>
                      <a:pt x="27040" y="25340"/>
                      <a:pt x="27301" y="24852"/>
                    </a:cubicBezTo>
                    <a:cubicBezTo>
                      <a:pt x="27540" y="24388"/>
                      <a:pt x="27921" y="24209"/>
                      <a:pt x="27980" y="23649"/>
                    </a:cubicBezTo>
                    <a:cubicBezTo>
                      <a:pt x="28111" y="22554"/>
                      <a:pt x="27349" y="21566"/>
                      <a:pt x="27421" y="20482"/>
                    </a:cubicBezTo>
                    <a:cubicBezTo>
                      <a:pt x="27468" y="19613"/>
                      <a:pt x="28063" y="18863"/>
                      <a:pt x="28790" y="18387"/>
                    </a:cubicBezTo>
                    <a:cubicBezTo>
                      <a:pt x="29516" y="17899"/>
                      <a:pt x="30349" y="17649"/>
                      <a:pt x="31171" y="17363"/>
                    </a:cubicBezTo>
                    <a:cubicBezTo>
                      <a:pt x="31993" y="17089"/>
                      <a:pt x="32814" y="16756"/>
                      <a:pt x="33457" y="16172"/>
                    </a:cubicBezTo>
                    <a:cubicBezTo>
                      <a:pt x="34100" y="15589"/>
                      <a:pt x="34505" y="14684"/>
                      <a:pt x="34290" y="13850"/>
                    </a:cubicBezTo>
                    <a:cubicBezTo>
                      <a:pt x="34128" y="13173"/>
                      <a:pt x="33445" y="12640"/>
                      <a:pt x="32775" y="12640"/>
                    </a:cubicBezTo>
                    <a:cubicBezTo>
                      <a:pt x="32610" y="12640"/>
                      <a:pt x="32446" y="12672"/>
                      <a:pt x="32290" y="12743"/>
                    </a:cubicBezTo>
                    <a:cubicBezTo>
                      <a:pt x="31897" y="12922"/>
                      <a:pt x="31612" y="13291"/>
                      <a:pt x="31219" y="13458"/>
                    </a:cubicBezTo>
                    <a:cubicBezTo>
                      <a:pt x="31049" y="13529"/>
                      <a:pt x="30872" y="13558"/>
                      <a:pt x="30691" y="13558"/>
                    </a:cubicBezTo>
                    <a:cubicBezTo>
                      <a:pt x="30238" y="13558"/>
                      <a:pt x="29763" y="13371"/>
                      <a:pt x="29337" y="13184"/>
                    </a:cubicBezTo>
                    <a:cubicBezTo>
                      <a:pt x="28421" y="12779"/>
                      <a:pt x="26456" y="12196"/>
                      <a:pt x="26135" y="11148"/>
                    </a:cubicBezTo>
                    <a:cubicBezTo>
                      <a:pt x="25694" y="9695"/>
                      <a:pt x="25575" y="8028"/>
                      <a:pt x="25301" y="6540"/>
                    </a:cubicBezTo>
                    <a:cubicBezTo>
                      <a:pt x="25206" y="6028"/>
                      <a:pt x="25051" y="5445"/>
                      <a:pt x="24599" y="5195"/>
                    </a:cubicBezTo>
                    <a:cubicBezTo>
                      <a:pt x="24087" y="4909"/>
                      <a:pt x="23396" y="5183"/>
                      <a:pt x="22896" y="4873"/>
                    </a:cubicBezTo>
                    <a:cubicBezTo>
                      <a:pt x="22396" y="4576"/>
                      <a:pt x="22348" y="3921"/>
                      <a:pt x="22027" y="3468"/>
                    </a:cubicBezTo>
                    <a:cubicBezTo>
                      <a:pt x="21706" y="3004"/>
                      <a:pt x="21110" y="2778"/>
                      <a:pt x="20551" y="2778"/>
                    </a:cubicBezTo>
                    <a:cubicBezTo>
                      <a:pt x="19979" y="2802"/>
                      <a:pt x="19431" y="2932"/>
                      <a:pt x="18919" y="3194"/>
                    </a:cubicBezTo>
                    <a:cubicBezTo>
                      <a:pt x="18507" y="3379"/>
                      <a:pt x="18084" y="3593"/>
                      <a:pt x="17633" y="3593"/>
                    </a:cubicBezTo>
                    <a:cubicBezTo>
                      <a:pt x="17590" y="3593"/>
                      <a:pt x="17546" y="3592"/>
                      <a:pt x="17503" y="3587"/>
                    </a:cubicBezTo>
                    <a:cubicBezTo>
                      <a:pt x="16931" y="3516"/>
                      <a:pt x="16479" y="3075"/>
                      <a:pt x="16074" y="2647"/>
                    </a:cubicBezTo>
                    <a:lnTo>
                      <a:pt x="15550" y="2099"/>
                    </a:lnTo>
                    <a:cubicBezTo>
                      <a:pt x="15145" y="1670"/>
                      <a:pt x="14633" y="1242"/>
                      <a:pt x="14324" y="742"/>
                    </a:cubicBezTo>
                    <a:cubicBezTo>
                      <a:pt x="14075" y="323"/>
                      <a:pt x="13901" y="1"/>
                      <a:pt x="13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43"/>
              <p:cNvSpPr/>
              <p:nvPr/>
            </p:nvSpPr>
            <p:spPr>
              <a:xfrm>
                <a:off x="7778749" y="3065431"/>
                <a:ext cx="178468" cy="168577"/>
              </a:xfrm>
              <a:custGeom>
                <a:avLst/>
                <a:gdLst/>
                <a:ahLst/>
                <a:cxnLst/>
                <a:rect l="l" t="t" r="r" b="b"/>
                <a:pathLst>
                  <a:path w="5359" h="5062" extrusionOk="0">
                    <a:moveTo>
                      <a:pt x="2668" y="1"/>
                    </a:moveTo>
                    <a:cubicBezTo>
                      <a:pt x="2528" y="1"/>
                      <a:pt x="2388" y="37"/>
                      <a:pt x="2263" y="111"/>
                    </a:cubicBezTo>
                    <a:cubicBezTo>
                      <a:pt x="1905" y="325"/>
                      <a:pt x="1786" y="623"/>
                      <a:pt x="1334" y="730"/>
                    </a:cubicBezTo>
                    <a:cubicBezTo>
                      <a:pt x="1012" y="802"/>
                      <a:pt x="655" y="802"/>
                      <a:pt x="393" y="1004"/>
                    </a:cubicBezTo>
                    <a:cubicBezTo>
                      <a:pt x="36" y="1278"/>
                      <a:pt x="0" y="1814"/>
                      <a:pt x="203" y="2207"/>
                    </a:cubicBezTo>
                    <a:cubicBezTo>
                      <a:pt x="405" y="2600"/>
                      <a:pt x="786" y="2861"/>
                      <a:pt x="1167" y="3064"/>
                    </a:cubicBezTo>
                    <a:cubicBezTo>
                      <a:pt x="1560" y="3266"/>
                      <a:pt x="1953" y="3421"/>
                      <a:pt x="2322" y="3695"/>
                    </a:cubicBezTo>
                    <a:cubicBezTo>
                      <a:pt x="2691" y="3969"/>
                      <a:pt x="2965" y="4350"/>
                      <a:pt x="3310" y="4636"/>
                    </a:cubicBezTo>
                    <a:cubicBezTo>
                      <a:pt x="3599" y="4876"/>
                      <a:pt x="3949" y="5062"/>
                      <a:pt x="4312" y="5062"/>
                    </a:cubicBezTo>
                    <a:cubicBezTo>
                      <a:pt x="4398" y="5062"/>
                      <a:pt x="4485" y="5051"/>
                      <a:pt x="4572" y="5028"/>
                    </a:cubicBezTo>
                    <a:cubicBezTo>
                      <a:pt x="5072" y="4886"/>
                      <a:pt x="5358" y="4314"/>
                      <a:pt x="5358" y="3790"/>
                    </a:cubicBezTo>
                    <a:cubicBezTo>
                      <a:pt x="5358" y="3278"/>
                      <a:pt x="5120" y="2778"/>
                      <a:pt x="4882" y="2314"/>
                    </a:cubicBezTo>
                    <a:cubicBezTo>
                      <a:pt x="4668" y="1885"/>
                      <a:pt x="4418" y="1480"/>
                      <a:pt x="4120" y="1111"/>
                    </a:cubicBezTo>
                    <a:cubicBezTo>
                      <a:pt x="3822" y="778"/>
                      <a:pt x="3501" y="349"/>
                      <a:pt x="3108" y="123"/>
                    </a:cubicBezTo>
                    <a:cubicBezTo>
                      <a:pt x="2972" y="43"/>
                      <a:pt x="2820" y="1"/>
                      <a:pt x="26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43"/>
              <p:cNvSpPr/>
              <p:nvPr/>
            </p:nvSpPr>
            <p:spPr>
              <a:xfrm>
                <a:off x="6059537" y="1715897"/>
                <a:ext cx="2506379" cy="2421158"/>
              </a:xfrm>
              <a:custGeom>
                <a:avLst/>
                <a:gdLst/>
                <a:ahLst/>
                <a:cxnLst/>
                <a:rect l="l" t="t" r="r" b="b"/>
                <a:pathLst>
                  <a:path w="75261" h="72702" extrusionOk="0">
                    <a:moveTo>
                      <a:pt x="5799" y="0"/>
                    </a:moveTo>
                    <a:lnTo>
                      <a:pt x="5799" y="0"/>
                    </a:lnTo>
                    <a:cubicBezTo>
                      <a:pt x="5644" y="250"/>
                      <a:pt x="5502" y="476"/>
                      <a:pt x="5347" y="726"/>
                    </a:cubicBezTo>
                    <a:cubicBezTo>
                      <a:pt x="5204" y="988"/>
                      <a:pt x="5061" y="1227"/>
                      <a:pt x="4918" y="1477"/>
                    </a:cubicBezTo>
                    <a:cubicBezTo>
                      <a:pt x="4609" y="2012"/>
                      <a:pt x="4323" y="2560"/>
                      <a:pt x="4049" y="3108"/>
                    </a:cubicBezTo>
                    <a:cubicBezTo>
                      <a:pt x="3930" y="3322"/>
                      <a:pt x="3823" y="3536"/>
                      <a:pt x="3716" y="3774"/>
                    </a:cubicBezTo>
                    <a:cubicBezTo>
                      <a:pt x="3608" y="4001"/>
                      <a:pt x="3501" y="4227"/>
                      <a:pt x="3406" y="4453"/>
                    </a:cubicBezTo>
                    <a:cubicBezTo>
                      <a:pt x="3156" y="5013"/>
                      <a:pt x="2906" y="5572"/>
                      <a:pt x="2680" y="6144"/>
                    </a:cubicBezTo>
                    <a:cubicBezTo>
                      <a:pt x="2573" y="6418"/>
                      <a:pt x="2477" y="6691"/>
                      <a:pt x="2370" y="6953"/>
                    </a:cubicBezTo>
                    <a:cubicBezTo>
                      <a:pt x="2263" y="7227"/>
                      <a:pt x="2156" y="7525"/>
                      <a:pt x="2073" y="7775"/>
                    </a:cubicBezTo>
                    <a:cubicBezTo>
                      <a:pt x="1977" y="8037"/>
                      <a:pt x="1894" y="8299"/>
                      <a:pt x="1811" y="8561"/>
                    </a:cubicBezTo>
                    <a:cubicBezTo>
                      <a:pt x="1656" y="9025"/>
                      <a:pt x="1525" y="9501"/>
                      <a:pt x="1394" y="9978"/>
                    </a:cubicBezTo>
                    <a:cubicBezTo>
                      <a:pt x="1334" y="10156"/>
                      <a:pt x="1299" y="10323"/>
                      <a:pt x="1239" y="10525"/>
                    </a:cubicBezTo>
                    <a:cubicBezTo>
                      <a:pt x="1191" y="10728"/>
                      <a:pt x="1132" y="10942"/>
                      <a:pt x="1084" y="11156"/>
                    </a:cubicBezTo>
                    <a:cubicBezTo>
                      <a:pt x="1013" y="11442"/>
                      <a:pt x="941" y="11716"/>
                      <a:pt x="894" y="12002"/>
                    </a:cubicBezTo>
                    <a:cubicBezTo>
                      <a:pt x="834" y="12287"/>
                      <a:pt x="775" y="12573"/>
                      <a:pt x="715" y="12871"/>
                    </a:cubicBezTo>
                    <a:cubicBezTo>
                      <a:pt x="239" y="15264"/>
                      <a:pt x="1" y="17693"/>
                      <a:pt x="1" y="20122"/>
                    </a:cubicBezTo>
                    <a:cubicBezTo>
                      <a:pt x="1" y="20503"/>
                      <a:pt x="13" y="20872"/>
                      <a:pt x="25" y="21253"/>
                    </a:cubicBezTo>
                    <a:cubicBezTo>
                      <a:pt x="37" y="21634"/>
                      <a:pt x="48" y="22015"/>
                      <a:pt x="72" y="22384"/>
                    </a:cubicBezTo>
                    <a:cubicBezTo>
                      <a:pt x="84" y="22622"/>
                      <a:pt x="108" y="22860"/>
                      <a:pt x="120" y="23098"/>
                    </a:cubicBezTo>
                    <a:cubicBezTo>
                      <a:pt x="215" y="24265"/>
                      <a:pt x="358" y="25420"/>
                      <a:pt x="560" y="26563"/>
                    </a:cubicBezTo>
                    <a:cubicBezTo>
                      <a:pt x="560" y="26587"/>
                      <a:pt x="560" y="26611"/>
                      <a:pt x="560" y="26623"/>
                    </a:cubicBezTo>
                    <a:cubicBezTo>
                      <a:pt x="608" y="26884"/>
                      <a:pt x="656" y="27146"/>
                      <a:pt x="703" y="27396"/>
                    </a:cubicBezTo>
                    <a:cubicBezTo>
                      <a:pt x="941" y="28611"/>
                      <a:pt x="1239" y="29813"/>
                      <a:pt x="1596" y="31004"/>
                    </a:cubicBezTo>
                    <a:cubicBezTo>
                      <a:pt x="1763" y="31564"/>
                      <a:pt x="1942" y="32123"/>
                      <a:pt x="2132" y="32671"/>
                    </a:cubicBezTo>
                    <a:cubicBezTo>
                      <a:pt x="2215" y="32897"/>
                      <a:pt x="2299" y="33123"/>
                      <a:pt x="2370" y="33338"/>
                    </a:cubicBezTo>
                    <a:cubicBezTo>
                      <a:pt x="2382" y="33350"/>
                      <a:pt x="2394" y="33373"/>
                      <a:pt x="2394" y="33397"/>
                    </a:cubicBezTo>
                    <a:cubicBezTo>
                      <a:pt x="2537" y="33742"/>
                      <a:pt x="2668" y="34100"/>
                      <a:pt x="2811" y="34445"/>
                    </a:cubicBezTo>
                    <a:cubicBezTo>
                      <a:pt x="2823" y="34469"/>
                      <a:pt x="2823" y="34481"/>
                      <a:pt x="2835" y="34504"/>
                    </a:cubicBezTo>
                    <a:cubicBezTo>
                      <a:pt x="2954" y="34802"/>
                      <a:pt x="3085" y="35100"/>
                      <a:pt x="3216" y="35397"/>
                    </a:cubicBezTo>
                    <a:cubicBezTo>
                      <a:pt x="3346" y="35695"/>
                      <a:pt x="3477" y="35993"/>
                      <a:pt x="3620" y="36290"/>
                    </a:cubicBezTo>
                    <a:cubicBezTo>
                      <a:pt x="3680" y="36409"/>
                      <a:pt x="3739" y="36540"/>
                      <a:pt x="3799" y="36671"/>
                    </a:cubicBezTo>
                    <a:cubicBezTo>
                      <a:pt x="3823" y="36707"/>
                      <a:pt x="3835" y="36743"/>
                      <a:pt x="3858" y="36779"/>
                    </a:cubicBezTo>
                    <a:cubicBezTo>
                      <a:pt x="3978" y="37029"/>
                      <a:pt x="4097" y="37279"/>
                      <a:pt x="4228" y="37529"/>
                    </a:cubicBezTo>
                    <a:cubicBezTo>
                      <a:pt x="4263" y="37588"/>
                      <a:pt x="4299" y="37648"/>
                      <a:pt x="4323" y="37719"/>
                    </a:cubicBezTo>
                    <a:cubicBezTo>
                      <a:pt x="4644" y="38326"/>
                      <a:pt x="4978" y="38922"/>
                      <a:pt x="5335" y="39505"/>
                    </a:cubicBezTo>
                    <a:cubicBezTo>
                      <a:pt x="5335" y="39505"/>
                      <a:pt x="5335" y="39517"/>
                      <a:pt x="5335" y="39517"/>
                    </a:cubicBezTo>
                    <a:cubicBezTo>
                      <a:pt x="5644" y="40029"/>
                      <a:pt x="5954" y="40517"/>
                      <a:pt x="6287" y="41017"/>
                    </a:cubicBezTo>
                    <a:cubicBezTo>
                      <a:pt x="6978" y="42541"/>
                      <a:pt x="7180" y="44410"/>
                      <a:pt x="6787" y="45958"/>
                    </a:cubicBezTo>
                    <a:cubicBezTo>
                      <a:pt x="6597" y="46732"/>
                      <a:pt x="6264" y="47482"/>
                      <a:pt x="6311" y="48268"/>
                    </a:cubicBezTo>
                    <a:cubicBezTo>
                      <a:pt x="6357" y="49018"/>
                      <a:pt x="6922" y="49822"/>
                      <a:pt x="7656" y="49822"/>
                    </a:cubicBezTo>
                    <a:cubicBezTo>
                      <a:pt x="7692" y="49822"/>
                      <a:pt x="7728" y="49820"/>
                      <a:pt x="7764" y="49816"/>
                    </a:cubicBezTo>
                    <a:cubicBezTo>
                      <a:pt x="8740" y="49709"/>
                      <a:pt x="9216" y="48351"/>
                      <a:pt x="10193" y="48292"/>
                    </a:cubicBezTo>
                    <a:cubicBezTo>
                      <a:pt x="10215" y="48290"/>
                      <a:pt x="10238" y="48289"/>
                      <a:pt x="10261" y="48289"/>
                    </a:cubicBezTo>
                    <a:cubicBezTo>
                      <a:pt x="10712" y="48289"/>
                      <a:pt x="11133" y="48622"/>
                      <a:pt x="11359" y="49030"/>
                    </a:cubicBezTo>
                    <a:cubicBezTo>
                      <a:pt x="11586" y="49471"/>
                      <a:pt x="11609" y="49971"/>
                      <a:pt x="11586" y="50459"/>
                    </a:cubicBezTo>
                    <a:cubicBezTo>
                      <a:pt x="11502" y="51637"/>
                      <a:pt x="11086" y="52757"/>
                      <a:pt x="10633" y="53852"/>
                    </a:cubicBezTo>
                    <a:cubicBezTo>
                      <a:pt x="10181" y="54947"/>
                      <a:pt x="9704" y="56031"/>
                      <a:pt x="9502" y="57198"/>
                    </a:cubicBezTo>
                    <a:cubicBezTo>
                      <a:pt x="9300" y="58365"/>
                      <a:pt x="9419" y="59627"/>
                      <a:pt x="10085" y="60603"/>
                    </a:cubicBezTo>
                    <a:cubicBezTo>
                      <a:pt x="10602" y="61383"/>
                      <a:pt x="11520" y="61911"/>
                      <a:pt x="12429" y="61911"/>
                    </a:cubicBezTo>
                    <a:cubicBezTo>
                      <a:pt x="12671" y="61911"/>
                      <a:pt x="12912" y="61874"/>
                      <a:pt x="13145" y="61793"/>
                    </a:cubicBezTo>
                    <a:cubicBezTo>
                      <a:pt x="14407" y="61365"/>
                      <a:pt x="15027" y="59877"/>
                      <a:pt x="14979" y="58543"/>
                    </a:cubicBezTo>
                    <a:cubicBezTo>
                      <a:pt x="14943" y="57222"/>
                      <a:pt x="14384" y="55959"/>
                      <a:pt x="13991" y="54685"/>
                    </a:cubicBezTo>
                    <a:cubicBezTo>
                      <a:pt x="13693" y="53697"/>
                      <a:pt x="13467" y="52578"/>
                      <a:pt x="13717" y="51554"/>
                    </a:cubicBezTo>
                    <a:cubicBezTo>
                      <a:pt x="13879" y="50924"/>
                      <a:pt x="14520" y="50649"/>
                      <a:pt x="15163" y="50649"/>
                    </a:cubicBezTo>
                    <a:cubicBezTo>
                      <a:pt x="15273" y="50649"/>
                      <a:pt x="15383" y="50657"/>
                      <a:pt x="15491" y="50673"/>
                    </a:cubicBezTo>
                    <a:cubicBezTo>
                      <a:pt x="15777" y="50899"/>
                      <a:pt x="16086" y="51114"/>
                      <a:pt x="16384" y="51316"/>
                    </a:cubicBezTo>
                    <a:cubicBezTo>
                      <a:pt x="16562" y="51637"/>
                      <a:pt x="16646" y="51995"/>
                      <a:pt x="16646" y="52364"/>
                    </a:cubicBezTo>
                    <a:cubicBezTo>
                      <a:pt x="16610" y="53019"/>
                      <a:pt x="16336" y="53614"/>
                      <a:pt x="16146" y="54233"/>
                    </a:cubicBezTo>
                    <a:cubicBezTo>
                      <a:pt x="15967" y="54864"/>
                      <a:pt x="15860" y="55567"/>
                      <a:pt x="16181" y="56126"/>
                    </a:cubicBezTo>
                    <a:cubicBezTo>
                      <a:pt x="16390" y="56497"/>
                      <a:pt x="16824" y="56742"/>
                      <a:pt x="17227" y="56742"/>
                    </a:cubicBezTo>
                    <a:cubicBezTo>
                      <a:pt x="17445" y="56742"/>
                      <a:pt x="17654" y="56670"/>
                      <a:pt x="17813" y="56507"/>
                    </a:cubicBezTo>
                    <a:cubicBezTo>
                      <a:pt x="18086" y="56245"/>
                      <a:pt x="18134" y="55840"/>
                      <a:pt x="18110" y="55447"/>
                    </a:cubicBezTo>
                    <a:cubicBezTo>
                      <a:pt x="18098" y="55066"/>
                      <a:pt x="18039" y="54685"/>
                      <a:pt x="18134" y="54316"/>
                    </a:cubicBezTo>
                    <a:cubicBezTo>
                      <a:pt x="18221" y="53991"/>
                      <a:pt x="18515" y="53676"/>
                      <a:pt x="18845" y="53676"/>
                    </a:cubicBezTo>
                    <a:cubicBezTo>
                      <a:pt x="18878" y="53676"/>
                      <a:pt x="18911" y="53679"/>
                      <a:pt x="18944" y="53685"/>
                    </a:cubicBezTo>
                    <a:cubicBezTo>
                      <a:pt x="19444" y="53757"/>
                      <a:pt x="19587" y="54400"/>
                      <a:pt x="19527" y="54888"/>
                    </a:cubicBezTo>
                    <a:cubicBezTo>
                      <a:pt x="19408" y="55662"/>
                      <a:pt x="19039" y="56376"/>
                      <a:pt x="18729" y="57079"/>
                    </a:cubicBezTo>
                    <a:cubicBezTo>
                      <a:pt x="18408" y="57793"/>
                      <a:pt x="18158" y="58579"/>
                      <a:pt x="18313" y="59341"/>
                    </a:cubicBezTo>
                    <a:cubicBezTo>
                      <a:pt x="18450" y="60072"/>
                      <a:pt x="19081" y="60749"/>
                      <a:pt x="19827" y="60749"/>
                    </a:cubicBezTo>
                    <a:cubicBezTo>
                      <a:pt x="19858" y="60749"/>
                      <a:pt x="19889" y="60748"/>
                      <a:pt x="19920" y="60746"/>
                    </a:cubicBezTo>
                    <a:cubicBezTo>
                      <a:pt x="20503" y="60686"/>
                      <a:pt x="20980" y="60210"/>
                      <a:pt x="21194" y="59650"/>
                    </a:cubicBezTo>
                    <a:cubicBezTo>
                      <a:pt x="21408" y="59091"/>
                      <a:pt x="21396" y="58495"/>
                      <a:pt x="21361" y="57900"/>
                    </a:cubicBezTo>
                    <a:cubicBezTo>
                      <a:pt x="21337" y="57436"/>
                      <a:pt x="21289" y="56960"/>
                      <a:pt x="21468" y="56531"/>
                    </a:cubicBezTo>
                    <a:cubicBezTo>
                      <a:pt x="21618" y="56161"/>
                      <a:pt x="21995" y="55866"/>
                      <a:pt x="22359" y="55866"/>
                    </a:cubicBezTo>
                    <a:cubicBezTo>
                      <a:pt x="22428" y="55866"/>
                      <a:pt x="22497" y="55877"/>
                      <a:pt x="22563" y="55900"/>
                    </a:cubicBezTo>
                    <a:cubicBezTo>
                      <a:pt x="22992" y="56043"/>
                      <a:pt x="23230" y="56555"/>
                      <a:pt x="23659" y="56614"/>
                    </a:cubicBezTo>
                    <a:cubicBezTo>
                      <a:pt x="23678" y="56616"/>
                      <a:pt x="23698" y="56617"/>
                      <a:pt x="23717" y="56617"/>
                    </a:cubicBezTo>
                    <a:cubicBezTo>
                      <a:pt x="24198" y="56617"/>
                      <a:pt x="24547" y="56066"/>
                      <a:pt x="25028" y="56043"/>
                    </a:cubicBezTo>
                    <a:cubicBezTo>
                      <a:pt x="25397" y="56043"/>
                      <a:pt x="25706" y="56364"/>
                      <a:pt x="25802" y="56710"/>
                    </a:cubicBezTo>
                    <a:cubicBezTo>
                      <a:pt x="25897" y="57055"/>
                      <a:pt x="25837" y="57436"/>
                      <a:pt x="25778" y="57805"/>
                    </a:cubicBezTo>
                    <a:cubicBezTo>
                      <a:pt x="25361" y="60270"/>
                      <a:pt x="24944" y="62734"/>
                      <a:pt x="24528" y="65211"/>
                    </a:cubicBezTo>
                    <a:cubicBezTo>
                      <a:pt x="24385" y="65996"/>
                      <a:pt x="24254" y="66794"/>
                      <a:pt x="24432" y="67568"/>
                    </a:cubicBezTo>
                    <a:cubicBezTo>
                      <a:pt x="24611" y="68354"/>
                      <a:pt x="25183" y="69092"/>
                      <a:pt x="25968" y="69223"/>
                    </a:cubicBezTo>
                    <a:cubicBezTo>
                      <a:pt x="26049" y="69236"/>
                      <a:pt x="26129" y="69243"/>
                      <a:pt x="26208" y="69243"/>
                    </a:cubicBezTo>
                    <a:cubicBezTo>
                      <a:pt x="27045" y="69243"/>
                      <a:pt x="27805" y="68527"/>
                      <a:pt x="28088" y="67711"/>
                    </a:cubicBezTo>
                    <a:cubicBezTo>
                      <a:pt x="28397" y="66818"/>
                      <a:pt x="28278" y="65842"/>
                      <a:pt x="28135" y="64913"/>
                    </a:cubicBezTo>
                    <a:cubicBezTo>
                      <a:pt x="27957" y="63532"/>
                      <a:pt x="27766" y="62151"/>
                      <a:pt x="27576" y="60770"/>
                    </a:cubicBezTo>
                    <a:cubicBezTo>
                      <a:pt x="27433" y="59722"/>
                      <a:pt x="27361" y="58495"/>
                      <a:pt x="28135" y="57793"/>
                    </a:cubicBezTo>
                    <a:cubicBezTo>
                      <a:pt x="28463" y="57488"/>
                      <a:pt x="28856" y="57350"/>
                      <a:pt x="29241" y="57350"/>
                    </a:cubicBezTo>
                    <a:cubicBezTo>
                      <a:pt x="30071" y="57350"/>
                      <a:pt x="30865" y="57988"/>
                      <a:pt x="30898" y="58948"/>
                    </a:cubicBezTo>
                    <a:cubicBezTo>
                      <a:pt x="30898" y="59400"/>
                      <a:pt x="30731" y="59841"/>
                      <a:pt x="30695" y="60281"/>
                    </a:cubicBezTo>
                    <a:cubicBezTo>
                      <a:pt x="30648" y="60722"/>
                      <a:pt x="30802" y="61258"/>
                      <a:pt x="31219" y="61413"/>
                    </a:cubicBezTo>
                    <a:cubicBezTo>
                      <a:pt x="31301" y="61444"/>
                      <a:pt x="31382" y="61459"/>
                      <a:pt x="31462" y="61459"/>
                    </a:cubicBezTo>
                    <a:cubicBezTo>
                      <a:pt x="31951" y="61459"/>
                      <a:pt x="32382" y="60911"/>
                      <a:pt x="32505" y="60389"/>
                    </a:cubicBezTo>
                    <a:cubicBezTo>
                      <a:pt x="32648" y="59781"/>
                      <a:pt x="32588" y="59103"/>
                      <a:pt x="32945" y="58591"/>
                    </a:cubicBezTo>
                    <a:cubicBezTo>
                      <a:pt x="33112" y="58365"/>
                      <a:pt x="33338" y="58186"/>
                      <a:pt x="33600" y="58079"/>
                    </a:cubicBezTo>
                    <a:cubicBezTo>
                      <a:pt x="34100" y="58484"/>
                      <a:pt x="34446" y="59043"/>
                      <a:pt x="34565" y="59674"/>
                    </a:cubicBezTo>
                    <a:cubicBezTo>
                      <a:pt x="34696" y="60436"/>
                      <a:pt x="34505" y="61258"/>
                      <a:pt x="34827" y="61960"/>
                    </a:cubicBezTo>
                    <a:cubicBezTo>
                      <a:pt x="35132" y="62655"/>
                      <a:pt x="35778" y="63004"/>
                      <a:pt x="36424" y="63004"/>
                    </a:cubicBezTo>
                    <a:cubicBezTo>
                      <a:pt x="37061" y="63004"/>
                      <a:pt x="37698" y="62664"/>
                      <a:pt x="38006" y="61984"/>
                    </a:cubicBezTo>
                    <a:cubicBezTo>
                      <a:pt x="38268" y="61401"/>
                      <a:pt x="38279" y="60615"/>
                      <a:pt x="38851" y="60353"/>
                    </a:cubicBezTo>
                    <a:cubicBezTo>
                      <a:pt x="38956" y="60299"/>
                      <a:pt x="39069" y="60274"/>
                      <a:pt x="39185" y="60274"/>
                    </a:cubicBezTo>
                    <a:cubicBezTo>
                      <a:pt x="39475" y="60274"/>
                      <a:pt x="39777" y="60429"/>
                      <a:pt x="39982" y="60651"/>
                    </a:cubicBezTo>
                    <a:cubicBezTo>
                      <a:pt x="40256" y="60960"/>
                      <a:pt x="40387" y="61389"/>
                      <a:pt x="40482" y="61793"/>
                    </a:cubicBezTo>
                    <a:cubicBezTo>
                      <a:pt x="40780" y="63151"/>
                      <a:pt x="40804" y="64568"/>
                      <a:pt x="40530" y="65937"/>
                    </a:cubicBezTo>
                    <a:cubicBezTo>
                      <a:pt x="40339" y="66842"/>
                      <a:pt x="40030" y="67723"/>
                      <a:pt x="39863" y="68628"/>
                    </a:cubicBezTo>
                    <a:cubicBezTo>
                      <a:pt x="39708" y="69533"/>
                      <a:pt x="39708" y="70521"/>
                      <a:pt x="40113" y="71342"/>
                    </a:cubicBezTo>
                    <a:cubicBezTo>
                      <a:pt x="40496" y="72098"/>
                      <a:pt x="41282" y="72702"/>
                      <a:pt x="42118" y="72702"/>
                    </a:cubicBezTo>
                    <a:cubicBezTo>
                      <a:pt x="42192" y="72702"/>
                      <a:pt x="42266" y="72697"/>
                      <a:pt x="42339" y="72688"/>
                    </a:cubicBezTo>
                    <a:cubicBezTo>
                      <a:pt x="43399" y="72545"/>
                      <a:pt x="44102" y="71521"/>
                      <a:pt x="44471" y="70533"/>
                    </a:cubicBezTo>
                    <a:cubicBezTo>
                      <a:pt x="45137" y="68771"/>
                      <a:pt x="45185" y="66842"/>
                      <a:pt x="44625" y="65044"/>
                    </a:cubicBezTo>
                    <a:cubicBezTo>
                      <a:pt x="44459" y="64532"/>
                      <a:pt x="44256" y="64044"/>
                      <a:pt x="44161" y="63520"/>
                    </a:cubicBezTo>
                    <a:cubicBezTo>
                      <a:pt x="44078" y="63008"/>
                      <a:pt x="44125" y="62436"/>
                      <a:pt x="44423" y="61996"/>
                    </a:cubicBezTo>
                    <a:cubicBezTo>
                      <a:pt x="44733" y="61543"/>
                      <a:pt x="45292" y="61317"/>
                      <a:pt x="45780" y="61055"/>
                    </a:cubicBezTo>
                    <a:cubicBezTo>
                      <a:pt x="46269" y="60781"/>
                      <a:pt x="46757" y="60365"/>
                      <a:pt x="46792" y="59817"/>
                    </a:cubicBezTo>
                    <a:cubicBezTo>
                      <a:pt x="46816" y="59424"/>
                      <a:pt x="46614" y="59067"/>
                      <a:pt x="46459" y="58710"/>
                    </a:cubicBezTo>
                    <a:cubicBezTo>
                      <a:pt x="46304" y="58353"/>
                      <a:pt x="46197" y="57912"/>
                      <a:pt x="46399" y="57579"/>
                    </a:cubicBezTo>
                    <a:cubicBezTo>
                      <a:pt x="46584" y="57308"/>
                      <a:pt x="46936" y="57194"/>
                      <a:pt x="47267" y="57194"/>
                    </a:cubicBezTo>
                    <a:cubicBezTo>
                      <a:pt x="47300" y="57194"/>
                      <a:pt x="47332" y="57196"/>
                      <a:pt x="47364" y="57198"/>
                    </a:cubicBezTo>
                    <a:cubicBezTo>
                      <a:pt x="47733" y="57222"/>
                      <a:pt x="48078" y="57329"/>
                      <a:pt x="48447" y="57341"/>
                    </a:cubicBezTo>
                    <a:cubicBezTo>
                      <a:pt x="49162" y="57341"/>
                      <a:pt x="49828" y="56960"/>
                      <a:pt x="50186" y="56340"/>
                    </a:cubicBezTo>
                    <a:cubicBezTo>
                      <a:pt x="50745" y="56412"/>
                      <a:pt x="51305" y="56483"/>
                      <a:pt x="51876" y="56543"/>
                    </a:cubicBezTo>
                    <a:cubicBezTo>
                      <a:pt x="52019" y="56567"/>
                      <a:pt x="52174" y="56590"/>
                      <a:pt x="52317" y="56614"/>
                    </a:cubicBezTo>
                    <a:cubicBezTo>
                      <a:pt x="52781" y="56710"/>
                      <a:pt x="53234" y="56864"/>
                      <a:pt x="53567" y="57222"/>
                    </a:cubicBezTo>
                    <a:cubicBezTo>
                      <a:pt x="53948" y="57662"/>
                      <a:pt x="54174" y="58234"/>
                      <a:pt x="54210" y="58829"/>
                    </a:cubicBezTo>
                    <a:cubicBezTo>
                      <a:pt x="54258" y="59543"/>
                      <a:pt x="54091" y="60270"/>
                      <a:pt x="53889" y="60960"/>
                    </a:cubicBezTo>
                    <a:cubicBezTo>
                      <a:pt x="53817" y="61174"/>
                      <a:pt x="53734" y="61377"/>
                      <a:pt x="53627" y="61567"/>
                    </a:cubicBezTo>
                    <a:cubicBezTo>
                      <a:pt x="53472" y="62008"/>
                      <a:pt x="53365" y="62472"/>
                      <a:pt x="53281" y="62948"/>
                    </a:cubicBezTo>
                    <a:cubicBezTo>
                      <a:pt x="53210" y="63448"/>
                      <a:pt x="53234" y="63960"/>
                      <a:pt x="53353" y="64460"/>
                    </a:cubicBezTo>
                    <a:cubicBezTo>
                      <a:pt x="53460" y="64758"/>
                      <a:pt x="53591" y="65032"/>
                      <a:pt x="53722" y="65270"/>
                    </a:cubicBezTo>
                    <a:cubicBezTo>
                      <a:pt x="53853" y="65532"/>
                      <a:pt x="54008" y="65758"/>
                      <a:pt x="54198" y="65973"/>
                    </a:cubicBezTo>
                    <a:cubicBezTo>
                      <a:pt x="54234" y="66020"/>
                      <a:pt x="54281" y="66056"/>
                      <a:pt x="54317" y="66092"/>
                    </a:cubicBezTo>
                    <a:cubicBezTo>
                      <a:pt x="54615" y="66342"/>
                      <a:pt x="54948" y="66520"/>
                      <a:pt x="55317" y="66627"/>
                    </a:cubicBezTo>
                    <a:cubicBezTo>
                      <a:pt x="55511" y="66679"/>
                      <a:pt x="55707" y="66704"/>
                      <a:pt x="55902" y="66704"/>
                    </a:cubicBezTo>
                    <a:cubicBezTo>
                      <a:pt x="56473" y="66704"/>
                      <a:pt x="57028" y="66485"/>
                      <a:pt x="57437" y="66068"/>
                    </a:cubicBezTo>
                    <a:cubicBezTo>
                      <a:pt x="57972" y="65508"/>
                      <a:pt x="58115" y="64699"/>
                      <a:pt x="58210" y="63937"/>
                    </a:cubicBezTo>
                    <a:cubicBezTo>
                      <a:pt x="58330" y="63044"/>
                      <a:pt x="58425" y="62115"/>
                      <a:pt x="58175" y="61234"/>
                    </a:cubicBezTo>
                    <a:cubicBezTo>
                      <a:pt x="57949" y="60424"/>
                      <a:pt x="57448" y="59722"/>
                      <a:pt x="57103" y="58960"/>
                    </a:cubicBezTo>
                    <a:cubicBezTo>
                      <a:pt x="56877" y="58436"/>
                      <a:pt x="56710" y="57900"/>
                      <a:pt x="56627" y="57341"/>
                    </a:cubicBezTo>
                    <a:lnTo>
                      <a:pt x="56627" y="57329"/>
                    </a:lnTo>
                    <a:cubicBezTo>
                      <a:pt x="56448" y="56507"/>
                      <a:pt x="56425" y="55626"/>
                      <a:pt x="56698" y="54864"/>
                    </a:cubicBezTo>
                    <a:cubicBezTo>
                      <a:pt x="56841" y="54185"/>
                      <a:pt x="57151" y="53542"/>
                      <a:pt x="57949" y="53531"/>
                    </a:cubicBezTo>
                    <a:lnTo>
                      <a:pt x="58020" y="53531"/>
                    </a:lnTo>
                    <a:cubicBezTo>
                      <a:pt x="58091" y="53531"/>
                      <a:pt x="58151" y="53542"/>
                      <a:pt x="58222" y="53554"/>
                    </a:cubicBezTo>
                    <a:lnTo>
                      <a:pt x="58246" y="53554"/>
                    </a:lnTo>
                    <a:lnTo>
                      <a:pt x="58389" y="53590"/>
                    </a:lnTo>
                    <a:cubicBezTo>
                      <a:pt x="58687" y="53685"/>
                      <a:pt x="58996" y="53828"/>
                      <a:pt x="59294" y="53852"/>
                    </a:cubicBezTo>
                    <a:cubicBezTo>
                      <a:pt x="59342" y="53864"/>
                      <a:pt x="59401" y="53864"/>
                      <a:pt x="59449" y="53864"/>
                    </a:cubicBezTo>
                    <a:lnTo>
                      <a:pt x="59532" y="53864"/>
                    </a:lnTo>
                    <a:cubicBezTo>
                      <a:pt x="59544" y="53864"/>
                      <a:pt x="59568" y="53864"/>
                      <a:pt x="59592" y="53852"/>
                    </a:cubicBezTo>
                    <a:cubicBezTo>
                      <a:pt x="59627" y="53852"/>
                      <a:pt x="59651" y="53840"/>
                      <a:pt x="59687" y="53840"/>
                    </a:cubicBezTo>
                    <a:cubicBezTo>
                      <a:pt x="59711" y="53828"/>
                      <a:pt x="59734" y="53816"/>
                      <a:pt x="59770" y="53804"/>
                    </a:cubicBezTo>
                    <a:cubicBezTo>
                      <a:pt x="60592" y="53471"/>
                      <a:pt x="60306" y="52042"/>
                      <a:pt x="61044" y="51554"/>
                    </a:cubicBezTo>
                    <a:cubicBezTo>
                      <a:pt x="61190" y="51461"/>
                      <a:pt x="61355" y="51419"/>
                      <a:pt x="61524" y="51419"/>
                    </a:cubicBezTo>
                    <a:cubicBezTo>
                      <a:pt x="61849" y="51419"/>
                      <a:pt x="62186" y="51577"/>
                      <a:pt x="62413" y="51828"/>
                    </a:cubicBezTo>
                    <a:cubicBezTo>
                      <a:pt x="62747" y="52209"/>
                      <a:pt x="62866" y="52733"/>
                      <a:pt x="62913" y="53233"/>
                    </a:cubicBezTo>
                    <a:cubicBezTo>
                      <a:pt x="63021" y="54316"/>
                      <a:pt x="62830" y="55400"/>
                      <a:pt x="62771" y="56483"/>
                    </a:cubicBezTo>
                    <a:cubicBezTo>
                      <a:pt x="62711" y="57567"/>
                      <a:pt x="62759" y="58686"/>
                      <a:pt x="63306" y="59638"/>
                    </a:cubicBezTo>
                    <a:cubicBezTo>
                      <a:pt x="63758" y="60441"/>
                      <a:pt x="64633" y="61050"/>
                      <a:pt x="65524" y="61050"/>
                    </a:cubicBezTo>
                    <a:cubicBezTo>
                      <a:pt x="65690" y="61050"/>
                      <a:pt x="65857" y="61029"/>
                      <a:pt x="66021" y="60984"/>
                    </a:cubicBezTo>
                    <a:cubicBezTo>
                      <a:pt x="66997" y="60722"/>
                      <a:pt x="67628" y="59698"/>
                      <a:pt x="67700" y="58698"/>
                    </a:cubicBezTo>
                    <a:cubicBezTo>
                      <a:pt x="67783" y="57686"/>
                      <a:pt x="67414" y="56710"/>
                      <a:pt x="66938" y="55817"/>
                    </a:cubicBezTo>
                    <a:cubicBezTo>
                      <a:pt x="66462" y="54924"/>
                      <a:pt x="65890" y="54066"/>
                      <a:pt x="65521" y="53138"/>
                    </a:cubicBezTo>
                    <a:cubicBezTo>
                      <a:pt x="65164" y="52245"/>
                      <a:pt x="65009" y="51292"/>
                      <a:pt x="65033" y="50340"/>
                    </a:cubicBezTo>
                    <a:cubicBezTo>
                      <a:pt x="65053" y="49807"/>
                      <a:pt x="65065" y="48148"/>
                      <a:pt x="65802" y="48148"/>
                    </a:cubicBezTo>
                    <a:cubicBezTo>
                      <a:pt x="65922" y="48148"/>
                      <a:pt x="66062" y="48192"/>
                      <a:pt x="66223" y="48292"/>
                    </a:cubicBezTo>
                    <a:cubicBezTo>
                      <a:pt x="66485" y="48459"/>
                      <a:pt x="66700" y="48697"/>
                      <a:pt x="66997" y="48768"/>
                    </a:cubicBezTo>
                    <a:cubicBezTo>
                      <a:pt x="67046" y="48779"/>
                      <a:pt x="67095" y="48784"/>
                      <a:pt x="67143" y="48784"/>
                    </a:cubicBezTo>
                    <a:cubicBezTo>
                      <a:pt x="67565" y="48784"/>
                      <a:pt x="67949" y="48386"/>
                      <a:pt x="68045" y="47958"/>
                    </a:cubicBezTo>
                    <a:cubicBezTo>
                      <a:pt x="68164" y="47482"/>
                      <a:pt x="68021" y="46994"/>
                      <a:pt x="67866" y="46518"/>
                    </a:cubicBezTo>
                    <a:cubicBezTo>
                      <a:pt x="67712" y="46053"/>
                      <a:pt x="67557" y="45565"/>
                      <a:pt x="67652" y="45077"/>
                    </a:cubicBezTo>
                    <a:cubicBezTo>
                      <a:pt x="67735" y="44649"/>
                      <a:pt x="68009" y="44279"/>
                      <a:pt x="68390" y="44077"/>
                    </a:cubicBezTo>
                    <a:cubicBezTo>
                      <a:pt x="68535" y="44002"/>
                      <a:pt x="68663" y="43969"/>
                      <a:pt x="68775" y="43969"/>
                    </a:cubicBezTo>
                    <a:cubicBezTo>
                      <a:pt x="69159" y="43969"/>
                      <a:pt x="69341" y="44366"/>
                      <a:pt x="69295" y="44827"/>
                    </a:cubicBezTo>
                    <a:cubicBezTo>
                      <a:pt x="69236" y="45589"/>
                      <a:pt x="69295" y="46530"/>
                      <a:pt x="69962" y="47042"/>
                    </a:cubicBezTo>
                    <a:cubicBezTo>
                      <a:pt x="70376" y="47367"/>
                      <a:pt x="70904" y="47708"/>
                      <a:pt x="71452" y="47708"/>
                    </a:cubicBezTo>
                    <a:cubicBezTo>
                      <a:pt x="71566" y="47708"/>
                      <a:pt x="71681" y="47694"/>
                      <a:pt x="71796" y="47661"/>
                    </a:cubicBezTo>
                    <a:cubicBezTo>
                      <a:pt x="72748" y="47387"/>
                      <a:pt x="73129" y="46173"/>
                      <a:pt x="72927" y="45208"/>
                    </a:cubicBezTo>
                    <a:cubicBezTo>
                      <a:pt x="72724" y="44232"/>
                      <a:pt x="72129" y="43398"/>
                      <a:pt x="71724" y="42494"/>
                    </a:cubicBezTo>
                    <a:cubicBezTo>
                      <a:pt x="71045" y="40886"/>
                      <a:pt x="70986" y="39076"/>
                      <a:pt x="71581" y="37445"/>
                    </a:cubicBezTo>
                    <a:cubicBezTo>
                      <a:pt x="71938" y="36767"/>
                      <a:pt x="72272" y="36076"/>
                      <a:pt x="72581" y="35374"/>
                    </a:cubicBezTo>
                    <a:cubicBezTo>
                      <a:pt x="72641" y="34112"/>
                      <a:pt x="73808" y="32254"/>
                      <a:pt x="74153" y="31087"/>
                    </a:cubicBezTo>
                    <a:cubicBezTo>
                      <a:pt x="74558" y="29778"/>
                      <a:pt x="74570" y="27456"/>
                      <a:pt x="75260" y="26349"/>
                    </a:cubicBezTo>
                    <a:lnTo>
                      <a:pt x="75260" y="26349"/>
                    </a:lnTo>
                    <a:cubicBezTo>
                      <a:pt x="68331" y="37410"/>
                      <a:pt x="56198" y="44125"/>
                      <a:pt x="43149" y="44125"/>
                    </a:cubicBezTo>
                    <a:cubicBezTo>
                      <a:pt x="22230" y="44125"/>
                      <a:pt x="5275" y="27170"/>
                      <a:pt x="5275" y="6251"/>
                    </a:cubicBezTo>
                    <a:cubicBezTo>
                      <a:pt x="5275" y="4155"/>
                      <a:pt x="5442" y="2060"/>
                      <a:pt x="5799" y="0"/>
                    </a:cubicBezTo>
                    <a:close/>
                  </a:path>
                </a:pathLst>
              </a:custGeom>
              <a:solidFill>
                <a:srgbClr val="000000">
                  <a:alpha val="21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43"/>
              <p:cNvSpPr/>
              <p:nvPr/>
            </p:nvSpPr>
            <p:spPr>
              <a:xfrm>
                <a:off x="6664755" y="1871480"/>
                <a:ext cx="367426" cy="113495"/>
              </a:xfrm>
              <a:custGeom>
                <a:avLst/>
                <a:gdLst/>
                <a:ahLst/>
                <a:cxnLst/>
                <a:rect l="l" t="t" r="r" b="b"/>
                <a:pathLst>
                  <a:path w="11033" h="3408" extrusionOk="0">
                    <a:moveTo>
                      <a:pt x="10285" y="1"/>
                    </a:moveTo>
                    <a:cubicBezTo>
                      <a:pt x="10096" y="1"/>
                      <a:pt x="9908" y="86"/>
                      <a:pt x="9759" y="222"/>
                    </a:cubicBezTo>
                    <a:cubicBezTo>
                      <a:pt x="8409" y="1455"/>
                      <a:pt x="6689" y="2069"/>
                      <a:pt x="4955" y="2069"/>
                    </a:cubicBezTo>
                    <a:cubicBezTo>
                      <a:pt x="3675" y="2069"/>
                      <a:pt x="2387" y="1734"/>
                      <a:pt x="1234" y="1067"/>
                    </a:cubicBezTo>
                    <a:cubicBezTo>
                      <a:pt x="1122" y="1001"/>
                      <a:pt x="1013" y="972"/>
                      <a:pt x="912" y="972"/>
                    </a:cubicBezTo>
                    <a:cubicBezTo>
                      <a:pt x="336" y="972"/>
                      <a:pt x="1" y="1905"/>
                      <a:pt x="639" y="2270"/>
                    </a:cubicBezTo>
                    <a:cubicBezTo>
                      <a:pt x="1967" y="3038"/>
                      <a:pt x="3430" y="3408"/>
                      <a:pt x="4883" y="3408"/>
                    </a:cubicBezTo>
                    <a:cubicBezTo>
                      <a:pt x="7012" y="3408"/>
                      <a:pt x="9123" y="2614"/>
                      <a:pt x="10771" y="1115"/>
                    </a:cubicBezTo>
                    <a:cubicBezTo>
                      <a:pt x="11033" y="876"/>
                      <a:pt x="10950" y="388"/>
                      <a:pt x="10699" y="162"/>
                    </a:cubicBezTo>
                    <a:cubicBezTo>
                      <a:pt x="10571" y="49"/>
                      <a:pt x="10428" y="1"/>
                      <a:pt x="102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43"/>
              <p:cNvSpPr/>
              <p:nvPr/>
            </p:nvSpPr>
            <p:spPr>
              <a:xfrm>
                <a:off x="7377902" y="1947774"/>
                <a:ext cx="331460" cy="193821"/>
              </a:xfrm>
              <a:custGeom>
                <a:avLst/>
                <a:gdLst/>
                <a:ahLst/>
                <a:cxnLst/>
                <a:rect l="l" t="t" r="r" b="b"/>
                <a:pathLst>
                  <a:path w="9953" h="5820" extrusionOk="0">
                    <a:moveTo>
                      <a:pt x="778" y="0"/>
                    </a:moveTo>
                    <a:cubicBezTo>
                      <a:pt x="708" y="0"/>
                      <a:pt x="635" y="12"/>
                      <a:pt x="560" y="38"/>
                    </a:cubicBezTo>
                    <a:cubicBezTo>
                      <a:pt x="250" y="157"/>
                      <a:pt x="0" y="574"/>
                      <a:pt x="155" y="895"/>
                    </a:cubicBezTo>
                    <a:cubicBezTo>
                      <a:pt x="1606" y="3904"/>
                      <a:pt x="4622" y="5819"/>
                      <a:pt x="7903" y="5819"/>
                    </a:cubicBezTo>
                    <a:cubicBezTo>
                      <a:pt x="8309" y="5819"/>
                      <a:pt x="8720" y="5790"/>
                      <a:pt x="9132" y="5729"/>
                    </a:cubicBezTo>
                    <a:cubicBezTo>
                      <a:pt x="9953" y="5604"/>
                      <a:pt x="9890" y="4376"/>
                      <a:pt x="9131" y="4376"/>
                    </a:cubicBezTo>
                    <a:cubicBezTo>
                      <a:pt x="9097" y="4376"/>
                      <a:pt x="9062" y="4379"/>
                      <a:pt x="9025" y="4384"/>
                    </a:cubicBezTo>
                    <a:cubicBezTo>
                      <a:pt x="8660" y="4439"/>
                      <a:pt x="8295" y="4465"/>
                      <a:pt x="7932" y="4465"/>
                    </a:cubicBezTo>
                    <a:cubicBezTo>
                      <a:pt x="5216" y="4465"/>
                      <a:pt x="2635" y="2965"/>
                      <a:pt x="1417" y="455"/>
                    </a:cubicBezTo>
                    <a:cubicBezTo>
                      <a:pt x="1293" y="197"/>
                      <a:pt x="1061" y="0"/>
                      <a:pt x="7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43"/>
              <p:cNvSpPr/>
              <p:nvPr/>
            </p:nvSpPr>
            <p:spPr>
              <a:xfrm>
                <a:off x="6759364" y="2484690"/>
                <a:ext cx="657624" cy="222228"/>
              </a:xfrm>
              <a:custGeom>
                <a:avLst/>
                <a:gdLst/>
                <a:ahLst/>
                <a:cxnLst/>
                <a:rect l="l" t="t" r="r" b="b"/>
                <a:pathLst>
                  <a:path w="19747" h="6673" extrusionOk="0">
                    <a:moveTo>
                      <a:pt x="7951" y="0"/>
                    </a:moveTo>
                    <a:cubicBezTo>
                      <a:pt x="5446" y="0"/>
                      <a:pt x="2917" y="657"/>
                      <a:pt x="631" y="2024"/>
                    </a:cubicBezTo>
                    <a:cubicBezTo>
                      <a:pt x="1" y="2385"/>
                      <a:pt x="430" y="3233"/>
                      <a:pt x="1028" y="3233"/>
                    </a:cubicBezTo>
                    <a:cubicBezTo>
                      <a:pt x="1142" y="3233"/>
                      <a:pt x="1262" y="3202"/>
                      <a:pt x="1381" y="3132"/>
                    </a:cubicBezTo>
                    <a:cubicBezTo>
                      <a:pt x="3407" y="1955"/>
                      <a:pt x="5655" y="1390"/>
                      <a:pt x="7888" y="1390"/>
                    </a:cubicBezTo>
                    <a:cubicBezTo>
                      <a:pt x="11825" y="1390"/>
                      <a:pt x="15715" y="3147"/>
                      <a:pt x="18253" y="6406"/>
                    </a:cubicBezTo>
                    <a:cubicBezTo>
                      <a:pt x="18398" y="6595"/>
                      <a:pt x="18590" y="6673"/>
                      <a:pt x="18779" y="6673"/>
                    </a:cubicBezTo>
                    <a:cubicBezTo>
                      <a:pt x="19271" y="6673"/>
                      <a:pt x="19747" y="6146"/>
                      <a:pt x="19360" y="5656"/>
                    </a:cubicBezTo>
                    <a:cubicBezTo>
                      <a:pt x="16565" y="1978"/>
                      <a:pt x="12295" y="0"/>
                      <a:pt x="79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43"/>
              <p:cNvSpPr/>
              <p:nvPr/>
            </p:nvSpPr>
            <p:spPr>
              <a:xfrm>
                <a:off x="7707784" y="2328074"/>
                <a:ext cx="209772" cy="276777"/>
              </a:xfrm>
              <a:custGeom>
                <a:avLst/>
                <a:gdLst/>
                <a:ahLst/>
                <a:cxnLst/>
                <a:rect l="l" t="t" r="r" b="b"/>
                <a:pathLst>
                  <a:path w="6299" h="8311" extrusionOk="0">
                    <a:moveTo>
                      <a:pt x="3143" y="0"/>
                    </a:moveTo>
                    <a:cubicBezTo>
                      <a:pt x="3143" y="0"/>
                      <a:pt x="36" y="2929"/>
                      <a:pt x="36" y="5120"/>
                    </a:cubicBezTo>
                    <a:cubicBezTo>
                      <a:pt x="0" y="6870"/>
                      <a:pt x="1405" y="8311"/>
                      <a:pt x="3143" y="8311"/>
                    </a:cubicBezTo>
                    <a:cubicBezTo>
                      <a:pt x="4894" y="8311"/>
                      <a:pt x="6299" y="6870"/>
                      <a:pt x="6263" y="5120"/>
                    </a:cubicBezTo>
                    <a:cubicBezTo>
                      <a:pt x="6263" y="2977"/>
                      <a:pt x="3143" y="0"/>
                      <a:pt x="314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43"/>
              <p:cNvSpPr/>
              <p:nvPr/>
            </p:nvSpPr>
            <p:spPr>
              <a:xfrm>
                <a:off x="7985717" y="2503306"/>
                <a:ext cx="126516" cy="167378"/>
              </a:xfrm>
              <a:custGeom>
                <a:avLst/>
                <a:gdLst/>
                <a:ahLst/>
                <a:cxnLst/>
                <a:rect l="l" t="t" r="r" b="b"/>
                <a:pathLst>
                  <a:path w="3799" h="5026" extrusionOk="0">
                    <a:moveTo>
                      <a:pt x="1893" y="1"/>
                    </a:moveTo>
                    <a:cubicBezTo>
                      <a:pt x="1893" y="1"/>
                      <a:pt x="0" y="1787"/>
                      <a:pt x="0" y="3120"/>
                    </a:cubicBezTo>
                    <a:cubicBezTo>
                      <a:pt x="0" y="4168"/>
                      <a:pt x="846" y="5025"/>
                      <a:pt x="1893" y="5025"/>
                    </a:cubicBezTo>
                    <a:cubicBezTo>
                      <a:pt x="2941" y="5025"/>
                      <a:pt x="3787" y="4168"/>
                      <a:pt x="3787" y="3120"/>
                    </a:cubicBezTo>
                    <a:cubicBezTo>
                      <a:pt x="3798" y="1799"/>
                      <a:pt x="1893" y="1"/>
                      <a:pt x="189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5" name="Google Shape;885;p43"/>
            <p:cNvGrpSpPr/>
            <p:nvPr/>
          </p:nvGrpSpPr>
          <p:grpSpPr>
            <a:xfrm>
              <a:off x="5655633" y="1302921"/>
              <a:ext cx="637547" cy="2200485"/>
              <a:chOff x="5616728" y="1261775"/>
              <a:chExt cx="648770" cy="2239224"/>
            </a:xfrm>
          </p:grpSpPr>
          <p:sp>
            <p:nvSpPr>
              <p:cNvPr id="886" name="Google Shape;886;p43"/>
              <p:cNvSpPr/>
              <p:nvPr/>
            </p:nvSpPr>
            <p:spPr>
              <a:xfrm>
                <a:off x="5874092" y="1337846"/>
                <a:ext cx="137810" cy="1465964"/>
              </a:xfrm>
              <a:custGeom>
                <a:avLst/>
                <a:gdLst/>
                <a:ahLst/>
                <a:cxnLst/>
                <a:rect l="l" t="t" r="r" b="b"/>
                <a:pathLst>
                  <a:path w="4335" h="46114" extrusionOk="0">
                    <a:moveTo>
                      <a:pt x="2203" y="1"/>
                    </a:moveTo>
                    <a:cubicBezTo>
                      <a:pt x="1025" y="1"/>
                      <a:pt x="72" y="953"/>
                      <a:pt x="72" y="2120"/>
                    </a:cubicBezTo>
                    <a:lnTo>
                      <a:pt x="1" y="46114"/>
                    </a:lnTo>
                    <a:lnTo>
                      <a:pt x="4251" y="46114"/>
                    </a:lnTo>
                    <a:lnTo>
                      <a:pt x="4335" y="2120"/>
                    </a:lnTo>
                    <a:cubicBezTo>
                      <a:pt x="4323" y="953"/>
                      <a:pt x="3382" y="1"/>
                      <a:pt x="22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43"/>
              <p:cNvSpPr/>
              <p:nvPr/>
            </p:nvSpPr>
            <p:spPr>
              <a:xfrm>
                <a:off x="5874474" y="1824599"/>
                <a:ext cx="136665" cy="685869"/>
              </a:xfrm>
              <a:custGeom>
                <a:avLst/>
                <a:gdLst/>
                <a:ahLst/>
                <a:cxnLst/>
                <a:rect l="l" t="t" r="r" b="b"/>
                <a:pathLst>
                  <a:path w="4299" h="21575" extrusionOk="0">
                    <a:moveTo>
                      <a:pt x="36" y="0"/>
                    </a:moveTo>
                    <a:lnTo>
                      <a:pt x="1" y="21574"/>
                    </a:lnTo>
                    <a:lnTo>
                      <a:pt x="4263" y="21574"/>
                    </a:lnTo>
                    <a:lnTo>
                      <a:pt x="4299" y="0"/>
                    </a:lnTo>
                    <a:close/>
                  </a:path>
                </a:pathLst>
              </a:custGeom>
              <a:solidFill>
                <a:srgbClr val="EC5F4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43"/>
              <p:cNvSpPr/>
              <p:nvPr/>
            </p:nvSpPr>
            <p:spPr>
              <a:xfrm>
                <a:off x="5695819" y="2907809"/>
                <a:ext cx="490965" cy="520116"/>
              </a:xfrm>
              <a:custGeom>
                <a:avLst/>
                <a:gdLst/>
                <a:ahLst/>
                <a:cxnLst/>
                <a:rect l="l" t="t" r="r" b="b"/>
                <a:pathLst>
                  <a:path w="15444" h="16361" extrusionOk="0">
                    <a:moveTo>
                      <a:pt x="5609" y="1"/>
                    </a:moveTo>
                    <a:lnTo>
                      <a:pt x="5609" y="882"/>
                    </a:lnTo>
                    <a:cubicBezTo>
                      <a:pt x="5597" y="1727"/>
                      <a:pt x="5132" y="2513"/>
                      <a:pt x="4382" y="2906"/>
                    </a:cubicBezTo>
                    <a:cubicBezTo>
                      <a:pt x="1477" y="4442"/>
                      <a:pt x="1" y="7752"/>
                      <a:pt x="787" y="10931"/>
                    </a:cubicBezTo>
                    <a:cubicBezTo>
                      <a:pt x="1572" y="14122"/>
                      <a:pt x="4430" y="16360"/>
                      <a:pt x="7704" y="16360"/>
                    </a:cubicBezTo>
                    <a:cubicBezTo>
                      <a:pt x="7713" y="16360"/>
                      <a:pt x="7722" y="16360"/>
                      <a:pt x="7730" y="16360"/>
                    </a:cubicBezTo>
                    <a:cubicBezTo>
                      <a:pt x="11005" y="16360"/>
                      <a:pt x="13850" y="14125"/>
                      <a:pt x="14646" y="10955"/>
                    </a:cubicBezTo>
                    <a:cubicBezTo>
                      <a:pt x="15443" y="7776"/>
                      <a:pt x="13979" y="4454"/>
                      <a:pt x="11074" y="2918"/>
                    </a:cubicBezTo>
                    <a:cubicBezTo>
                      <a:pt x="10324" y="2513"/>
                      <a:pt x="9859" y="1739"/>
                      <a:pt x="9859" y="894"/>
                    </a:cubicBezTo>
                    <a:lnTo>
                      <a:pt x="985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43"/>
              <p:cNvSpPr/>
              <p:nvPr/>
            </p:nvSpPr>
            <p:spPr>
              <a:xfrm>
                <a:off x="5874100" y="1614777"/>
                <a:ext cx="137047" cy="1335941"/>
              </a:xfrm>
              <a:custGeom>
                <a:avLst/>
                <a:gdLst/>
                <a:ahLst/>
                <a:cxnLst/>
                <a:rect l="l" t="t" r="r" b="b"/>
                <a:pathLst>
                  <a:path w="4311" h="35422" extrusionOk="0">
                    <a:moveTo>
                      <a:pt x="48" y="0"/>
                    </a:moveTo>
                    <a:lnTo>
                      <a:pt x="1" y="35421"/>
                    </a:lnTo>
                    <a:lnTo>
                      <a:pt x="4251" y="35421"/>
                    </a:lnTo>
                    <a:lnTo>
                      <a:pt x="431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0" name="Google Shape;890;p43"/>
              <p:cNvGrpSpPr/>
              <p:nvPr/>
            </p:nvGrpSpPr>
            <p:grpSpPr>
              <a:xfrm>
                <a:off x="5616728" y="1261775"/>
                <a:ext cx="648770" cy="2239224"/>
                <a:chOff x="5616728" y="1261775"/>
                <a:chExt cx="648770" cy="2239224"/>
              </a:xfrm>
            </p:grpSpPr>
            <p:sp>
              <p:nvSpPr>
                <p:cNvPr id="891" name="Google Shape;891;p43"/>
                <p:cNvSpPr/>
                <p:nvPr/>
              </p:nvSpPr>
              <p:spPr>
                <a:xfrm>
                  <a:off x="5616728" y="1261775"/>
                  <a:ext cx="648770" cy="2239224"/>
                </a:xfrm>
                <a:custGeom>
                  <a:avLst/>
                  <a:gdLst/>
                  <a:ahLst/>
                  <a:cxnLst/>
                  <a:rect l="l" t="t" r="r" b="b"/>
                  <a:pathLst>
                    <a:path w="20408" h="70438" fill="none" extrusionOk="0">
                      <a:moveTo>
                        <a:pt x="14717" y="4525"/>
                      </a:moveTo>
                      <a:lnTo>
                        <a:pt x="14633" y="52674"/>
                      </a:lnTo>
                      <a:cubicBezTo>
                        <a:pt x="18455" y="54710"/>
                        <a:pt x="20408" y="59091"/>
                        <a:pt x="19348" y="63294"/>
                      </a:cubicBezTo>
                      <a:cubicBezTo>
                        <a:pt x="18300" y="67497"/>
                        <a:pt x="14514" y="70438"/>
                        <a:pt x="10180" y="70426"/>
                      </a:cubicBezTo>
                      <a:cubicBezTo>
                        <a:pt x="5858" y="70426"/>
                        <a:pt x="2084" y="67461"/>
                        <a:pt x="1048" y="63258"/>
                      </a:cubicBezTo>
                      <a:cubicBezTo>
                        <a:pt x="0" y="59056"/>
                        <a:pt x="1965" y="54686"/>
                        <a:pt x="5799" y="52662"/>
                      </a:cubicBezTo>
                      <a:lnTo>
                        <a:pt x="5882" y="4501"/>
                      </a:lnTo>
                      <a:cubicBezTo>
                        <a:pt x="5834" y="2037"/>
                        <a:pt x="7835" y="1"/>
                        <a:pt x="10311" y="13"/>
                      </a:cubicBezTo>
                      <a:cubicBezTo>
                        <a:pt x="12776" y="13"/>
                        <a:pt x="14776" y="2049"/>
                        <a:pt x="14717" y="4525"/>
                      </a:cubicBezTo>
                      <a:close/>
                    </a:path>
                  </a:pathLst>
                </a:custGeom>
                <a:noFill/>
                <a:ln w="28575" cap="flat" cmpd="sng">
                  <a:solidFill>
                    <a:srgbClr val="0406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43"/>
                <p:cNvSpPr/>
                <p:nvPr/>
              </p:nvSpPr>
              <p:spPr>
                <a:xfrm>
                  <a:off x="5941835" y="2745081"/>
                  <a:ext cx="140480" cy="413"/>
                </a:xfrm>
                <a:custGeom>
                  <a:avLst/>
                  <a:gdLst/>
                  <a:ahLst/>
                  <a:cxnLst/>
                  <a:rect l="l" t="t" r="r" b="b"/>
                  <a:pathLst>
                    <a:path w="4419" h="13" fill="none" extrusionOk="0">
                      <a:moveTo>
                        <a:pt x="4418" y="12"/>
                      </a:moveTo>
                      <a:lnTo>
                        <a:pt x="1" y="0"/>
                      </a:lnTo>
                    </a:path>
                  </a:pathLst>
                </a:custGeom>
                <a:noFill/>
                <a:ln w="28575" cap="rnd" cmpd="sng">
                  <a:solidFill>
                    <a:srgbClr val="0406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43"/>
                <p:cNvSpPr/>
                <p:nvPr/>
              </p:nvSpPr>
              <p:spPr>
                <a:xfrm>
                  <a:off x="5942216" y="2355602"/>
                  <a:ext cx="140830" cy="413"/>
                </a:xfrm>
                <a:custGeom>
                  <a:avLst/>
                  <a:gdLst/>
                  <a:ahLst/>
                  <a:cxnLst/>
                  <a:rect l="l" t="t" r="r" b="b"/>
                  <a:pathLst>
                    <a:path w="4430" h="13" fill="none" extrusionOk="0">
                      <a:moveTo>
                        <a:pt x="4430" y="13"/>
                      </a:moveTo>
                      <a:lnTo>
                        <a:pt x="1" y="1"/>
                      </a:lnTo>
                    </a:path>
                  </a:pathLst>
                </a:custGeom>
                <a:noFill/>
                <a:ln w="28575" cap="rnd" cmpd="sng">
                  <a:solidFill>
                    <a:srgbClr val="0406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43"/>
                <p:cNvSpPr/>
                <p:nvPr/>
              </p:nvSpPr>
              <p:spPr>
                <a:xfrm>
                  <a:off x="5942979" y="1965774"/>
                  <a:ext cx="140830" cy="413"/>
                </a:xfrm>
                <a:custGeom>
                  <a:avLst/>
                  <a:gdLst/>
                  <a:ahLst/>
                  <a:cxnLst/>
                  <a:rect l="l" t="t" r="r" b="b"/>
                  <a:pathLst>
                    <a:path w="4430" h="13" fill="none" extrusionOk="0">
                      <a:moveTo>
                        <a:pt x="4430" y="12"/>
                      </a:moveTo>
                      <a:lnTo>
                        <a:pt x="1" y="0"/>
                      </a:lnTo>
                    </a:path>
                  </a:pathLst>
                </a:custGeom>
                <a:noFill/>
                <a:ln w="28575" cap="rnd" cmpd="sng">
                  <a:solidFill>
                    <a:srgbClr val="0406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43"/>
                <p:cNvSpPr/>
                <p:nvPr/>
              </p:nvSpPr>
              <p:spPr>
                <a:xfrm>
                  <a:off x="5943742" y="1576295"/>
                  <a:ext cx="140448" cy="413"/>
                </a:xfrm>
                <a:custGeom>
                  <a:avLst/>
                  <a:gdLst/>
                  <a:ahLst/>
                  <a:cxnLst/>
                  <a:rect l="l" t="t" r="r" b="b"/>
                  <a:pathLst>
                    <a:path w="4418" h="13" fill="none" extrusionOk="0">
                      <a:moveTo>
                        <a:pt x="4418" y="13"/>
                      </a:moveTo>
                      <a:lnTo>
                        <a:pt x="0" y="1"/>
                      </a:lnTo>
                    </a:path>
                  </a:pathLst>
                </a:custGeom>
                <a:noFill/>
                <a:ln w="28575" cap="rnd" cmpd="sng">
                  <a:solidFill>
                    <a:srgbClr val="0406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96" name="Google Shape;896;p43"/>
            <p:cNvGrpSpPr/>
            <p:nvPr/>
          </p:nvGrpSpPr>
          <p:grpSpPr>
            <a:xfrm rot="-7006585">
              <a:off x="6028011" y="4116918"/>
              <a:ext cx="642611" cy="510661"/>
              <a:chOff x="539375" y="662400"/>
              <a:chExt cx="815500" cy="648050"/>
            </a:xfrm>
          </p:grpSpPr>
          <p:sp>
            <p:nvSpPr>
              <p:cNvPr id="897" name="Google Shape;897;p43"/>
              <p:cNvSpPr/>
              <p:nvPr/>
            </p:nvSpPr>
            <p:spPr>
              <a:xfrm>
                <a:off x="974100" y="662400"/>
                <a:ext cx="380775" cy="471850"/>
              </a:xfrm>
              <a:custGeom>
                <a:avLst/>
                <a:gdLst/>
                <a:ahLst/>
                <a:cxnLst/>
                <a:rect l="l" t="t" r="r" b="b"/>
                <a:pathLst>
                  <a:path w="15231" h="18874" extrusionOk="0">
                    <a:moveTo>
                      <a:pt x="7345" y="0"/>
                    </a:moveTo>
                    <a:cubicBezTo>
                      <a:pt x="3705" y="0"/>
                      <a:pt x="0" y="2959"/>
                      <a:pt x="1217" y="7563"/>
                    </a:cubicBezTo>
                    <a:cubicBezTo>
                      <a:pt x="2277" y="11587"/>
                      <a:pt x="5027" y="15719"/>
                      <a:pt x="10944" y="18874"/>
                    </a:cubicBezTo>
                    <a:cubicBezTo>
                      <a:pt x="10944" y="18874"/>
                      <a:pt x="15231" y="12004"/>
                      <a:pt x="13088" y="4420"/>
                    </a:cubicBezTo>
                    <a:cubicBezTo>
                      <a:pt x="12216" y="1340"/>
                      <a:pt x="9795" y="0"/>
                      <a:pt x="73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43"/>
              <p:cNvSpPr/>
              <p:nvPr/>
            </p:nvSpPr>
            <p:spPr>
              <a:xfrm>
                <a:off x="539375" y="971075"/>
                <a:ext cx="520175" cy="339375"/>
              </a:xfrm>
              <a:custGeom>
                <a:avLst/>
                <a:gdLst/>
                <a:ahLst/>
                <a:cxnLst/>
                <a:rect l="l" t="t" r="r" b="b"/>
                <a:pathLst>
                  <a:path w="20807" h="13575" extrusionOk="0">
                    <a:moveTo>
                      <a:pt x="8950" y="1"/>
                    </a:moveTo>
                    <a:cubicBezTo>
                      <a:pt x="3467" y="1"/>
                      <a:pt x="0" y="8157"/>
                      <a:pt x="5912" y="11503"/>
                    </a:cubicBezTo>
                    <a:cubicBezTo>
                      <a:pt x="8119" y="12748"/>
                      <a:pt x="10784" y="13575"/>
                      <a:pt x="13970" y="13575"/>
                    </a:cubicBezTo>
                    <a:cubicBezTo>
                      <a:pt x="16026" y="13575"/>
                      <a:pt x="18299" y="13230"/>
                      <a:pt x="20807" y="12432"/>
                    </a:cubicBezTo>
                    <a:cubicBezTo>
                      <a:pt x="20807" y="12432"/>
                      <a:pt x="18878" y="4562"/>
                      <a:pt x="11960" y="811"/>
                    </a:cubicBezTo>
                    <a:cubicBezTo>
                      <a:pt x="10922" y="248"/>
                      <a:pt x="9906" y="1"/>
                      <a:pt x="89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1"/>
        <p:cNvGrpSpPr/>
        <p:nvPr/>
      </p:nvGrpSpPr>
      <p:grpSpPr>
        <a:xfrm>
          <a:off x="0" y="0"/>
          <a:ext cx="0" cy="0"/>
          <a:chOff x="0" y="0"/>
          <a:chExt cx="0" cy="0"/>
        </a:xfrm>
      </p:grpSpPr>
      <p:sp>
        <p:nvSpPr>
          <p:cNvPr id="1082" name="Google Shape;1082;p52"/>
          <p:cNvSpPr/>
          <p:nvPr/>
        </p:nvSpPr>
        <p:spPr>
          <a:xfrm>
            <a:off x="4470203" y="879750"/>
            <a:ext cx="3826500" cy="21909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083" name="Google Shape;1083;p52"/>
          <p:cNvSpPr txBox="1">
            <a:spLocks noGrp="1"/>
          </p:cNvSpPr>
          <p:nvPr>
            <p:ph type="title"/>
          </p:nvPr>
        </p:nvSpPr>
        <p:spPr>
          <a:xfrm>
            <a:off x="4847753" y="879760"/>
            <a:ext cx="3071400" cy="2190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he-IL" sz="3200" b="0" dirty="0">
                <a:latin typeface="MigdalHaemeq" panose="02000603000000000000" pitchFamily="2" charset="-79"/>
                <a:cs typeface="MigdalHaemeq" panose="02000603000000000000" pitchFamily="2" charset="-79"/>
              </a:rPr>
              <a:t>איך נראה מצעד האקלים?</a:t>
            </a:r>
            <a:endParaRPr sz="3200" b="0" dirty="0">
              <a:latin typeface="MigdalHaemeq" panose="02000603000000000000" pitchFamily="2" charset="-79"/>
              <a:cs typeface="MigdalHaemeq" panose="02000603000000000000" pitchFamily="2" charset="-79"/>
            </a:endParaRPr>
          </a:p>
        </p:txBody>
      </p:sp>
      <p:sp>
        <p:nvSpPr>
          <p:cNvPr id="1084" name="Google Shape;1084;p52"/>
          <p:cNvSpPr txBox="1">
            <a:spLocks noGrp="1"/>
          </p:cNvSpPr>
          <p:nvPr>
            <p:ph type="subTitle" idx="1"/>
          </p:nvPr>
        </p:nvSpPr>
        <p:spPr>
          <a:xfrm>
            <a:off x="4401953" y="3148494"/>
            <a:ext cx="3963000" cy="1090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hlinkClick r:id="rId3"/>
              </a:rPr>
              <a:t>https://www.youtube.com/watch?v=Mxkj_D8HZpw</a:t>
            </a:r>
            <a:r>
              <a:rPr lang="en-US" dirty="0"/>
              <a:t> </a:t>
            </a:r>
            <a:endParaRPr dirty="0"/>
          </a:p>
        </p:txBody>
      </p:sp>
      <p:pic>
        <p:nvPicPr>
          <p:cNvPr id="1085" name="Google Shape;1085;p52"/>
          <p:cNvPicPr preferRelativeResize="0"/>
          <p:nvPr/>
        </p:nvPicPr>
        <p:blipFill rotWithShape="1">
          <a:blip r:embed="rId4" cstate="email">
            <a:alphaModFix/>
            <a:extLst>
              <a:ext uri="{28A0092B-C50C-407E-A947-70E740481C1C}">
                <a14:useLocalDpi xmlns:a14="http://schemas.microsoft.com/office/drawing/2010/main"/>
              </a:ext>
            </a:extLst>
          </a:blip>
          <a:srcRect l="3155" r="3500"/>
          <a:stretch/>
        </p:blipFill>
        <p:spPr>
          <a:xfrm>
            <a:off x="866640" y="894089"/>
            <a:ext cx="3415500" cy="3346500"/>
          </a:xfrm>
          <a:prstGeom prst="rect">
            <a:avLst/>
          </a:prstGeom>
          <a:noFill/>
          <a:ln w="28575" cap="flat" cmpd="sng">
            <a:solidFill>
              <a:schemeClr val="dk1"/>
            </a:solidFill>
            <a:prstDash val="solid"/>
            <a:round/>
            <a:headEnd type="none" w="sm" len="sm"/>
            <a:tailEnd type="none" w="sm" len="sm"/>
          </a:ln>
        </p:spPr>
      </p:pic>
      <p:sp>
        <p:nvSpPr>
          <p:cNvPr id="1086" name="Google Shape;1086;p52"/>
          <p:cNvSpPr/>
          <p:nvPr/>
        </p:nvSpPr>
        <p:spPr>
          <a:xfrm>
            <a:off x="-568411" y="3855875"/>
            <a:ext cx="2563616" cy="747054"/>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5"/>
        <p:cNvGrpSpPr/>
        <p:nvPr/>
      </p:nvGrpSpPr>
      <p:grpSpPr>
        <a:xfrm>
          <a:off x="0" y="0"/>
          <a:ext cx="0" cy="0"/>
          <a:chOff x="0" y="0"/>
          <a:chExt cx="0" cy="0"/>
        </a:xfrm>
      </p:grpSpPr>
      <p:grpSp>
        <p:nvGrpSpPr>
          <p:cNvPr id="946" name="Google Shape;946;p46"/>
          <p:cNvGrpSpPr/>
          <p:nvPr/>
        </p:nvGrpSpPr>
        <p:grpSpPr>
          <a:xfrm>
            <a:off x="1811601" y="2772037"/>
            <a:ext cx="1063251" cy="2419624"/>
            <a:chOff x="1986769" y="2859263"/>
            <a:chExt cx="985130" cy="2241846"/>
          </a:xfrm>
        </p:grpSpPr>
        <p:grpSp>
          <p:nvGrpSpPr>
            <p:cNvPr id="947" name="Google Shape;947;p46"/>
            <p:cNvGrpSpPr/>
            <p:nvPr/>
          </p:nvGrpSpPr>
          <p:grpSpPr>
            <a:xfrm>
              <a:off x="1986769" y="2859263"/>
              <a:ext cx="985130" cy="2241846"/>
              <a:chOff x="2209750" y="2371631"/>
              <a:chExt cx="1218015" cy="2771817"/>
            </a:xfrm>
          </p:grpSpPr>
          <p:sp>
            <p:nvSpPr>
              <p:cNvPr id="948" name="Google Shape;948;p46"/>
              <p:cNvSpPr/>
              <p:nvPr/>
            </p:nvSpPr>
            <p:spPr>
              <a:xfrm flipH="1">
                <a:off x="2348944" y="2371631"/>
                <a:ext cx="457082" cy="1049895"/>
              </a:xfrm>
              <a:custGeom>
                <a:avLst/>
                <a:gdLst/>
                <a:ahLst/>
                <a:cxnLst/>
                <a:rect l="l" t="t" r="r" b="b"/>
                <a:pathLst>
                  <a:path w="18158" h="41708" extrusionOk="0">
                    <a:moveTo>
                      <a:pt x="7215" y="0"/>
                    </a:moveTo>
                    <a:lnTo>
                      <a:pt x="7215" y="0"/>
                    </a:lnTo>
                    <a:cubicBezTo>
                      <a:pt x="8275" y="1691"/>
                      <a:pt x="8561" y="4144"/>
                      <a:pt x="7108" y="7692"/>
                    </a:cubicBezTo>
                    <a:cubicBezTo>
                      <a:pt x="4024" y="14847"/>
                      <a:pt x="0" y="20503"/>
                      <a:pt x="6215" y="26146"/>
                    </a:cubicBezTo>
                    <a:cubicBezTo>
                      <a:pt x="12430" y="31790"/>
                      <a:pt x="9085" y="41708"/>
                      <a:pt x="9085" y="41708"/>
                    </a:cubicBezTo>
                    <a:lnTo>
                      <a:pt x="10347" y="41708"/>
                    </a:lnTo>
                    <a:cubicBezTo>
                      <a:pt x="18157" y="25884"/>
                      <a:pt x="7727" y="27837"/>
                      <a:pt x="5287" y="22467"/>
                    </a:cubicBezTo>
                    <a:cubicBezTo>
                      <a:pt x="3108" y="17681"/>
                      <a:pt x="15181" y="12907"/>
                      <a:pt x="12621" y="4989"/>
                    </a:cubicBezTo>
                    <a:cubicBezTo>
                      <a:pt x="12597" y="4941"/>
                      <a:pt x="11418" y="477"/>
                      <a:pt x="7215" y="0"/>
                    </a:cubicBezTo>
                    <a:close/>
                  </a:path>
                </a:pathLst>
              </a:custGeom>
              <a:solidFill>
                <a:srgbClr val="FFFFFF">
                  <a:alpha val="2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46"/>
              <p:cNvSpPr/>
              <p:nvPr/>
            </p:nvSpPr>
            <p:spPr>
              <a:xfrm>
                <a:off x="2209750" y="4411114"/>
                <a:ext cx="165767" cy="732334"/>
              </a:xfrm>
              <a:custGeom>
                <a:avLst/>
                <a:gdLst/>
                <a:ahLst/>
                <a:cxnLst/>
                <a:rect l="l" t="t" r="r" b="b"/>
                <a:pathLst>
                  <a:path w="4978" h="21992" extrusionOk="0">
                    <a:moveTo>
                      <a:pt x="4978" y="1"/>
                    </a:moveTo>
                    <a:lnTo>
                      <a:pt x="1" y="3418"/>
                    </a:lnTo>
                    <a:lnTo>
                      <a:pt x="1" y="21992"/>
                    </a:lnTo>
                    <a:lnTo>
                      <a:pt x="4978" y="21992"/>
                    </a:lnTo>
                    <a:lnTo>
                      <a:pt x="497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46"/>
              <p:cNvSpPr/>
              <p:nvPr/>
            </p:nvSpPr>
            <p:spPr>
              <a:xfrm>
                <a:off x="2396897" y="3421501"/>
                <a:ext cx="317615" cy="1023742"/>
              </a:xfrm>
              <a:custGeom>
                <a:avLst/>
                <a:gdLst/>
                <a:ahLst/>
                <a:cxnLst/>
                <a:rect l="l" t="t" r="r" b="b"/>
                <a:pathLst>
                  <a:path w="9538" h="30743" extrusionOk="0">
                    <a:moveTo>
                      <a:pt x="3013" y="1"/>
                    </a:moveTo>
                    <a:lnTo>
                      <a:pt x="2465" y="5633"/>
                    </a:lnTo>
                    <a:lnTo>
                      <a:pt x="2132" y="9050"/>
                    </a:lnTo>
                    <a:lnTo>
                      <a:pt x="1882" y="11586"/>
                    </a:lnTo>
                    <a:lnTo>
                      <a:pt x="1727" y="13205"/>
                    </a:lnTo>
                    <a:lnTo>
                      <a:pt x="1572" y="14729"/>
                    </a:lnTo>
                    <a:lnTo>
                      <a:pt x="1239" y="18146"/>
                    </a:lnTo>
                    <a:lnTo>
                      <a:pt x="1" y="30743"/>
                    </a:lnTo>
                    <a:lnTo>
                      <a:pt x="9538" y="30743"/>
                    </a:lnTo>
                    <a:lnTo>
                      <a:pt x="8311" y="18146"/>
                    </a:lnTo>
                    <a:lnTo>
                      <a:pt x="7978" y="14729"/>
                    </a:lnTo>
                    <a:lnTo>
                      <a:pt x="7823" y="13205"/>
                    </a:lnTo>
                    <a:lnTo>
                      <a:pt x="7668" y="11586"/>
                    </a:lnTo>
                    <a:lnTo>
                      <a:pt x="7418" y="9050"/>
                    </a:lnTo>
                    <a:lnTo>
                      <a:pt x="7085" y="5633"/>
                    </a:lnTo>
                    <a:lnTo>
                      <a:pt x="653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46"/>
              <p:cNvSpPr/>
              <p:nvPr/>
            </p:nvSpPr>
            <p:spPr>
              <a:xfrm>
                <a:off x="2467859" y="3609047"/>
                <a:ext cx="176090" cy="113420"/>
              </a:xfrm>
              <a:custGeom>
                <a:avLst/>
                <a:gdLst/>
                <a:ahLst/>
                <a:cxnLst/>
                <a:rect l="l" t="t" r="r" b="b"/>
                <a:pathLst>
                  <a:path w="5288" h="3406" extrusionOk="0">
                    <a:moveTo>
                      <a:pt x="334" y="1"/>
                    </a:moveTo>
                    <a:lnTo>
                      <a:pt x="1" y="3406"/>
                    </a:lnTo>
                    <a:lnTo>
                      <a:pt x="5287" y="3406"/>
                    </a:lnTo>
                    <a:lnTo>
                      <a:pt x="495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46"/>
              <p:cNvSpPr/>
              <p:nvPr/>
            </p:nvSpPr>
            <p:spPr>
              <a:xfrm>
                <a:off x="2454406" y="3807283"/>
                <a:ext cx="202997" cy="53946"/>
              </a:xfrm>
              <a:custGeom>
                <a:avLst/>
                <a:gdLst/>
                <a:ahLst/>
                <a:cxnLst/>
                <a:rect l="l" t="t" r="r" b="b"/>
                <a:pathLst>
                  <a:path w="6096" h="1620" extrusionOk="0">
                    <a:moveTo>
                      <a:pt x="155" y="1"/>
                    </a:moveTo>
                    <a:lnTo>
                      <a:pt x="0" y="1620"/>
                    </a:lnTo>
                    <a:lnTo>
                      <a:pt x="6096" y="1620"/>
                    </a:lnTo>
                    <a:lnTo>
                      <a:pt x="59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46"/>
              <p:cNvSpPr/>
              <p:nvPr/>
            </p:nvSpPr>
            <p:spPr>
              <a:xfrm>
                <a:off x="2714480" y="3421501"/>
                <a:ext cx="318015" cy="1023742"/>
              </a:xfrm>
              <a:custGeom>
                <a:avLst/>
                <a:gdLst/>
                <a:ahLst/>
                <a:cxnLst/>
                <a:rect l="l" t="t" r="r" b="b"/>
                <a:pathLst>
                  <a:path w="9550" h="30743" extrusionOk="0">
                    <a:moveTo>
                      <a:pt x="3013" y="1"/>
                    </a:moveTo>
                    <a:lnTo>
                      <a:pt x="2453" y="5633"/>
                    </a:lnTo>
                    <a:lnTo>
                      <a:pt x="2132" y="9050"/>
                    </a:lnTo>
                    <a:lnTo>
                      <a:pt x="1882" y="11586"/>
                    </a:lnTo>
                    <a:lnTo>
                      <a:pt x="1727" y="13205"/>
                    </a:lnTo>
                    <a:lnTo>
                      <a:pt x="1572" y="14729"/>
                    </a:lnTo>
                    <a:lnTo>
                      <a:pt x="1239" y="18146"/>
                    </a:lnTo>
                    <a:lnTo>
                      <a:pt x="1" y="30743"/>
                    </a:lnTo>
                    <a:lnTo>
                      <a:pt x="9549" y="30743"/>
                    </a:lnTo>
                    <a:lnTo>
                      <a:pt x="8311" y="18146"/>
                    </a:lnTo>
                    <a:lnTo>
                      <a:pt x="7978" y="14729"/>
                    </a:lnTo>
                    <a:lnTo>
                      <a:pt x="7823" y="13205"/>
                    </a:lnTo>
                    <a:lnTo>
                      <a:pt x="7668" y="11586"/>
                    </a:lnTo>
                    <a:lnTo>
                      <a:pt x="7418" y="9050"/>
                    </a:lnTo>
                    <a:lnTo>
                      <a:pt x="7085" y="5633"/>
                    </a:lnTo>
                    <a:lnTo>
                      <a:pt x="653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46"/>
              <p:cNvSpPr/>
              <p:nvPr/>
            </p:nvSpPr>
            <p:spPr>
              <a:xfrm>
                <a:off x="2785443" y="3609047"/>
                <a:ext cx="176090" cy="113420"/>
              </a:xfrm>
              <a:custGeom>
                <a:avLst/>
                <a:gdLst/>
                <a:ahLst/>
                <a:cxnLst/>
                <a:rect l="l" t="t" r="r" b="b"/>
                <a:pathLst>
                  <a:path w="5288" h="3406" extrusionOk="0">
                    <a:moveTo>
                      <a:pt x="334" y="1"/>
                    </a:moveTo>
                    <a:lnTo>
                      <a:pt x="1" y="3406"/>
                    </a:lnTo>
                    <a:lnTo>
                      <a:pt x="5287" y="3406"/>
                    </a:lnTo>
                    <a:lnTo>
                      <a:pt x="495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46"/>
              <p:cNvSpPr/>
              <p:nvPr/>
            </p:nvSpPr>
            <p:spPr>
              <a:xfrm>
                <a:off x="2771956" y="3807283"/>
                <a:ext cx="203030" cy="53946"/>
              </a:xfrm>
              <a:custGeom>
                <a:avLst/>
                <a:gdLst/>
                <a:ahLst/>
                <a:cxnLst/>
                <a:rect l="l" t="t" r="r" b="b"/>
                <a:pathLst>
                  <a:path w="6097" h="1620" extrusionOk="0">
                    <a:moveTo>
                      <a:pt x="156" y="1"/>
                    </a:moveTo>
                    <a:lnTo>
                      <a:pt x="1" y="1620"/>
                    </a:lnTo>
                    <a:lnTo>
                      <a:pt x="6097" y="1620"/>
                    </a:lnTo>
                    <a:lnTo>
                      <a:pt x="594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46"/>
              <p:cNvSpPr/>
              <p:nvPr/>
            </p:nvSpPr>
            <p:spPr>
              <a:xfrm>
                <a:off x="2587607" y="4047144"/>
                <a:ext cx="102731" cy="122544"/>
              </a:xfrm>
              <a:custGeom>
                <a:avLst/>
                <a:gdLst/>
                <a:ahLst/>
                <a:cxnLst/>
                <a:rect l="l" t="t" r="r" b="b"/>
                <a:pathLst>
                  <a:path w="3085" h="3680" extrusionOk="0">
                    <a:moveTo>
                      <a:pt x="1" y="1"/>
                    </a:moveTo>
                    <a:lnTo>
                      <a:pt x="1" y="3680"/>
                    </a:lnTo>
                    <a:lnTo>
                      <a:pt x="3084" y="1799"/>
                    </a:lnTo>
                    <a:lnTo>
                      <a:pt x="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46"/>
              <p:cNvSpPr/>
              <p:nvPr/>
            </p:nvSpPr>
            <p:spPr>
              <a:xfrm>
                <a:off x="2332261" y="3959131"/>
                <a:ext cx="1095503" cy="990042"/>
              </a:xfrm>
              <a:custGeom>
                <a:avLst/>
                <a:gdLst/>
                <a:ahLst/>
                <a:cxnLst/>
                <a:rect l="l" t="t" r="r" b="b"/>
                <a:pathLst>
                  <a:path w="32898" h="29731" extrusionOk="0">
                    <a:moveTo>
                      <a:pt x="22623" y="1"/>
                    </a:moveTo>
                    <a:lnTo>
                      <a:pt x="16705" y="3668"/>
                    </a:lnTo>
                    <a:lnTo>
                      <a:pt x="16705" y="203"/>
                    </a:lnTo>
                    <a:lnTo>
                      <a:pt x="7669" y="6168"/>
                    </a:lnTo>
                    <a:lnTo>
                      <a:pt x="7669" y="2644"/>
                    </a:lnTo>
                    <a:lnTo>
                      <a:pt x="1" y="7978"/>
                    </a:lnTo>
                    <a:lnTo>
                      <a:pt x="1" y="29731"/>
                    </a:lnTo>
                    <a:lnTo>
                      <a:pt x="14550" y="21718"/>
                    </a:lnTo>
                    <a:lnTo>
                      <a:pt x="32898" y="8121"/>
                    </a:lnTo>
                    <a:lnTo>
                      <a:pt x="3289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46"/>
              <p:cNvSpPr/>
              <p:nvPr/>
            </p:nvSpPr>
            <p:spPr>
              <a:xfrm>
                <a:off x="3121674" y="4003154"/>
                <a:ext cx="273992" cy="29371"/>
              </a:xfrm>
              <a:custGeom>
                <a:avLst/>
                <a:gdLst/>
                <a:ahLst/>
                <a:cxnLst/>
                <a:rect l="l" t="t" r="r" b="b"/>
                <a:pathLst>
                  <a:path w="8228" h="882" extrusionOk="0">
                    <a:moveTo>
                      <a:pt x="0" y="0"/>
                    </a:moveTo>
                    <a:lnTo>
                      <a:pt x="0" y="881"/>
                    </a:lnTo>
                    <a:lnTo>
                      <a:pt x="8227" y="881"/>
                    </a:lnTo>
                    <a:lnTo>
                      <a:pt x="82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46"/>
              <p:cNvSpPr/>
              <p:nvPr/>
            </p:nvSpPr>
            <p:spPr>
              <a:xfrm>
                <a:off x="3121674" y="4064193"/>
                <a:ext cx="273992" cy="29770"/>
              </a:xfrm>
              <a:custGeom>
                <a:avLst/>
                <a:gdLst/>
                <a:ahLst/>
                <a:cxnLst/>
                <a:rect l="l" t="t" r="r" b="b"/>
                <a:pathLst>
                  <a:path w="8228" h="894" extrusionOk="0">
                    <a:moveTo>
                      <a:pt x="0" y="1"/>
                    </a:moveTo>
                    <a:lnTo>
                      <a:pt x="0" y="894"/>
                    </a:lnTo>
                    <a:lnTo>
                      <a:pt x="8227" y="894"/>
                    </a:lnTo>
                    <a:lnTo>
                      <a:pt x="822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46"/>
              <p:cNvSpPr/>
              <p:nvPr/>
            </p:nvSpPr>
            <p:spPr>
              <a:xfrm>
                <a:off x="3121674" y="4126065"/>
                <a:ext cx="273992" cy="29371"/>
              </a:xfrm>
              <a:custGeom>
                <a:avLst/>
                <a:gdLst/>
                <a:ahLst/>
                <a:cxnLst/>
                <a:rect l="l" t="t" r="r" b="b"/>
                <a:pathLst>
                  <a:path w="8228" h="882" extrusionOk="0">
                    <a:moveTo>
                      <a:pt x="0" y="0"/>
                    </a:moveTo>
                    <a:lnTo>
                      <a:pt x="0" y="881"/>
                    </a:lnTo>
                    <a:lnTo>
                      <a:pt x="8227" y="881"/>
                    </a:lnTo>
                    <a:lnTo>
                      <a:pt x="82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46"/>
              <p:cNvSpPr/>
              <p:nvPr/>
            </p:nvSpPr>
            <p:spPr>
              <a:xfrm>
                <a:off x="2706555" y="4029328"/>
                <a:ext cx="144755" cy="129670"/>
              </a:xfrm>
              <a:custGeom>
                <a:avLst/>
                <a:gdLst/>
                <a:ahLst/>
                <a:cxnLst/>
                <a:rect l="l" t="t" r="r" b="b"/>
                <a:pathLst>
                  <a:path w="4347" h="3894" extrusionOk="0">
                    <a:moveTo>
                      <a:pt x="4346" y="0"/>
                    </a:moveTo>
                    <a:lnTo>
                      <a:pt x="0" y="2870"/>
                    </a:lnTo>
                    <a:lnTo>
                      <a:pt x="0" y="3893"/>
                    </a:lnTo>
                    <a:lnTo>
                      <a:pt x="4346" y="988"/>
                    </a:lnTo>
                    <a:lnTo>
                      <a:pt x="434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46"/>
              <p:cNvSpPr/>
              <p:nvPr/>
            </p:nvSpPr>
            <p:spPr>
              <a:xfrm>
                <a:off x="2706555" y="4102655"/>
                <a:ext cx="144755" cy="129704"/>
              </a:xfrm>
              <a:custGeom>
                <a:avLst/>
                <a:gdLst/>
                <a:ahLst/>
                <a:cxnLst/>
                <a:rect l="l" t="t" r="r" b="b"/>
                <a:pathLst>
                  <a:path w="4347" h="3895" extrusionOk="0">
                    <a:moveTo>
                      <a:pt x="4346" y="1"/>
                    </a:moveTo>
                    <a:lnTo>
                      <a:pt x="0" y="2870"/>
                    </a:lnTo>
                    <a:lnTo>
                      <a:pt x="0" y="3894"/>
                    </a:lnTo>
                    <a:lnTo>
                      <a:pt x="4346" y="989"/>
                    </a:lnTo>
                    <a:lnTo>
                      <a:pt x="43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46"/>
              <p:cNvSpPr/>
              <p:nvPr/>
            </p:nvSpPr>
            <p:spPr>
              <a:xfrm>
                <a:off x="2706555" y="4176015"/>
                <a:ext cx="144755" cy="129670"/>
              </a:xfrm>
              <a:custGeom>
                <a:avLst/>
                <a:gdLst/>
                <a:ahLst/>
                <a:cxnLst/>
                <a:rect l="l" t="t" r="r" b="b"/>
                <a:pathLst>
                  <a:path w="4347" h="3894" extrusionOk="0">
                    <a:moveTo>
                      <a:pt x="4346" y="0"/>
                    </a:moveTo>
                    <a:lnTo>
                      <a:pt x="0" y="2870"/>
                    </a:lnTo>
                    <a:lnTo>
                      <a:pt x="0" y="3894"/>
                    </a:lnTo>
                    <a:lnTo>
                      <a:pt x="4346" y="989"/>
                    </a:lnTo>
                    <a:lnTo>
                      <a:pt x="434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46"/>
              <p:cNvSpPr/>
              <p:nvPr/>
            </p:nvSpPr>
            <p:spPr>
              <a:xfrm>
                <a:off x="2706555" y="4249375"/>
                <a:ext cx="144755" cy="129670"/>
              </a:xfrm>
              <a:custGeom>
                <a:avLst/>
                <a:gdLst/>
                <a:ahLst/>
                <a:cxnLst/>
                <a:rect l="l" t="t" r="r" b="b"/>
                <a:pathLst>
                  <a:path w="4347" h="3894" extrusionOk="0">
                    <a:moveTo>
                      <a:pt x="4346" y="0"/>
                    </a:moveTo>
                    <a:lnTo>
                      <a:pt x="0" y="2869"/>
                    </a:lnTo>
                    <a:lnTo>
                      <a:pt x="0" y="3893"/>
                    </a:lnTo>
                    <a:lnTo>
                      <a:pt x="4346" y="988"/>
                    </a:lnTo>
                    <a:lnTo>
                      <a:pt x="434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46"/>
              <p:cNvSpPr/>
              <p:nvPr/>
            </p:nvSpPr>
            <p:spPr>
              <a:xfrm>
                <a:off x="2706555" y="4322702"/>
                <a:ext cx="144755" cy="129704"/>
              </a:xfrm>
              <a:custGeom>
                <a:avLst/>
                <a:gdLst/>
                <a:ahLst/>
                <a:cxnLst/>
                <a:rect l="l" t="t" r="r" b="b"/>
                <a:pathLst>
                  <a:path w="4347" h="3895" extrusionOk="0">
                    <a:moveTo>
                      <a:pt x="4346" y="1"/>
                    </a:moveTo>
                    <a:lnTo>
                      <a:pt x="0" y="2870"/>
                    </a:lnTo>
                    <a:lnTo>
                      <a:pt x="0" y="3894"/>
                    </a:lnTo>
                    <a:lnTo>
                      <a:pt x="4346" y="989"/>
                    </a:lnTo>
                    <a:lnTo>
                      <a:pt x="43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46"/>
              <p:cNvSpPr/>
              <p:nvPr/>
            </p:nvSpPr>
            <p:spPr>
              <a:xfrm>
                <a:off x="2555905" y="4102655"/>
                <a:ext cx="125308" cy="653446"/>
              </a:xfrm>
              <a:custGeom>
                <a:avLst/>
                <a:gdLst/>
                <a:ahLst/>
                <a:cxnLst/>
                <a:rect l="l" t="t" r="r" b="b"/>
                <a:pathLst>
                  <a:path w="3763" h="19623" extrusionOk="0">
                    <a:moveTo>
                      <a:pt x="3762" y="1"/>
                    </a:moveTo>
                    <a:lnTo>
                      <a:pt x="0" y="1072"/>
                    </a:lnTo>
                    <a:lnTo>
                      <a:pt x="0" y="19622"/>
                    </a:lnTo>
                    <a:lnTo>
                      <a:pt x="3762" y="19622"/>
                    </a:lnTo>
                    <a:lnTo>
                      <a:pt x="376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46"/>
              <p:cNvSpPr/>
              <p:nvPr/>
            </p:nvSpPr>
            <p:spPr>
              <a:xfrm>
                <a:off x="2332261" y="4047144"/>
                <a:ext cx="255378" cy="1030502"/>
              </a:xfrm>
              <a:custGeom>
                <a:avLst/>
                <a:gdLst/>
                <a:ahLst/>
                <a:cxnLst/>
                <a:rect l="l" t="t" r="r" b="b"/>
                <a:pathLst>
                  <a:path w="7669" h="30946" extrusionOk="0">
                    <a:moveTo>
                      <a:pt x="7669" y="1"/>
                    </a:moveTo>
                    <a:lnTo>
                      <a:pt x="1" y="5335"/>
                    </a:lnTo>
                    <a:lnTo>
                      <a:pt x="1" y="30945"/>
                    </a:lnTo>
                    <a:lnTo>
                      <a:pt x="7669" y="30945"/>
                    </a:lnTo>
                    <a:lnTo>
                      <a:pt x="766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46"/>
              <p:cNvSpPr/>
              <p:nvPr/>
            </p:nvSpPr>
            <p:spPr>
              <a:xfrm>
                <a:off x="2358035" y="4222402"/>
                <a:ext cx="29770" cy="576523"/>
              </a:xfrm>
              <a:custGeom>
                <a:avLst/>
                <a:gdLst/>
                <a:ahLst/>
                <a:cxnLst/>
                <a:rect l="l" t="t" r="r" b="b"/>
                <a:pathLst>
                  <a:path w="894" h="17313" extrusionOk="0">
                    <a:moveTo>
                      <a:pt x="894" y="0"/>
                    </a:moveTo>
                    <a:lnTo>
                      <a:pt x="1" y="560"/>
                    </a:lnTo>
                    <a:lnTo>
                      <a:pt x="1" y="17312"/>
                    </a:lnTo>
                    <a:lnTo>
                      <a:pt x="894" y="16741"/>
                    </a:lnTo>
                    <a:lnTo>
                      <a:pt x="89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46"/>
              <p:cNvSpPr/>
              <p:nvPr/>
            </p:nvSpPr>
            <p:spPr>
              <a:xfrm>
                <a:off x="2415545" y="4188703"/>
                <a:ext cx="29770" cy="576523"/>
              </a:xfrm>
              <a:custGeom>
                <a:avLst/>
                <a:gdLst/>
                <a:ahLst/>
                <a:cxnLst/>
                <a:rect l="l" t="t" r="r" b="b"/>
                <a:pathLst>
                  <a:path w="894" h="17313" extrusionOk="0">
                    <a:moveTo>
                      <a:pt x="893" y="0"/>
                    </a:moveTo>
                    <a:lnTo>
                      <a:pt x="0" y="560"/>
                    </a:lnTo>
                    <a:lnTo>
                      <a:pt x="0" y="17312"/>
                    </a:lnTo>
                    <a:lnTo>
                      <a:pt x="893" y="16741"/>
                    </a:lnTo>
                    <a:lnTo>
                      <a:pt x="89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46"/>
              <p:cNvSpPr/>
              <p:nvPr/>
            </p:nvSpPr>
            <p:spPr>
              <a:xfrm>
                <a:off x="2888540" y="3965891"/>
                <a:ext cx="102731" cy="115385"/>
              </a:xfrm>
              <a:custGeom>
                <a:avLst/>
                <a:gdLst/>
                <a:ahLst/>
                <a:cxnLst/>
                <a:rect l="l" t="t" r="r" b="b"/>
                <a:pathLst>
                  <a:path w="3085" h="3465" extrusionOk="0">
                    <a:moveTo>
                      <a:pt x="0" y="0"/>
                    </a:moveTo>
                    <a:lnTo>
                      <a:pt x="0" y="3465"/>
                    </a:lnTo>
                    <a:lnTo>
                      <a:pt x="3084" y="1798"/>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46"/>
              <p:cNvSpPr/>
              <p:nvPr/>
            </p:nvSpPr>
            <p:spPr>
              <a:xfrm>
                <a:off x="2888540" y="3959131"/>
                <a:ext cx="197069" cy="611821"/>
              </a:xfrm>
              <a:custGeom>
                <a:avLst/>
                <a:gdLst/>
                <a:ahLst/>
                <a:cxnLst/>
                <a:rect l="l" t="t" r="r" b="b"/>
                <a:pathLst>
                  <a:path w="5918" h="18373" extrusionOk="0">
                    <a:moveTo>
                      <a:pt x="5918" y="1"/>
                    </a:moveTo>
                    <a:lnTo>
                      <a:pt x="0" y="3668"/>
                    </a:lnTo>
                    <a:lnTo>
                      <a:pt x="0" y="18372"/>
                    </a:lnTo>
                    <a:lnTo>
                      <a:pt x="5918" y="13574"/>
                    </a:lnTo>
                    <a:lnTo>
                      <a:pt x="591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2" name="Google Shape;972;p46"/>
            <p:cNvSpPr/>
            <p:nvPr/>
          </p:nvSpPr>
          <p:spPr>
            <a:xfrm flipH="1">
              <a:off x="2377272" y="3008208"/>
              <a:ext cx="304827" cy="700173"/>
            </a:xfrm>
            <a:custGeom>
              <a:avLst/>
              <a:gdLst/>
              <a:ahLst/>
              <a:cxnLst/>
              <a:rect l="l" t="t" r="r" b="b"/>
              <a:pathLst>
                <a:path w="18158" h="41708" extrusionOk="0">
                  <a:moveTo>
                    <a:pt x="7215" y="0"/>
                  </a:moveTo>
                  <a:lnTo>
                    <a:pt x="7215" y="0"/>
                  </a:lnTo>
                  <a:cubicBezTo>
                    <a:pt x="8275" y="1691"/>
                    <a:pt x="8561" y="4144"/>
                    <a:pt x="7108" y="7692"/>
                  </a:cubicBezTo>
                  <a:cubicBezTo>
                    <a:pt x="4024" y="14847"/>
                    <a:pt x="0" y="20503"/>
                    <a:pt x="6215" y="26146"/>
                  </a:cubicBezTo>
                  <a:cubicBezTo>
                    <a:pt x="12430" y="31790"/>
                    <a:pt x="9085" y="41708"/>
                    <a:pt x="9085" y="41708"/>
                  </a:cubicBezTo>
                  <a:lnTo>
                    <a:pt x="10347" y="41708"/>
                  </a:lnTo>
                  <a:cubicBezTo>
                    <a:pt x="18157" y="25884"/>
                    <a:pt x="7727" y="27837"/>
                    <a:pt x="5287" y="22467"/>
                  </a:cubicBezTo>
                  <a:cubicBezTo>
                    <a:pt x="3108" y="17681"/>
                    <a:pt x="15181" y="12907"/>
                    <a:pt x="12621" y="4989"/>
                  </a:cubicBezTo>
                  <a:cubicBezTo>
                    <a:pt x="12597" y="4941"/>
                    <a:pt x="11418" y="477"/>
                    <a:pt x="7215" y="0"/>
                  </a:cubicBezTo>
                  <a:close/>
                </a:path>
              </a:pathLst>
            </a:custGeom>
            <a:solidFill>
              <a:srgbClr val="FFFFFF">
                <a:alpha val="2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3" name="Google Shape;973;p46"/>
          <p:cNvSpPr/>
          <p:nvPr/>
        </p:nvSpPr>
        <p:spPr>
          <a:xfrm>
            <a:off x="1878972" y="522883"/>
            <a:ext cx="4677600" cy="9543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46"/>
          <p:cNvSpPr txBox="1">
            <a:spLocks noGrp="1"/>
          </p:cNvSpPr>
          <p:nvPr>
            <p:ph type="title"/>
          </p:nvPr>
        </p:nvSpPr>
        <p:spPr>
          <a:xfrm>
            <a:off x="989902" y="514384"/>
            <a:ext cx="5580810" cy="954300"/>
          </a:xfrm>
          <a:prstGeom prst="rect">
            <a:avLst/>
          </a:prstGeom>
        </p:spPr>
        <p:txBody>
          <a:bodyPr spcFirstLastPara="1" wrap="square" lIns="91425" tIns="91425" rIns="91425" bIns="91425" anchor="ctr" anchorCtr="0">
            <a:noAutofit/>
          </a:bodyPr>
          <a:lstStyle/>
          <a:p>
            <a:pPr marL="0" lvl="0" indent="0" algn="r" rtl="1">
              <a:spcBef>
                <a:spcPts val="0"/>
              </a:spcBef>
              <a:spcAft>
                <a:spcPts val="0"/>
              </a:spcAft>
              <a:buNone/>
            </a:pPr>
            <a:r>
              <a:rPr lang="he-IL" sz="3200" b="0" dirty="0">
                <a:latin typeface="MigdalHaemeq" panose="02000603000000000000" pitchFamily="2" charset="-79"/>
                <a:cs typeface="MigdalHaemeq" panose="02000603000000000000" pitchFamily="2" charset="-79"/>
              </a:rPr>
              <a:t>מה הוא מצעד האקלים?</a:t>
            </a:r>
            <a:endParaRPr sz="3200" b="0" dirty="0">
              <a:latin typeface="MigdalHaemeq" panose="02000603000000000000" pitchFamily="2" charset="-79"/>
              <a:cs typeface="MigdalHaemeq" panose="02000603000000000000" pitchFamily="2" charset="-79"/>
            </a:endParaRPr>
          </a:p>
        </p:txBody>
      </p:sp>
      <p:sp>
        <p:nvSpPr>
          <p:cNvPr id="976" name="Google Shape;976;p46"/>
          <p:cNvSpPr/>
          <p:nvPr/>
        </p:nvSpPr>
        <p:spPr>
          <a:xfrm>
            <a:off x="5760472" y="3475839"/>
            <a:ext cx="1499106" cy="1543289"/>
          </a:xfrm>
          <a:custGeom>
            <a:avLst/>
            <a:gdLst/>
            <a:ahLst/>
            <a:cxnLst/>
            <a:rect l="l" t="t" r="r" b="b"/>
            <a:pathLst>
              <a:path w="43566" h="44850" extrusionOk="0">
                <a:moveTo>
                  <a:pt x="29362" y="0"/>
                </a:moveTo>
                <a:cubicBezTo>
                  <a:pt x="28205" y="0"/>
                  <a:pt x="14063" y="14145"/>
                  <a:pt x="13609" y="14238"/>
                </a:cubicBezTo>
                <a:cubicBezTo>
                  <a:pt x="13595" y="14241"/>
                  <a:pt x="13580" y="14243"/>
                  <a:pt x="13565" y="14243"/>
                </a:cubicBezTo>
                <a:cubicBezTo>
                  <a:pt x="13074" y="14243"/>
                  <a:pt x="11961" y="12814"/>
                  <a:pt x="11418" y="12583"/>
                </a:cubicBezTo>
                <a:cubicBezTo>
                  <a:pt x="11410" y="12580"/>
                  <a:pt x="11400" y="12578"/>
                  <a:pt x="11387" y="12578"/>
                </a:cubicBezTo>
                <a:cubicBezTo>
                  <a:pt x="10540" y="12578"/>
                  <a:pt x="0" y="20668"/>
                  <a:pt x="0" y="20668"/>
                </a:cubicBezTo>
                <a:lnTo>
                  <a:pt x="30278" y="37110"/>
                </a:lnTo>
                <a:lnTo>
                  <a:pt x="37469" y="41301"/>
                </a:lnTo>
                <a:lnTo>
                  <a:pt x="43565" y="44849"/>
                </a:lnTo>
                <a:cubicBezTo>
                  <a:pt x="43565" y="44849"/>
                  <a:pt x="40660" y="24942"/>
                  <a:pt x="40386" y="24383"/>
                </a:cubicBezTo>
                <a:cubicBezTo>
                  <a:pt x="40112" y="23823"/>
                  <a:pt x="37814" y="23990"/>
                  <a:pt x="37243" y="23799"/>
                </a:cubicBezTo>
                <a:cubicBezTo>
                  <a:pt x="36683" y="23621"/>
                  <a:pt x="29980" y="677"/>
                  <a:pt x="29421" y="22"/>
                </a:cubicBezTo>
                <a:cubicBezTo>
                  <a:pt x="29408" y="8"/>
                  <a:pt x="29388" y="0"/>
                  <a:pt x="2936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46"/>
          <p:cNvSpPr/>
          <p:nvPr/>
        </p:nvSpPr>
        <p:spPr>
          <a:xfrm>
            <a:off x="6712965" y="3476596"/>
            <a:ext cx="328994" cy="1099365"/>
          </a:xfrm>
          <a:custGeom>
            <a:avLst/>
            <a:gdLst/>
            <a:ahLst/>
            <a:cxnLst/>
            <a:rect l="l" t="t" r="r" b="b"/>
            <a:pathLst>
              <a:path w="9561" h="31949" extrusionOk="0">
                <a:moveTo>
                  <a:pt x="1739" y="0"/>
                </a:moveTo>
                <a:cubicBezTo>
                  <a:pt x="1739" y="1"/>
                  <a:pt x="2560" y="10144"/>
                  <a:pt x="2417" y="10752"/>
                </a:cubicBezTo>
                <a:cubicBezTo>
                  <a:pt x="2262" y="11359"/>
                  <a:pt x="310" y="13919"/>
                  <a:pt x="155" y="14216"/>
                </a:cubicBezTo>
                <a:cubicBezTo>
                  <a:pt x="0" y="14514"/>
                  <a:pt x="4370" y="23182"/>
                  <a:pt x="5120" y="23777"/>
                </a:cubicBezTo>
                <a:cubicBezTo>
                  <a:pt x="5870" y="24384"/>
                  <a:pt x="7561" y="31492"/>
                  <a:pt x="7811" y="31933"/>
                </a:cubicBezTo>
                <a:cubicBezTo>
                  <a:pt x="7817" y="31943"/>
                  <a:pt x="7824" y="31948"/>
                  <a:pt x="7831" y="31948"/>
                </a:cubicBezTo>
                <a:cubicBezTo>
                  <a:pt x="8133" y="31948"/>
                  <a:pt x="9561" y="23777"/>
                  <a:pt x="9561" y="23777"/>
                </a:cubicBezTo>
                <a:cubicBezTo>
                  <a:pt x="9001" y="23599"/>
                  <a:pt x="2298" y="655"/>
                  <a:pt x="1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46"/>
          <p:cNvSpPr/>
          <p:nvPr/>
        </p:nvSpPr>
        <p:spPr>
          <a:xfrm>
            <a:off x="7041910" y="4314781"/>
            <a:ext cx="217609" cy="704304"/>
          </a:xfrm>
          <a:custGeom>
            <a:avLst/>
            <a:gdLst/>
            <a:ahLst/>
            <a:cxnLst/>
            <a:rect l="l" t="t" r="r" b="b"/>
            <a:pathLst>
              <a:path w="6324" h="20468" extrusionOk="0">
                <a:moveTo>
                  <a:pt x="3144" y="1"/>
                </a:moveTo>
                <a:cubicBezTo>
                  <a:pt x="3144" y="1"/>
                  <a:pt x="2763" y="5811"/>
                  <a:pt x="2466" y="6108"/>
                </a:cubicBezTo>
                <a:cubicBezTo>
                  <a:pt x="2400" y="6171"/>
                  <a:pt x="2312" y="6194"/>
                  <a:pt x="2213" y="6194"/>
                </a:cubicBezTo>
                <a:cubicBezTo>
                  <a:pt x="1941" y="6194"/>
                  <a:pt x="1581" y="6022"/>
                  <a:pt x="1349" y="6022"/>
                </a:cubicBezTo>
                <a:cubicBezTo>
                  <a:pt x="1264" y="6022"/>
                  <a:pt x="1196" y="6045"/>
                  <a:pt x="1156" y="6108"/>
                </a:cubicBezTo>
                <a:cubicBezTo>
                  <a:pt x="953" y="6418"/>
                  <a:pt x="1" y="16193"/>
                  <a:pt x="1" y="16193"/>
                </a:cubicBezTo>
                <a:cubicBezTo>
                  <a:pt x="1" y="16193"/>
                  <a:pt x="72" y="16467"/>
                  <a:pt x="227" y="16919"/>
                </a:cubicBezTo>
                <a:lnTo>
                  <a:pt x="6323" y="20467"/>
                </a:lnTo>
                <a:cubicBezTo>
                  <a:pt x="6323" y="20467"/>
                  <a:pt x="3430" y="560"/>
                  <a:pt x="314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46"/>
          <p:cNvSpPr/>
          <p:nvPr/>
        </p:nvSpPr>
        <p:spPr>
          <a:xfrm>
            <a:off x="6107859" y="3908798"/>
            <a:ext cx="120917" cy="300365"/>
          </a:xfrm>
          <a:custGeom>
            <a:avLst/>
            <a:gdLst/>
            <a:ahLst/>
            <a:cxnLst/>
            <a:rect l="l" t="t" r="r" b="b"/>
            <a:pathLst>
              <a:path w="3514" h="8729" extrusionOk="0">
                <a:moveTo>
                  <a:pt x="1322" y="0"/>
                </a:moveTo>
                <a:cubicBezTo>
                  <a:pt x="1322" y="1"/>
                  <a:pt x="1799" y="3060"/>
                  <a:pt x="1656" y="3406"/>
                </a:cubicBezTo>
                <a:cubicBezTo>
                  <a:pt x="1501" y="3763"/>
                  <a:pt x="1" y="8680"/>
                  <a:pt x="251" y="8728"/>
                </a:cubicBezTo>
                <a:cubicBezTo>
                  <a:pt x="252" y="8728"/>
                  <a:pt x="254" y="8728"/>
                  <a:pt x="256" y="8728"/>
                </a:cubicBezTo>
                <a:cubicBezTo>
                  <a:pt x="533" y="8728"/>
                  <a:pt x="2954" y="4307"/>
                  <a:pt x="3108" y="3715"/>
                </a:cubicBezTo>
                <a:cubicBezTo>
                  <a:pt x="3263" y="3108"/>
                  <a:pt x="3513" y="1655"/>
                  <a:pt x="3513" y="1655"/>
                </a:cubicBezTo>
                <a:lnTo>
                  <a:pt x="3513" y="1655"/>
                </a:lnTo>
                <a:cubicBezTo>
                  <a:pt x="3497" y="1659"/>
                  <a:pt x="3481" y="1661"/>
                  <a:pt x="3463" y="1661"/>
                </a:cubicBezTo>
                <a:cubicBezTo>
                  <a:pt x="2970" y="1661"/>
                  <a:pt x="1863" y="230"/>
                  <a:pt x="132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46"/>
          <p:cNvSpPr/>
          <p:nvPr/>
        </p:nvSpPr>
        <p:spPr>
          <a:xfrm>
            <a:off x="1811400" y="3885173"/>
            <a:ext cx="5580810" cy="1352133"/>
          </a:xfrm>
          <a:custGeom>
            <a:avLst/>
            <a:gdLst/>
            <a:ahLst/>
            <a:cxnLst/>
            <a:rect l="l" t="t" r="r" b="b"/>
            <a:pathLst>
              <a:path w="141888" h="34377" extrusionOk="0">
                <a:moveTo>
                  <a:pt x="68013" y="0"/>
                </a:moveTo>
                <a:cubicBezTo>
                  <a:pt x="51205" y="0"/>
                  <a:pt x="33991" y="4428"/>
                  <a:pt x="18384" y="15529"/>
                </a:cubicBezTo>
                <a:cubicBezTo>
                  <a:pt x="16134" y="17124"/>
                  <a:pt x="13919" y="18863"/>
                  <a:pt x="11752" y="20744"/>
                </a:cubicBezTo>
                <a:cubicBezTo>
                  <a:pt x="11443" y="21006"/>
                  <a:pt x="11133" y="21280"/>
                  <a:pt x="10824" y="21554"/>
                </a:cubicBezTo>
                <a:cubicBezTo>
                  <a:pt x="9990" y="22292"/>
                  <a:pt x="9181" y="23042"/>
                  <a:pt x="8359" y="23816"/>
                </a:cubicBezTo>
                <a:cubicBezTo>
                  <a:pt x="7823" y="24340"/>
                  <a:pt x="7287" y="24864"/>
                  <a:pt x="6740" y="25399"/>
                </a:cubicBezTo>
                <a:cubicBezTo>
                  <a:pt x="6478" y="25661"/>
                  <a:pt x="6216" y="25935"/>
                  <a:pt x="5942" y="26209"/>
                </a:cubicBezTo>
                <a:cubicBezTo>
                  <a:pt x="5883" y="26268"/>
                  <a:pt x="5823" y="26328"/>
                  <a:pt x="5763" y="26388"/>
                </a:cubicBezTo>
                <a:lnTo>
                  <a:pt x="5597" y="26578"/>
                </a:lnTo>
                <a:cubicBezTo>
                  <a:pt x="5585" y="26590"/>
                  <a:pt x="5573" y="26602"/>
                  <a:pt x="5561" y="26614"/>
                </a:cubicBezTo>
                <a:lnTo>
                  <a:pt x="4978" y="27221"/>
                </a:lnTo>
                <a:cubicBezTo>
                  <a:pt x="4763" y="27435"/>
                  <a:pt x="4561" y="27650"/>
                  <a:pt x="4347" y="27876"/>
                </a:cubicBezTo>
                <a:cubicBezTo>
                  <a:pt x="4085" y="28162"/>
                  <a:pt x="3823" y="28447"/>
                  <a:pt x="3573" y="28733"/>
                </a:cubicBezTo>
                <a:cubicBezTo>
                  <a:pt x="3263" y="29078"/>
                  <a:pt x="2942" y="29412"/>
                  <a:pt x="2644" y="29757"/>
                </a:cubicBezTo>
                <a:cubicBezTo>
                  <a:pt x="2465" y="29971"/>
                  <a:pt x="2275" y="30174"/>
                  <a:pt x="2096" y="30388"/>
                </a:cubicBezTo>
                <a:cubicBezTo>
                  <a:pt x="1930" y="30567"/>
                  <a:pt x="1775" y="30757"/>
                  <a:pt x="1608" y="30948"/>
                </a:cubicBezTo>
                <a:cubicBezTo>
                  <a:pt x="1596" y="30960"/>
                  <a:pt x="1584" y="30971"/>
                  <a:pt x="1572" y="30995"/>
                </a:cubicBezTo>
                <a:lnTo>
                  <a:pt x="1120" y="31507"/>
                </a:lnTo>
                <a:cubicBezTo>
                  <a:pt x="1120" y="31519"/>
                  <a:pt x="1108" y="31531"/>
                  <a:pt x="1108" y="31531"/>
                </a:cubicBezTo>
                <a:cubicBezTo>
                  <a:pt x="1072" y="31579"/>
                  <a:pt x="1025" y="31626"/>
                  <a:pt x="989" y="31674"/>
                </a:cubicBezTo>
                <a:cubicBezTo>
                  <a:pt x="906" y="31769"/>
                  <a:pt x="822" y="31864"/>
                  <a:pt x="739" y="31972"/>
                </a:cubicBezTo>
                <a:lnTo>
                  <a:pt x="680" y="32043"/>
                </a:lnTo>
                <a:cubicBezTo>
                  <a:pt x="668" y="32055"/>
                  <a:pt x="656" y="32067"/>
                  <a:pt x="644" y="32091"/>
                </a:cubicBezTo>
                <a:cubicBezTo>
                  <a:pt x="429" y="32341"/>
                  <a:pt x="215" y="32603"/>
                  <a:pt x="1" y="32865"/>
                </a:cubicBezTo>
                <a:lnTo>
                  <a:pt x="1" y="34377"/>
                </a:lnTo>
                <a:lnTo>
                  <a:pt x="141888" y="34377"/>
                </a:lnTo>
                <a:lnTo>
                  <a:pt x="141888" y="32710"/>
                </a:lnTo>
                <a:cubicBezTo>
                  <a:pt x="141816" y="32626"/>
                  <a:pt x="141745" y="32555"/>
                  <a:pt x="141602" y="32460"/>
                </a:cubicBezTo>
                <a:cubicBezTo>
                  <a:pt x="141590" y="32448"/>
                  <a:pt x="141578" y="32436"/>
                  <a:pt x="141566" y="32424"/>
                </a:cubicBezTo>
                <a:cubicBezTo>
                  <a:pt x="141566" y="32412"/>
                  <a:pt x="141554" y="32400"/>
                  <a:pt x="141530" y="32388"/>
                </a:cubicBezTo>
                <a:cubicBezTo>
                  <a:pt x="141519" y="32364"/>
                  <a:pt x="141495" y="32341"/>
                  <a:pt x="141483" y="32329"/>
                </a:cubicBezTo>
                <a:cubicBezTo>
                  <a:pt x="141376" y="32186"/>
                  <a:pt x="141257" y="32055"/>
                  <a:pt x="141149" y="31924"/>
                </a:cubicBezTo>
                <a:cubicBezTo>
                  <a:pt x="141102" y="31852"/>
                  <a:pt x="141054" y="31793"/>
                  <a:pt x="141007" y="31733"/>
                </a:cubicBezTo>
                <a:cubicBezTo>
                  <a:pt x="140947" y="31674"/>
                  <a:pt x="140911" y="31626"/>
                  <a:pt x="140840" y="31555"/>
                </a:cubicBezTo>
                <a:cubicBezTo>
                  <a:pt x="140780" y="31471"/>
                  <a:pt x="140709" y="31388"/>
                  <a:pt x="140637" y="31317"/>
                </a:cubicBezTo>
                <a:cubicBezTo>
                  <a:pt x="140495" y="31138"/>
                  <a:pt x="140340" y="30960"/>
                  <a:pt x="140197" y="30793"/>
                </a:cubicBezTo>
                <a:cubicBezTo>
                  <a:pt x="140137" y="30721"/>
                  <a:pt x="140090" y="30662"/>
                  <a:pt x="140030" y="30602"/>
                </a:cubicBezTo>
                <a:cubicBezTo>
                  <a:pt x="139780" y="30317"/>
                  <a:pt x="139530" y="30031"/>
                  <a:pt x="139268" y="29745"/>
                </a:cubicBezTo>
                <a:cubicBezTo>
                  <a:pt x="139256" y="29721"/>
                  <a:pt x="139233" y="29697"/>
                  <a:pt x="139209" y="29662"/>
                </a:cubicBezTo>
                <a:cubicBezTo>
                  <a:pt x="138959" y="29388"/>
                  <a:pt x="138709" y="29114"/>
                  <a:pt x="138459" y="28840"/>
                </a:cubicBezTo>
                <a:cubicBezTo>
                  <a:pt x="137947" y="28293"/>
                  <a:pt x="137447" y="27757"/>
                  <a:pt x="136923" y="27221"/>
                </a:cubicBezTo>
                <a:cubicBezTo>
                  <a:pt x="136673" y="26959"/>
                  <a:pt x="136411" y="26697"/>
                  <a:pt x="136149" y="26423"/>
                </a:cubicBezTo>
                <a:cubicBezTo>
                  <a:pt x="136018" y="26292"/>
                  <a:pt x="135875" y="26149"/>
                  <a:pt x="135744" y="26030"/>
                </a:cubicBezTo>
                <a:lnTo>
                  <a:pt x="135339" y="25626"/>
                </a:lnTo>
                <a:cubicBezTo>
                  <a:pt x="134792" y="25102"/>
                  <a:pt x="134244" y="24566"/>
                  <a:pt x="133684" y="24054"/>
                </a:cubicBezTo>
                <a:cubicBezTo>
                  <a:pt x="133137" y="23542"/>
                  <a:pt x="132565" y="23030"/>
                  <a:pt x="131994" y="22530"/>
                </a:cubicBezTo>
                <a:cubicBezTo>
                  <a:pt x="131851" y="22411"/>
                  <a:pt x="131708" y="22280"/>
                  <a:pt x="131565" y="22161"/>
                </a:cubicBezTo>
                <a:cubicBezTo>
                  <a:pt x="131446" y="22054"/>
                  <a:pt x="131339" y="21958"/>
                  <a:pt x="131220" y="21863"/>
                </a:cubicBezTo>
                <a:lnTo>
                  <a:pt x="131124" y="21792"/>
                </a:lnTo>
                <a:cubicBezTo>
                  <a:pt x="130839" y="21542"/>
                  <a:pt x="130541" y="21292"/>
                  <a:pt x="130255" y="21054"/>
                </a:cubicBezTo>
                <a:cubicBezTo>
                  <a:pt x="127910" y="19101"/>
                  <a:pt x="125445" y="17291"/>
                  <a:pt x="122897" y="15612"/>
                </a:cubicBezTo>
                <a:cubicBezTo>
                  <a:pt x="122576" y="15410"/>
                  <a:pt x="122254" y="15196"/>
                  <a:pt x="121933" y="14993"/>
                </a:cubicBezTo>
                <a:cubicBezTo>
                  <a:pt x="121611" y="14791"/>
                  <a:pt x="121290" y="14577"/>
                  <a:pt x="120968" y="14386"/>
                </a:cubicBezTo>
                <a:cubicBezTo>
                  <a:pt x="120635" y="14184"/>
                  <a:pt x="120314" y="13981"/>
                  <a:pt x="119980" y="13791"/>
                </a:cubicBezTo>
                <a:cubicBezTo>
                  <a:pt x="119730" y="13624"/>
                  <a:pt x="119468" y="13469"/>
                  <a:pt x="119206" y="13326"/>
                </a:cubicBezTo>
                <a:lnTo>
                  <a:pt x="119004" y="13195"/>
                </a:lnTo>
                <a:cubicBezTo>
                  <a:pt x="118659" y="13005"/>
                  <a:pt x="118337" y="12814"/>
                  <a:pt x="118004" y="12624"/>
                </a:cubicBezTo>
                <a:cubicBezTo>
                  <a:pt x="117670" y="12445"/>
                  <a:pt x="117325" y="12255"/>
                  <a:pt x="116992" y="12076"/>
                </a:cubicBezTo>
                <a:cubicBezTo>
                  <a:pt x="116646" y="11886"/>
                  <a:pt x="116313" y="11707"/>
                  <a:pt x="115968" y="11529"/>
                </a:cubicBezTo>
                <a:cubicBezTo>
                  <a:pt x="115622" y="11350"/>
                  <a:pt x="115289" y="11171"/>
                  <a:pt x="114944" y="10993"/>
                </a:cubicBezTo>
                <a:cubicBezTo>
                  <a:pt x="114599" y="10814"/>
                  <a:pt x="114241" y="10647"/>
                  <a:pt x="113896" y="10481"/>
                </a:cubicBezTo>
                <a:cubicBezTo>
                  <a:pt x="112848" y="9969"/>
                  <a:pt x="111789" y="9481"/>
                  <a:pt x="110717" y="9004"/>
                </a:cubicBezTo>
                <a:cubicBezTo>
                  <a:pt x="109753" y="8588"/>
                  <a:pt x="108788" y="8183"/>
                  <a:pt x="107824" y="7814"/>
                </a:cubicBezTo>
                <a:cubicBezTo>
                  <a:pt x="105431" y="6873"/>
                  <a:pt x="102978" y="6004"/>
                  <a:pt x="100490" y="5218"/>
                </a:cubicBezTo>
                <a:cubicBezTo>
                  <a:pt x="91072" y="2218"/>
                  <a:pt x="81011" y="313"/>
                  <a:pt x="70748" y="39"/>
                </a:cubicBezTo>
                <a:cubicBezTo>
                  <a:pt x="69838" y="13"/>
                  <a:pt x="68926" y="0"/>
                  <a:pt x="680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46"/>
          <p:cNvSpPr/>
          <p:nvPr/>
        </p:nvSpPr>
        <p:spPr>
          <a:xfrm>
            <a:off x="1811400" y="3884307"/>
            <a:ext cx="2783168" cy="1352999"/>
          </a:xfrm>
          <a:custGeom>
            <a:avLst/>
            <a:gdLst/>
            <a:ahLst/>
            <a:cxnLst/>
            <a:rect l="l" t="t" r="r" b="b"/>
            <a:pathLst>
              <a:path w="70760" h="34399" extrusionOk="0">
                <a:moveTo>
                  <a:pt x="68082" y="0"/>
                </a:moveTo>
                <a:cubicBezTo>
                  <a:pt x="51244" y="0"/>
                  <a:pt x="34009" y="4426"/>
                  <a:pt x="18384" y="15551"/>
                </a:cubicBezTo>
                <a:cubicBezTo>
                  <a:pt x="16134" y="17146"/>
                  <a:pt x="13919" y="18885"/>
                  <a:pt x="11752" y="20766"/>
                </a:cubicBezTo>
                <a:cubicBezTo>
                  <a:pt x="11443" y="21028"/>
                  <a:pt x="11133" y="21302"/>
                  <a:pt x="10824" y="21576"/>
                </a:cubicBezTo>
                <a:cubicBezTo>
                  <a:pt x="9990" y="22314"/>
                  <a:pt x="9181" y="23064"/>
                  <a:pt x="8359" y="23838"/>
                </a:cubicBezTo>
                <a:cubicBezTo>
                  <a:pt x="7823" y="24350"/>
                  <a:pt x="7287" y="24886"/>
                  <a:pt x="6740" y="25421"/>
                </a:cubicBezTo>
                <a:cubicBezTo>
                  <a:pt x="6478" y="25683"/>
                  <a:pt x="6216" y="25957"/>
                  <a:pt x="5942" y="26231"/>
                </a:cubicBezTo>
                <a:cubicBezTo>
                  <a:pt x="5883" y="26290"/>
                  <a:pt x="5823" y="26350"/>
                  <a:pt x="5763" y="26410"/>
                </a:cubicBezTo>
                <a:lnTo>
                  <a:pt x="5597" y="26600"/>
                </a:lnTo>
                <a:cubicBezTo>
                  <a:pt x="5585" y="26612"/>
                  <a:pt x="5573" y="26624"/>
                  <a:pt x="5561" y="26636"/>
                </a:cubicBezTo>
                <a:lnTo>
                  <a:pt x="4978" y="27243"/>
                </a:lnTo>
                <a:cubicBezTo>
                  <a:pt x="4763" y="27457"/>
                  <a:pt x="4561" y="27672"/>
                  <a:pt x="4347" y="27898"/>
                </a:cubicBezTo>
                <a:cubicBezTo>
                  <a:pt x="4085" y="28184"/>
                  <a:pt x="3823" y="28469"/>
                  <a:pt x="3573" y="28755"/>
                </a:cubicBezTo>
                <a:cubicBezTo>
                  <a:pt x="3263" y="29088"/>
                  <a:pt x="2942" y="29434"/>
                  <a:pt x="2644" y="29779"/>
                </a:cubicBezTo>
                <a:cubicBezTo>
                  <a:pt x="2465" y="29981"/>
                  <a:pt x="2275" y="30196"/>
                  <a:pt x="2096" y="30410"/>
                </a:cubicBezTo>
                <a:cubicBezTo>
                  <a:pt x="1930" y="30589"/>
                  <a:pt x="1775" y="30779"/>
                  <a:pt x="1608" y="30970"/>
                </a:cubicBezTo>
                <a:cubicBezTo>
                  <a:pt x="1596" y="30982"/>
                  <a:pt x="1584" y="30993"/>
                  <a:pt x="1572" y="31017"/>
                </a:cubicBezTo>
                <a:lnTo>
                  <a:pt x="1120" y="31529"/>
                </a:lnTo>
                <a:cubicBezTo>
                  <a:pt x="1120" y="31541"/>
                  <a:pt x="1108" y="31553"/>
                  <a:pt x="1108" y="31553"/>
                </a:cubicBezTo>
                <a:cubicBezTo>
                  <a:pt x="977" y="31696"/>
                  <a:pt x="858" y="31839"/>
                  <a:pt x="739" y="31994"/>
                </a:cubicBezTo>
                <a:lnTo>
                  <a:pt x="680" y="32065"/>
                </a:lnTo>
                <a:cubicBezTo>
                  <a:pt x="668" y="32077"/>
                  <a:pt x="656" y="32089"/>
                  <a:pt x="644" y="32113"/>
                </a:cubicBezTo>
                <a:cubicBezTo>
                  <a:pt x="429" y="32363"/>
                  <a:pt x="215" y="32625"/>
                  <a:pt x="1" y="32887"/>
                </a:cubicBezTo>
                <a:lnTo>
                  <a:pt x="1" y="34399"/>
                </a:lnTo>
                <a:lnTo>
                  <a:pt x="70760" y="34399"/>
                </a:lnTo>
                <a:lnTo>
                  <a:pt x="70760" y="37"/>
                </a:lnTo>
                <a:cubicBezTo>
                  <a:pt x="69868" y="13"/>
                  <a:pt x="68975" y="0"/>
                  <a:pt x="680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46"/>
          <p:cNvSpPr/>
          <p:nvPr/>
        </p:nvSpPr>
        <p:spPr>
          <a:xfrm>
            <a:off x="1811400" y="4322377"/>
            <a:ext cx="2511577" cy="914913"/>
          </a:xfrm>
          <a:custGeom>
            <a:avLst/>
            <a:gdLst/>
            <a:ahLst/>
            <a:cxnLst/>
            <a:rect l="l" t="t" r="r" b="b"/>
            <a:pathLst>
              <a:path w="63855" h="23261" extrusionOk="0">
                <a:moveTo>
                  <a:pt x="44289" y="1"/>
                </a:moveTo>
                <a:cubicBezTo>
                  <a:pt x="40467" y="1"/>
                  <a:pt x="36887" y="750"/>
                  <a:pt x="34719" y="2353"/>
                </a:cubicBezTo>
                <a:cubicBezTo>
                  <a:pt x="31513" y="4734"/>
                  <a:pt x="27885" y="5388"/>
                  <a:pt x="24864" y="5388"/>
                </a:cubicBezTo>
                <a:cubicBezTo>
                  <a:pt x="21177" y="5388"/>
                  <a:pt x="18396" y="4413"/>
                  <a:pt x="18396" y="4413"/>
                </a:cubicBezTo>
                <a:cubicBezTo>
                  <a:pt x="16146" y="6008"/>
                  <a:pt x="13931" y="7735"/>
                  <a:pt x="11764" y="9616"/>
                </a:cubicBezTo>
                <a:cubicBezTo>
                  <a:pt x="11455" y="9890"/>
                  <a:pt x="11145" y="10164"/>
                  <a:pt x="10836" y="10438"/>
                </a:cubicBezTo>
                <a:cubicBezTo>
                  <a:pt x="10014" y="11176"/>
                  <a:pt x="9192" y="11926"/>
                  <a:pt x="8383" y="12700"/>
                </a:cubicBezTo>
                <a:cubicBezTo>
                  <a:pt x="7835" y="13212"/>
                  <a:pt x="7299" y="13748"/>
                  <a:pt x="6764" y="14283"/>
                </a:cubicBezTo>
                <a:cubicBezTo>
                  <a:pt x="6490" y="14545"/>
                  <a:pt x="6228" y="14819"/>
                  <a:pt x="5954" y="15093"/>
                </a:cubicBezTo>
                <a:lnTo>
                  <a:pt x="5692" y="15367"/>
                </a:lnTo>
                <a:cubicBezTo>
                  <a:pt x="5668" y="15391"/>
                  <a:pt x="5621" y="15450"/>
                  <a:pt x="5609" y="15462"/>
                </a:cubicBezTo>
                <a:cubicBezTo>
                  <a:pt x="5597" y="15474"/>
                  <a:pt x="5585" y="15486"/>
                  <a:pt x="5573" y="15498"/>
                </a:cubicBezTo>
                <a:lnTo>
                  <a:pt x="4990" y="16105"/>
                </a:lnTo>
                <a:cubicBezTo>
                  <a:pt x="4775" y="16319"/>
                  <a:pt x="4573" y="16534"/>
                  <a:pt x="4359" y="16760"/>
                </a:cubicBezTo>
                <a:cubicBezTo>
                  <a:pt x="4097" y="17046"/>
                  <a:pt x="3835" y="17331"/>
                  <a:pt x="3573" y="17617"/>
                </a:cubicBezTo>
                <a:cubicBezTo>
                  <a:pt x="3263" y="17950"/>
                  <a:pt x="2954" y="18296"/>
                  <a:pt x="2656" y="18641"/>
                </a:cubicBezTo>
                <a:cubicBezTo>
                  <a:pt x="2465" y="18843"/>
                  <a:pt x="2275" y="19070"/>
                  <a:pt x="2108" y="19272"/>
                </a:cubicBezTo>
                <a:cubicBezTo>
                  <a:pt x="1930" y="19463"/>
                  <a:pt x="1751" y="19665"/>
                  <a:pt x="1572" y="19879"/>
                </a:cubicBezTo>
                <a:lnTo>
                  <a:pt x="1132" y="20391"/>
                </a:lnTo>
                <a:cubicBezTo>
                  <a:pt x="1120" y="20403"/>
                  <a:pt x="1120" y="20415"/>
                  <a:pt x="1108" y="20415"/>
                </a:cubicBezTo>
                <a:cubicBezTo>
                  <a:pt x="1072" y="20463"/>
                  <a:pt x="1037" y="20510"/>
                  <a:pt x="1001" y="20546"/>
                </a:cubicBezTo>
                <a:cubicBezTo>
                  <a:pt x="882" y="20689"/>
                  <a:pt x="763" y="20832"/>
                  <a:pt x="644" y="20975"/>
                </a:cubicBezTo>
                <a:cubicBezTo>
                  <a:pt x="429" y="21225"/>
                  <a:pt x="215" y="21487"/>
                  <a:pt x="1" y="21749"/>
                </a:cubicBezTo>
                <a:lnTo>
                  <a:pt x="1" y="23261"/>
                </a:lnTo>
                <a:lnTo>
                  <a:pt x="63854" y="23261"/>
                </a:lnTo>
                <a:cubicBezTo>
                  <a:pt x="60985" y="19153"/>
                  <a:pt x="57865" y="16307"/>
                  <a:pt x="60282" y="10557"/>
                </a:cubicBezTo>
                <a:cubicBezTo>
                  <a:pt x="63067" y="3934"/>
                  <a:pt x="53044" y="1"/>
                  <a:pt x="4428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46"/>
          <p:cNvSpPr/>
          <p:nvPr/>
        </p:nvSpPr>
        <p:spPr>
          <a:xfrm>
            <a:off x="5032307" y="4089458"/>
            <a:ext cx="2359793" cy="1147840"/>
          </a:xfrm>
          <a:custGeom>
            <a:avLst/>
            <a:gdLst/>
            <a:ahLst/>
            <a:cxnLst/>
            <a:rect l="l" t="t" r="r" b="b"/>
            <a:pathLst>
              <a:path w="59996" h="29183" extrusionOk="0">
                <a:moveTo>
                  <a:pt x="18610" y="0"/>
                </a:moveTo>
                <a:lnTo>
                  <a:pt x="18610" y="0"/>
                </a:lnTo>
                <a:cubicBezTo>
                  <a:pt x="18610" y="1"/>
                  <a:pt x="22241" y="4549"/>
                  <a:pt x="15335" y="6644"/>
                </a:cubicBezTo>
                <a:cubicBezTo>
                  <a:pt x="8442" y="8752"/>
                  <a:pt x="0" y="13073"/>
                  <a:pt x="3441" y="20193"/>
                </a:cubicBezTo>
                <a:cubicBezTo>
                  <a:pt x="5096" y="23587"/>
                  <a:pt x="7525" y="26397"/>
                  <a:pt x="8870" y="29183"/>
                </a:cubicBezTo>
                <a:lnTo>
                  <a:pt x="59996" y="29183"/>
                </a:lnTo>
                <a:lnTo>
                  <a:pt x="59996" y="27516"/>
                </a:lnTo>
                <a:cubicBezTo>
                  <a:pt x="59924" y="27432"/>
                  <a:pt x="59853" y="27361"/>
                  <a:pt x="59734" y="27266"/>
                </a:cubicBezTo>
                <a:cubicBezTo>
                  <a:pt x="59722" y="27242"/>
                  <a:pt x="59710" y="27230"/>
                  <a:pt x="59698" y="27218"/>
                </a:cubicBezTo>
                <a:cubicBezTo>
                  <a:pt x="59686" y="27206"/>
                  <a:pt x="59674" y="27194"/>
                  <a:pt x="59662" y="27182"/>
                </a:cubicBezTo>
                <a:cubicBezTo>
                  <a:pt x="59650" y="27159"/>
                  <a:pt x="59627" y="27147"/>
                  <a:pt x="59615" y="27123"/>
                </a:cubicBezTo>
                <a:cubicBezTo>
                  <a:pt x="59400" y="26861"/>
                  <a:pt x="59186" y="26611"/>
                  <a:pt x="58972" y="26349"/>
                </a:cubicBezTo>
                <a:cubicBezTo>
                  <a:pt x="58900" y="26266"/>
                  <a:pt x="58841" y="26194"/>
                  <a:pt x="58769" y="26111"/>
                </a:cubicBezTo>
                <a:cubicBezTo>
                  <a:pt x="58615" y="25932"/>
                  <a:pt x="58472" y="25766"/>
                  <a:pt x="58317" y="25587"/>
                </a:cubicBezTo>
                <a:cubicBezTo>
                  <a:pt x="58269" y="25527"/>
                  <a:pt x="58222" y="25456"/>
                  <a:pt x="58162" y="25396"/>
                </a:cubicBezTo>
                <a:cubicBezTo>
                  <a:pt x="57912" y="25111"/>
                  <a:pt x="57662" y="24825"/>
                  <a:pt x="57400" y="24539"/>
                </a:cubicBezTo>
                <a:cubicBezTo>
                  <a:pt x="57388" y="24515"/>
                  <a:pt x="57364" y="24492"/>
                  <a:pt x="57329" y="24468"/>
                </a:cubicBezTo>
                <a:cubicBezTo>
                  <a:pt x="57079" y="24182"/>
                  <a:pt x="56829" y="23908"/>
                  <a:pt x="56590" y="23634"/>
                </a:cubicBezTo>
                <a:cubicBezTo>
                  <a:pt x="56090" y="23087"/>
                  <a:pt x="55578" y="22551"/>
                  <a:pt x="55055" y="22015"/>
                </a:cubicBezTo>
                <a:cubicBezTo>
                  <a:pt x="54793" y="21753"/>
                  <a:pt x="54543" y="21491"/>
                  <a:pt x="54269" y="21229"/>
                </a:cubicBezTo>
                <a:cubicBezTo>
                  <a:pt x="54138" y="21086"/>
                  <a:pt x="54007" y="20967"/>
                  <a:pt x="53864" y="20824"/>
                </a:cubicBezTo>
                <a:cubicBezTo>
                  <a:pt x="53733" y="20682"/>
                  <a:pt x="53602" y="20551"/>
                  <a:pt x="53459" y="20420"/>
                </a:cubicBezTo>
                <a:cubicBezTo>
                  <a:pt x="52923" y="19896"/>
                  <a:pt x="52376" y="19372"/>
                  <a:pt x="51816" y="18848"/>
                </a:cubicBezTo>
                <a:cubicBezTo>
                  <a:pt x="51256" y="18336"/>
                  <a:pt x="50685" y="17824"/>
                  <a:pt x="50113" y="17324"/>
                </a:cubicBezTo>
                <a:cubicBezTo>
                  <a:pt x="49971" y="17205"/>
                  <a:pt x="49840" y="17074"/>
                  <a:pt x="49685" y="16955"/>
                </a:cubicBezTo>
                <a:cubicBezTo>
                  <a:pt x="49578" y="16848"/>
                  <a:pt x="49459" y="16753"/>
                  <a:pt x="49340" y="16657"/>
                </a:cubicBezTo>
                <a:lnTo>
                  <a:pt x="49256" y="16574"/>
                </a:lnTo>
                <a:cubicBezTo>
                  <a:pt x="48970" y="16324"/>
                  <a:pt x="48673" y="16086"/>
                  <a:pt x="48375" y="15848"/>
                </a:cubicBezTo>
                <a:cubicBezTo>
                  <a:pt x="46030" y="13895"/>
                  <a:pt x="43577" y="12073"/>
                  <a:pt x="41017" y="10406"/>
                </a:cubicBezTo>
                <a:cubicBezTo>
                  <a:pt x="40708" y="10192"/>
                  <a:pt x="40386" y="9990"/>
                  <a:pt x="40053" y="9775"/>
                </a:cubicBezTo>
                <a:cubicBezTo>
                  <a:pt x="39731" y="9573"/>
                  <a:pt x="39422" y="9371"/>
                  <a:pt x="39088" y="9168"/>
                </a:cubicBezTo>
                <a:cubicBezTo>
                  <a:pt x="38767" y="8966"/>
                  <a:pt x="38445" y="8775"/>
                  <a:pt x="38112" y="8573"/>
                </a:cubicBezTo>
                <a:cubicBezTo>
                  <a:pt x="37850" y="8418"/>
                  <a:pt x="37600" y="8263"/>
                  <a:pt x="37338" y="8120"/>
                </a:cubicBezTo>
                <a:lnTo>
                  <a:pt x="37124" y="7990"/>
                </a:lnTo>
                <a:cubicBezTo>
                  <a:pt x="36790" y="7799"/>
                  <a:pt x="36457" y="7609"/>
                  <a:pt x="36124" y="7418"/>
                </a:cubicBezTo>
                <a:cubicBezTo>
                  <a:pt x="35790" y="7228"/>
                  <a:pt x="35457" y="7037"/>
                  <a:pt x="35112" y="6858"/>
                </a:cubicBezTo>
                <a:cubicBezTo>
                  <a:pt x="34778" y="6680"/>
                  <a:pt x="34433" y="6501"/>
                  <a:pt x="34100" y="6311"/>
                </a:cubicBezTo>
                <a:cubicBezTo>
                  <a:pt x="33754" y="6132"/>
                  <a:pt x="33409" y="5954"/>
                  <a:pt x="33064" y="5787"/>
                </a:cubicBezTo>
                <a:cubicBezTo>
                  <a:pt x="32718" y="5608"/>
                  <a:pt x="32373" y="5442"/>
                  <a:pt x="32028" y="5263"/>
                </a:cubicBezTo>
                <a:cubicBezTo>
                  <a:pt x="30968" y="4751"/>
                  <a:pt x="29920" y="4263"/>
                  <a:pt x="28837" y="3799"/>
                </a:cubicBezTo>
                <a:cubicBezTo>
                  <a:pt x="27884" y="3382"/>
                  <a:pt x="26920" y="2977"/>
                  <a:pt x="25944" y="2596"/>
                </a:cubicBezTo>
                <a:cubicBezTo>
                  <a:pt x="23551" y="1655"/>
                  <a:pt x="21110" y="798"/>
                  <a:pt x="18610"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46"/>
          <p:cNvSpPr/>
          <p:nvPr/>
        </p:nvSpPr>
        <p:spPr>
          <a:xfrm>
            <a:off x="1811400" y="4428925"/>
            <a:ext cx="2232434" cy="807890"/>
          </a:xfrm>
          <a:custGeom>
            <a:avLst/>
            <a:gdLst/>
            <a:ahLst/>
            <a:cxnLst/>
            <a:rect l="l" t="t" r="r" b="b"/>
            <a:pathLst>
              <a:path w="56758" h="20540" extrusionOk="0">
                <a:moveTo>
                  <a:pt x="42517" y="1"/>
                </a:moveTo>
                <a:cubicBezTo>
                  <a:pt x="41178" y="1"/>
                  <a:pt x="39596" y="428"/>
                  <a:pt x="37494" y="1502"/>
                </a:cubicBezTo>
                <a:cubicBezTo>
                  <a:pt x="34350" y="3109"/>
                  <a:pt x="33707" y="5335"/>
                  <a:pt x="33576" y="6109"/>
                </a:cubicBezTo>
                <a:cubicBezTo>
                  <a:pt x="33576" y="6109"/>
                  <a:pt x="33565" y="6121"/>
                  <a:pt x="33565" y="6121"/>
                </a:cubicBezTo>
                <a:cubicBezTo>
                  <a:pt x="33541" y="6205"/>
                  <a:pt x="33541" y="6288"/>
                  <a:pt x="33541" y="6371"/>
                </a:cubicBezTo>
                <a:lnTo>
                  <a:pt x="33541" y="6383"/>
                </a:lnTo>
                <a:lnTo>
                  <a:pt x="33541" y="6478"/>
                </a:lnTo>
                <a:cubicBezTo>
                  <a:pt x="33696" y="7621"/>
                  <a:pt x="35517" y="9503"/>
                  <a:pt x="34970" y="10348"/>
                </a:cubicBezTo>
                <a:cubicBezTo>
                  <a:pt x="34653" y="10815"/>
                  <a:pt x="33653" y="11026"/>
                  <a:pt x="32726" y="11026"/>
                </a:cubicBezTo>
                <a:cubicBezTo>
                  <a:pt x="32116" y="11026"/>
                  <a:pt x="31538" y="10935"/>
                  <a:pt x="31207" y="10765"/>
                </a:cubicBezTo>
                <a:cubicBezTo>
                  <a:pt x="30636" y="10467"/>
                  <a:pt x="29981" y="9157"/>
                  <a:pt x="30005" y="8526"/>
                </a:cubicBezTo>
                <a:cubicBezTo>
                  <a:pt x="30064" y="7360"/>
                  <a:pt x="33326" y="5526"/>
                  <a:pt x="32636" y="4562"/>
                </a:cubicBezTo>
                <a:cubicBezTo>
                  <a:pt x="32422" y="4256"/>
                  <a:pt x="32044" y="4134"/>
                  <a:pt x="31571" y="4134"/>
                </a:cubicBezTo>
                <a:cubicBezTo>
                  <a:pt x="30017" y="4134"/>
                  <a:pt x="27440" y="5451"/>
                  <a:pt x="26290" y="5907"/>
                </a:cubicBezTo>
                <a:cubicBezTo>
                  <a:pt x="25826" y="6086"/>
                  <a:pt x="24897" y="6514"/>
                  <a:pt x="24635" y="6919"/>
                </a:cubicBezTo>
                <a:cubicBezTo>
                  <a:pt x="24325" y="7395"/>
                  <a:pt x="23992" y="8788"/>
                  <a:pt x="24397" y="9181"/>
                </a:cubicBezTo>
                <a:cubicBezTo>
                  <a:pt x="24474" y="9256"/>
                  <a:pt x="24586" y="9286"/>
                  <a:pt x="24720" y="9286"/>
                </a:cubicBezTo>
                <a:cubicBezTo>
                  <a:pt x="25223" y="9286"/>
                  <a:pt x="26044" y="8865"/>
                  <a:pt x="26552" y="8865"/>
                </a:cubicBezTo>
                <a:cubicBezTo>
                  <a:pt x="26677" y="8865"/>
                  <a:pt x="26784" y="8891"/>
                  <a:pt x="26861" y="8955"/>
                </a:cubicBezTo>
                <a:cubicBezTo>
                  <a:pt x="27338" y="9348"/>
                  <a:pt x="27361" y="10860"/>
                  <a:pt x="27004" y="11372"/>
                </a:cubicBezTo>
                <a:cubicBezTo>
                  <a:pt x="26433" y="12205"/>
                  <a:pt x="23742" y="11860"/>
                  <a:pt x="23087" y="12646"/>
                </a:cubicBezTo>
                <a:cubicBezTo>
                  <a:pt x="22813" y="12991"/>
                  <a:pt x="23147" y="14015"/>
                  <a:pt x="22861" y="14348"/>
                </a:cubicBezTo>
                <a:cubicBezTo>
                  <a:pt x="22289" y="15015"/>
                  <a:pt x="20813" y="15730"/>
                  <a:pt x="19444" y="16051"/>
                </a:cubicBezTo>
                <a:cubicBezTo>
                  <a:pt x="19296" y="16078"/>
                  <a:pt x="19059" y="16113"/>
                  <a:pt x="18790" y="16113"/>
                </a:cubicBezTo>
                <a:cubicBezTo>
                  <a:pt x="18103" y="16113"/>
                  <a:pt x="17208" y="15883"/>
                  <a:pt x="17063" y="14694"/>
                </a:cubicBezTo>
                <a:cubicBezTo>
                  <a:pt x="16896" y="13372"/>
                  <a:pt x="18182" y="12598"/>
                  <a:pt x="19063" y="12217"/>
                </a:cubicBezTo>
                <a:cubicBezTo>
                  <a:pt x="19349" y="12122"/>
                  <a:pt x="19622" y="12027"/>
                  <a:pt x="19849" y="11931"/>
                </a:cubicBezTo>
                <a:cubicBezTo>
                  <a:pt x="20039" y="11860"/>
                  <a:pt x="20218" y="11765"/>
                  <a:pt x="20384" y="11646"/>
                </a:cubicBezTo>
                <a:cubicBezTo>
                  <a:pt x="21373" y="10896"/>
                  <a:pt x="23444" y="8562"/>
                  <a:pt x="22944" y="7455"/>
                </a:cubicBezTo>
                <a:cubicBezTo>
                  <a:pt x="22786" y="7105"/>
                  <a:pt x="22044" y="6930"/>
                  <a:pt x="21442" y="6930"/>
                </a:cubicBezTo>
                <a:cubicBezTo>
                  <a:pt x="21184" y="6930"/>
                  <a:pt x="20951" y="6962"/>
                  <a:pt x="20801" y="7026"/>
                </a:cubicBezTo>
                <a:cubicBezTo>
                  <a:pt x="19980" y="7383"/>
                  <a:pt x="19682" y="9550"/>
                  <a:pt x="18944" y="10062"/>
                </a:cubicBezTo>
                <a:cubicBezTo>
                  <a:pt x="18229" y="10561"/>
                  <a:pt x="16541" y="10996"/>
                  <a:pt x="15381" y="10996"/>
                </a:cubicBezTo>
                <a:cubicBezTo>
                  <a:pt x="15130" y="10996"/>
                  <a:pt x="14903" y="10976"/>
                  <a:pt x="14717" y="10931"/>
                </a:cubicBezTo>
                <a:cubicBezTo>
                  <a:pt x="14110" y="10777"/>
                  <a:pt x="13431" y="9979"/>
                  <a:pt x="12764" y="9288"/>
                </a:cubicBezTo>
                <a:cubicBezTo>
                  <a:pt x="12229" y="8633"/>
                  <a:pt x="11574" y="8098"/>
                  <a:pt x="10812" y="7717"/>
                </a:cubicBezTo>
                <a:cubicBezTo>
                  <a:pt x="9990" y="8443"/>
                  <a:pt x="9169" y="9205"/>
                  <a:pt x="8359" y="9979"/>
                </a:cubicBezTo>
                <a:cubicBezTo>
                  <a:pt x="7811" y="10503"/>
                  <a:pt x="7276" y="11027"/>
                  <a:pt x="6740" y="11562"/>
                </a:cubicBezTo>
                <a:cubicBezTo>
                  <a:pt x="6478" y="11836"/>
                  <a:pt x="6204" y="12098"/>
                  <a:pt x="5930" y="12372"/>
                </a:cubicBezTo>
                <a:cubicBezTo>
                  <a:pt x="5871" y="12432"/>
                  <a:pt x="5823" y="12503"/>
                  <a:pt x="5763" y="12563"/>
                </a:cubicBezTo>
                <a:cubicBezTo>
                  <a:pt x="5740" y="12586"/>
                  <a:pt x="5704" y="12622"/>
                  <a:pt x="5680" y="12658"/>
                </a:cubicBezTo>
                <a:cubicBezTo>
                  <a:pt x="5644" y="12682"/>
                  <a:pt x="5597" y="12729"/>
                  <a:pt x="5585" y="12741"/>
                </a:cubicBezTo>
                <a:cubicBezTo>
                  <a:pt x="5573" y="12753"/>
                  <a:pt x="5573" y="12765"/>
                  <a:pt x="5549" y="12777"/>
                </a:cubicBezTo>
                <a:lnTo>
                  <a:pt x="4966" y="13384"/>
                </a:lnTo>
                <a:cubicBezTo>
                  <a:pt x="4763" y="13610"/>
                  <a:pt x="4549" y="13825"/>
                  <a:pt x="4347" y="14051"/>
                </a:cubicBezTo>
                <a:cubicBezTo>
                  <a:pt x="4085" y="14325"/>
                  <a:pt x="3823" y="14610"/>
                  <a:pt x="3561" y="14908"/>
                </a:cubicBezTo>
                <a:cubicBezTo>
                  <a:pt x="3251" y="15241"/>
                  <a:pt x="2942" y="15575"/>
                  <a:pt x="2644" y="15932"/>
                </a:cubicBezTo>
                <a:cubicBezTo>
                  <a:pt x="2465" y="16134"/>
                  <a:pt x="2275" y="16349"/>
                  <a:pt x="2096" y="16551"/>
                </a:cubicBezTo>
                <a:cubicBezTo>
                  <a:pt x="1930" y="16742"/>
                  <a:pt x="1775" y="16920"/>
                  <a:pt x="1608" y="17111"/>
                </a:cubicBezTo>
                <a:cubicBezTo>
                  <a:pt x="1442" y="17301"/>
                  <a:pt x="1287" y="17492"/>
                  <a:pt x="1120" y="17682"/>
                </a:cubicBezTo>
                <a:cubicBezTo>
                  <a:pt x="1120" y="17694"/>
                  <a:pt x="1108" y="17694"/>
                  <a:pt x="1108" y="17706"/>
                </a:cubicBezTo>
                <a:cubicBezTo>
                  <a:pt x="1072" y="17754"/>
                  <a:pt x="1025" y="17789"/>
                  <a:pt x="989" y="17837"/>
                </a:cubicBezTo>
                <a:lnTo>
                  <a:pt x="680" y="18206"/>
                </a:lnTo>
                <a:cubicBezTo>
                  <a:pt x="668" y="18230"/>
                  <a:pt x="656" y="18242"/>
                  <a:pt x="644" y="18254"/>
                </a:cubicBezTo>
                <a:cubicBezTo>
                  <a:pt x="429" y="18516"/>
                  <a:pt x="215" y="18778"/>
                  <a:pt x="1" y="19040"/>
                </a:cubicBezTo>
                <a:lnTo>
                  <a:pt x="1" y="20540"/>
                </a:lnTo>
                <a:lnTo>
                  <a:pt x="22397" y="20540"/>
                </a:lnTo>
                <a:cubicBezTo>
                  <a:pt x="23801" y="19397"/>
                  <a:pt x="25314" y="18373"/>
                  <a:pt x="26218" y="17658"/>
                </a:cubicBezTo>
                <a:cubicBezTo>
                  <a:pt x="26361" y="17551"/>
                  <a:pt x="26516" y="17408"/>
                  <a:pt x="26695" y="17254"/>
                </a:cubicBezTo>
                <a:cubicBezTo>
                  <a:pt x="27271" y="16921"/>
                  <a:pt x="27724" y="16787"/>
                  <a:pt x="28100" y="16787"/>
                </a:cubicBezTo>
                <a:cubicBezTo>
                  <a:pt x="29616" y="16787"/>
                  <a:pt x="29864" y="18964"/>
                  <a:pt x="31818" y="18964"/>
                </a:cubicBezTo>
                <a:cubicBezTo>
                  <a:pt x="32010" y="18964"/>
                  <a:pt x="32218" y="18943"/>
                  <a:pt x="32445" y="18897"/>
                </a:cubicBezTo>
                <a:cubicBezTo>
                  <a:pt x="35577" y="18266"/>
                  <a:pt x="37875" y="13217"/>
                  <a:pt x="38196" y="10622"/>
                </a:cubicBezTo>
                <a:cubicBezTo>
                  <a:pt x="38410" y="8848"/>
                  <a:pt x="39470" y="7967"/>
                  <a:pt x="40113" y="7586"/>
                </a:cubicBezTo>
                <a:cubicBezTo>
                  <a:pt x="41491" y="6897"/>
                  <a:pt x="43178" y="6311"/>
                  <a:pt x="44242" y="6311"/>
                </a:cubicBezTo>
                <a:cubicBezTo>
                  <a:pt x="44263" y="6311"/>
                  <a:pt x="44283" y="6311"/>
                  <a:pt x="44304" y="6312"/>
                </a:cubicBezTo>
                <a:cubicBezTo>
                  <a:pt x="45233" y="6336"/>
                  <a:pt x="47519" y="6967"/>
                  <a:pt x="47662" y="7860"/>
                </a:cubicBezTo>
                <a:cubicBezTo>
                  <a:pt x="47971" y="9884"/>
                  <a:pt x="41447" y="10812"/>
                  <a:pt x="42232" y="12705"/>
                </a:cubicBezTo>
                <a:cubicBezTo>
                  <a:pt x="42719" y="13852"/>
                  <a:pt x="44664" y="14369"/>
                  <a:pt x="46663" y="14369"/>
                </a:cubicBezTo>
                <a:cubicBezTo>
                  <a:pt x="48482" y="14369"/>
                  <a:pt x="50347" y="13941"/>
                  <a:pt x="51198" y="13170"/>
                </a:cubicBezTo>
                <a:cubicBezTo>
                  <a:pt x="51817" y="12598"/>
                  <a:pt x="51019" y="10515"/>
                  <a:pt x="51579" y="9872"/>
                </a:cubicBezTo>
                <a:cubicBezTo>
                  <a:pt x="51698" y="9729"/>
                  <a:pt x="52162" y="9717"/>
                  <a:pt x="52353" y="9669"/>
                </a:cubicBezTo>
                <a:cubicBezTo>
                  <a:pt x="53162" y="9455"/>
                  <a:pt x="54984" y="9419"/>
                  <a:pt x="55567" y="8824"/>
                </a:cubicBezTo>
                <a:cubicBezTo>
                  <a:pt x="56115" y="8276"/>
                  <a:pt x="56758" y="6455"/>
                  <a:pt x="56246" y="5871"/>
                </a:cubicBezTo>
                <a:cubicBezTo>
                  <a:pt x="56144" y="5742"/>
                  <a:pt x="55973" y="5696"/>
                  <a:pt x="55762" y="5696"/>
                </a:cubicBezTo>
                <a:cubicBezTo>
                  <a:pt x="55506" y="5696"/>
                  <a:pt x="55191" y="5764"/>
                  <a:pt x="54865" y="5836"/>
                </a:cubicBezTo>
                <a:cubicBezTo>
                  <a:pt x="54793" y="5847"/>
                  <a:pt x="54734" y="5859"/>
                  <a:pt x="54662" y="5871"/>
                </a:cubicBezTo>
                <a:cubicBezTo>
                  <a:pt x="54554" y="5884"/>
                  <a:pt x="54432" y="5894"/>
                  <a:pt x="54305" y="5894"/>
                </a:cubicBezTo>
                <a:cubicBezTo>
                  <a:pt x="53737" y="5894"/>
                  <a:pt x="53050" y="5704"/>
                  <a:pt x="52817" y="4800"/>
                </a:cubicBezTo>
                <a:cubicBezTo>
                  <a:pt x="52793" y="4538"/>
                  <a:pt x="52781" y="4252"/>
                  <a:pt x="52746" y="3966"/>
                </a:cubicBezTo>
                <a:cubicBezTo>
                  <a:pt x="52757" y="3657"/>
                  <a:pt x="52746" y="3335"/>
                  <a:pt x="52710" y="3026"/>
                </a:cubicBezTo>
                <a:cubicBezTo>
                  <a:pt x="52557" y="1838"/>
                  <a:pt x="52010" y="1166"/>
                  <a:pt x="51313" y="1166"/>
                </a:cubicBezTo>
                <a:cubicBezTo>
                  <a:pt x="51143" y="1166"/>
                  <a:pt x="50965" y="1206"/>
                  <a:pt x="50781" y="1287"/>
                </a:cubicBezTo>
                <a:cubicBezTo>
                  <a:pt x="50317" y="1499"/>
                  <a:pt x="49692" y="1624"/>
                  <a:pt x="48973" y="1624"/>
                </a:cubicBezTo>
                <a:cubicBezTo>
                  <a:pt x="47955" y="1624"/>
                  <a:pt x="46749" y="1375"/>
                  <a:pt x="45542" y="775"/>
                </a:cubicBezTo>
                <a:cubicBezTo>
                  <a:pt x="44596" y="302"/>
                  <a:pt x="43643" y="1"/>
                  <a:pt x="425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46"/>
          <p:cNvSpPr/>
          <p:nvPr/>
        </p:nvSpPr>
        <p:spPr>
          <a:xfrm>
            <a:off x="3218629" y="4918465"/>
            <a:ext cx="691701" cy="217548"/>
          </a:xfrm>
          <a:custGeom>
            <a:avLst/>
            <a:gdLst/>
            <a:ahLst/>
            <a:cxnLst/>
            <a:rect l="l" t="t" r="r" b="b"/>
            <a:pathLst>
              <a:path w="17586" h="5531" extrusionOk="0">
                <a:moveTo>
                  <a:pt x="6781" y="0"/>
                </a:moveTo>
                <a:cubicBezTo>
                  <a:pt x="5138" y="0"/>
                  <a:pt x="3272" y="384"/>
                  <a:pt x="2322" y="851"/>
                </a:cubicBezTo>
                <a:cubicBezTo>
                  <a:pt x="1524" y="1244"/>
                  <a:pt x="274" y="2768"/>
                  <a:pt x="95" y="3626"/>
                </a:cubicBezTo>
                <a:cubicBezTo>
                  <a:pt x="0" y="4138"/>
                  <a:pt x="191" y="4804"/>
                  <a:pt x="488" y="5531"/>
                </a:cubicBezTo>
                <a:lnTo>
                  <a:pt x="17586" y="5531"/>
                </a:lnTo>
                <a:cubicBezTo>
                  <a:pt x="17050" y="4078"/>
                  <a:pt x="17407" y="1054"/>
                  <a:pt x="16216" y="732"/>
                </a:cubicBezTo>
                <a:cubicBezTo>
                  <a:pt x="16146" y="713"/>
                  <a:pt x="16075" y="704"/>
                  <a:pt x="16003" y="704"/>
                </a:cubicBezTo>
                <a:cubicBezTo>
                  <a:pt x="14675" y="704"/>
                  <a:pt x="13105" y="3778"/>
                  <a:pt x="11930" y="4388"/>
                </a:cubicBezTo>
                <a:cubicBezTo>
                  <a:pt x="11582" y="4571"/>
                  <a:pt x="10858" y="4943"/>
                  <a:pt x="10394" y="4943"/>
                </a:cubicBezTo>
                <a:cubicBezTo>
                  <a:pt x="10286" y="4943"/>
                  <a:pt x="10192" y="4923"/>
                  <a:pt x="10120" y="4876"/>
                </a:cubicBezTo>
                <a:cubicBezTo>
                  <a:pt x="9192" y="4292"/>
                  <a:pt x="10311" y="1316"/>
                  <a:pt x="9466" y="625"/>
                </a:cubicBezTo>
                <a:cubicBezTo>
                  <a:pt x="8912" y="177"/>
                  <a:pt x="7898" y="0"/>
                  <a:pt x="67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6" name="Google Shape;986;p46"/>
          <p:cNvGrpSpPr/>
          <p:nvPr/>
        </p:nvGrpSpPr>
        <p:grpSpPr>
          <a:xfrm>
            <a:off x="5466410" y="4239699"/>
            <a:ext cx="1855975" cy="998021"/>
            <a:chOff x="5303901" y="4298526"/>
            <a:chExt cx="1571262" cy="844921"/>
          </a:xfrm>
        </p:grpSpPr>
        <p:sp>
          <p:nvSpPr>
            <p:cNvPr id="987" name="Google Shape;987;p46"/>
            <p:cNvSpPr/>
            <p:nvPr/>
          </p:nvSpPr>
          <p:spPr>
            <a:xfrm>
              <a:off x="5602436" y="4298526"/>
              <a:ext cx="1272726" cy="844921"/>
            </a:xfrm>
            <a:custGeom>
              <a:avLst/>
              <a:gdLst/>
              <a:ahLst/>
              <a:cxnLst/>
              <a:rect l="l" t="t" r="r" b="b"/>
              <a:pathLst>
                <a:path w="38220" h="25373" extrusionOk="0">
                  <a:moveTo>
                    <a:pt x="8847" y="0"/>
                  </a:moveTo>
                  <a:cubicBezTo>
                    <a:pt x="6132" y="1179"/>
                    <a:pt x="4989" y="3799"/>
                    <a:pt x="6228" y="5882"/>
                  </a:cubicBezTo>
                  <a:cubicBezTo>
                    <a:pt x="7513" y="8037"/>
                    <a:pt x="8942" y="6144"/>
                    <a:pt x="9954" y="8704"/>
                  </a:cubicBezTo>
                  <a:cubicBezTo>
                    <a:pt x="10350" y="9705"/>
                    <a:pt x="10849" y="10100"/>
                    <a:pt x="11386" y="10100"/>
                  </a:cubicBezTo>
                  <a:cubicBezTo>
                    <a:pt x="12221" y="10100"/>
                    <a:pt x="13146" y="9142"/>
                    <a:pt x="13907" y="8025"/>
                  </a:cubicBezTo>
                  <a:cubicBezTo>
                    <a:pt x="14026" y="7882"/>
                    <a:pt x="14133" y="7763"/>
                    <a:pt x="14252" y="7632"/>
                  </a:cubicBezTo>
                  <a:cubicBezTo>
                    <a:pt x="14643" y="7210"/>
                    <a:pt x="15034" y="6890"/>
                    <a:pt x="15392" y="6890"/>
                  </a:cubicBezTo>
                  <a:cubicBezTo>
                    <a:pt x="15437" y="6890"/>
                    <a:pt x="15482" y="6895"/>
                    <a:pt x="15526" y="6906"/>
                  </a:cubicBezTo>
                  <a:cubicBezTo>
                    <a:pt x="16669" y="7204"/>
                    <a:pt x="17884" y="10109"/>
                    <a:pt x="17360" y="11157"/>
                  </a:cubicBezTo>
                  <a:cubicBezTo>
                    <a:pt x="17241" y="11419"/>
                    <a:pt x="16491" y="11395"/>
                    <a:pt x="16193" y="11466"/>
                  </a:cubicBezTo>
                  <a:cubicBezTo>
                    <a:pt x="15384" y="11609"/>
                    <a:pt x="13693" y="11621"/>
                    <a:pt x="12895" y="11835"/>
                  </a:cubicBezTo>
                  <a:cubicBezTo>
                    <a:pt x="12466" y="11954"/>
                    <a:pt x="11835" y="12157"/>
                    <a:pt x="11204" y="12395"/>
                  </a:cubicBezTo>
                  <a:cubicBezTo>
                    <a:pt x="11193" y="12407"/>
                    <a:pt x="11193" y="12407"/>
                    <a:pt x="11181" y="12419"/>
                  </a:cubicBezTo>
                  <a:cubicBezTo>
                    <a:pt x="10502" y="12681"/>
                    <a:pt x="9847" y="13002"/>
                    <a:pt x="9526" y="13347"/>
                  </a:cubicBezTo>
                  <a:cubicBezTo>
                    <a:pt x="8478" y="14443"/>
                    <a:pt x="8430" y="17860"/>
                    <a:pt x="7394" y="18943"/>
                  </a:cubicBezTo>
                  <a:cubicBezTo>
                    <a:pt x="7144" y="19158"/>
                    <a:pt x="6859" y="19324"/>
                    <a:pt x="6549" y="19431"/>
                  </a:cubicBezTo>
                  <a:cubicBezTo>
                    <a:pt x="6537" y="19431"/>
                    <a:pt x="3096" y="20098"/>
                    <a:pt x="1691" y="20884"/>
                  </a:cubicBezTo>
                  <a:cubicBezTo>
                    <a:pt x="334" y="21634"/>
                    <a:pt x="1" y="23932"/>
                    <a:pt x="1715" y="25373"/>
                  </a:cubicBezTo>
                  <a:lnTo>
                    <a:pt x="15372" y="25373"/>
                  </a:lnTo>
                  <a:cubicBezTo>
                    <a:pt x="15846" y="24341"/>
                    <a:pt x="16226" y="22956"/>
                    <a:pt x="16934" y="22956"/>
                  </a:cubicBezTo>
                  <a:cubicBezTo>
                    <a:pt x="16937" y="22956"/>
                    <a:pt x="16940" y="22956"/>
                    <a:pt x="16943" y="22956"/>
                  </a:cubicBezTo>
                  <a:cubicBezTo>
                    <a:pt x="17515" y="22968"/>
                    <a:pt x="17622" y="24527"/>
                    <a:pt x="18074" y="24873"/>
                  </a:cubicBezTo>
                  <a:cubicBezTo>
                    <a:pt x="18372" y="25099"/>
                    <a:pt x="18705" y="25265"/>
                    <a:pt x="19063" y="25373"/>
                  </a:cubicBezTo>
                  <a:lnTo>
                    <a:pt x="27921" y="25373"/>
                  </a:lnTo>
                  <a:cubicBezTo>
                    <a:pt x="27909" y="25373"/>
                    <a:pt x="27885" y="25361"/>
                    <a:pt x="27873" y="25361"/>
                  </a:cubicBezTo>
                  <a:cubicBezTo>
                    <a:pt x="26540" y="24813"/>
                    <a:pt x="23432" y="24789"/>
                    <a:pt x="22242" y="23991"/>
                  </a:cubicBezTo>
                  <a:cubicBezTo>
                    <a:pt x="21420" y="23432"/>
                    <a:pt x="19634" y="21694"/>
                    <a:pt x="19979" y="20777"/>
                  </a:cubicBezTo>
                  <a:cubicBezTo>
                    <a:pt x="20289" y="19967"/>
                    <a:pt x="22218" y="19661"/>
                    <a:pt x="23456" y="19661"/>
                  </a:cubicBezTo>
                  <a:cubicBezTo>
                    <a:pt x="23693" y="19661"/>
                    <a:pt x="23905" y="19672"/>
                    <a:pt x="24075" y="19693"/>
                  </a:cubicBezTo>
                  <a:cubicBezTo>
                    <a:pt x="24539" y="19753"/>
                    <a:pt x="25290" y="20408"/>
                    <a:pt x="25706" y="20622"/>
                  </a:cubicBezTo>
                  <a:cubicBezTo>
                    <a:pt x="26766" y="21158"/>
                    <a:pt x="29242" y="21753"/>
                    <a:pt x="30028" y="22646"/>
                  </a:cubicBezTo>
                  <a:cubicBezTo>
                    <a:pt x="30123" y="22765"/>
                    <a:pt x="30421" y="23849"/>
                    <a:pt x="30385" y="25373"/>
                  </a:cubicBezTo>
                  <a:lnTo>
                    <a:pt x="35815" y="25373"/>
                  </a:lnTo>
                  <a:cubicBezTo>
                    <a:pt x="35660" y="24599"/>
                    <a:pt x="35577" y="23884"/>
                    <a:pt x="35767" y="23444"/>
                  </a:cubicBezTo>
                  <a:cubicBezTo>
                    <a:pt x="36040" y="22807"/>
                    <a:pt x="37094" y="21422"/>
                    <a:pt x="37821" y="21422"/>
                  </a:cubicBezTo>
                  <a:cubicBezTo>
                    <a:pt x="37855" y="21422"/>
                    <a:pt x="37889" y="21425"/>
                    <a:pt x="37922" y="21432"/>
                  </a:cubicBezTo>
                  <a:cubicBezTo>
                    <a:pt x="38029" y="21455"/>
                    <a:pt x="38136" y="21515"/>
                    <a:pt x="38220" y="21598"/>
                  </a:cubicBezTo>
                  <a:cubicBezTo>
                    <a:pt x="37970" y="21313"/>
                    <a:pt x="37720" y="21027"/>
                    <a:pt x="37410" y="20741"/>
                  </a:cubicBezTo>
                  <a:cubicBezTo>
                    <a:pt x="37386" y="20717"/>
                    <a:pt x="37362" y="20693"/>
                    <a:pt x="37339" y="20658"/>
                  </a:cubicBezTo>
                  <a:cubicBezTo>
                    <a:pt x="37101" y="20384"/>
                    <a:pt x="36839" y="20110"/>
                    <a:pt x="36600" y="19836"/>
                  </a:cubicBezTo>
                  <a:cubicBezTo>
                    <a:pt x="36088" y="19289"/>
                    <a:pt x="35577" y="18753"/>
                    <a:pt x="35065" y="18217"/>
                  </a:cubicBezTo>
                  <a:cubicBezTo>
                    <a:pt x="34803" y="17955"/>
                    <a:pt x="34553" y="17693"/>
                    <a:pt x="34279" y="17419"/>
                  </a:cubicBezTo>
                  <a:lnTo>
                    <a:pt x="33886" y="17026"/>
                  </a:lnTo>
                  <a:lnTo>
                    <a:pt x="33469" y="16622"/>
                  </a:lnTo>
                  <a:cubicBezTo>
                    <a:pt x="32933" y="16098"/>
                    <a:pt x="32386" y="15574"/>
                    <a:pt x="31826" y="15050"/>
                  </a:cubicBezTo>
                  <a:cubicBezTo>
                    <a:pt x="31266" y="14538"/>
                    <a:pt x="30695" y="14026"/>
                    <a:pt x="30123" y="13526"/>
                  </a:cubicBezTo>
                  <a:cubicBezTo>
                    <a:pt x="29981" y="13407"/>
                    <a:pt x="29850" y="13276"/>
                    <a:pt x="29695" y="13157"/>
                  </a:cubicBezTo>
                  <a:cubicBezTo>
                    <a:pt x="29588" y="13050"/>
                    <a:pt x="29469" y="12954"/>
                    <a:pt x="29350" y="12859"/>
                  </a:cubicBezTo>
                  <a:lnTo>
                    <a:pt x="29266" y="12788"/>
                  </a:lnTo>
                  <a:cubicBezTo>
                    <a:pt x="28969" y="12538"/>
                    <a:pt x="28683" y="12288"/>
                    <a:pt x="28397" y="12050"/>
                  </a:cubicBezTo>
                  <a:cubicBezTo>
                    <a:pt x="26040" y="10097"/>
                    <a:pt x="23587" y="8287"/>
                    <a:pt x="21039" y="6608"/>
                  </a:cubicBezTo>
                  <a:cubicBezTo>
                    <a:pt x="20718" y="6406"/>
                    <a:pt x="20396" y="6192"/>
                    <a:pt x="20075" y="5989"/>
                  </a:cubicBezTo>
                  <a:cubicBezTo>
                    <a:pt x="19753" y="5787"/>
                    <a:pt x="19432" y="5573"/>
                    <a:pt x="19098" y="5382"/>
                  </a:cubicBezTo>
                  <a:cubicBezTo>
                    <a:pt x="18777" y="5180"/>
                    <a:pt x="18455" y="4977"/>
                    <a:pt x="18122" y="4787"/>
                  </a:cubicBezTo>
                  <a:cubicBezTo>
                    <a:pt x="17860" y="4620"/>
                    <a:pt x="17610" y="4465"/>
                    <a:pt x="17348" y="4322"/>
                  </a:cubicBezTo>
                  <a:lnTo>
                    <a:pt x="17134" y="4191"/>
                  </a:lnTo>
                  <a:cubicBezTo>
                    <a:pt x="16800" y="4001"/>
                    <a:pt x="16467" y="3810"/>
                    <a:pt x="16146" y="3620"/>
                  </a:cubicBezTo>
                  <a:cubicBezTo>
                    <a:pt x="15800" y="3441"/>
                    <a:pt x="15467" y="3251"/>
                    <a:pt x="15122" y="3072"/>
                  </a:cubicBezTo>
                  <a:cubicBezTo>
                    <a:pt x="14788" y="2882"/>
                    <a:pt x="14443" y="2703"/>
                    <a:pt x="14110" y="2525"/>
                  </a:cubicBezTo>
                  <a:cubicBezTo>
                    <a:pt x="13764" y="2346"/>
                    <a:pt x="13419" y="2167"/>
                    <a:pt x="13074" y="1989"/>
                  </a:cubicBezTo>
                  <a:cubicBezTo>
                    <a:pt x="12728" y="1810"/>
                    <a:pt x="12383" y="1643"/>
                    <a:pt x="12038" y="1477"/>
                  </a:cubicBezTo>
                  <a:cubicBezTo>
                    <a:pt x="10990" y="965"/>
                    <a:pt x="9930" y="477"/>
                    <a:pt x="8847"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46"/>
            <p:cNvSpPr/>
            <p:nvPr/>
          </p:nvSpPr>
          <p:spPr>
            <a:xfrm>
              <a:off x="5303901" y="4763463"/>
              <a:ext cx="199833" cy="223243"/>
            </a:xfrm>
            <a:custGeom>
              <a:avLst/>
              <a:gdLst/>
              <a:ahLst/>
              <a:cxnLst/>
              <a:rect l="l" t="t" r="r" b="b"/>
              <a:pathLst>
                <a:path w="6001" h="6704" extrusionOk="0">
                  <a:moveTo>
                    <a:pt x="4052" y="0"/>
                  </a:moveTo>
                  <a:cubicBezTo>
                    <a:pt x="3829" y="0"/>
                    <a:pt x="3625" y="15"/>
                    <a:pt x="3477" y="40"/>
                  </a:cubicBezTo>
                  <a:cubicBezTo>
                    <a:pt x="2810" y="147"/>
                    <a:pt x="1524" y="766"/>
                    <a:pt x="1096" y="1278"/>
                  </a:cubicBezTo>
                  <a:cubicBezTo>
                    <a:pt x="512" y="1969"/>
                    <a:pt x="24" y="3826"/>
                    <a:pt x="0" y="4719"/>
                  </a:cubicBezTo>
                  <a:cubicBezTo>
                    <a:pt x="0" y="5207"/>
                    <a:pt x="84" y="6386"/>
                    <a:pt x="524" y="6624"/>
                  </a:cubicBezTo>
                  <a:cubicBezTo>
                    <a:pt x="619" y="6680"/>
                    <a:pt x="741" y="6703"/>
                    <a:pt x="880" y="6703"/>
                  </a:cubicBezTo>
                  <a:cubicBezTo>
                    <a:pt x="1460" y="6703"/>
                    <a:pt x="2331" y="6295"/>
                    <a:pt x="2715" y="6065"/>
                  </a:cubicBezTo>
                  <a:cubicBezTo>
                    <a:pt x="3751" y="5410"/>
                    <a:pt x="5549" y="3517"/>
                    <a:pt x="5870" y="2362"/>
                  </a:cubicBezTo>
                  <a:cubicBezTo>
                    <a:pt x="6001" y="1862"/>
                    <a:pt x="5870" y="683"/>
                    <a:pt x="5489" y="338"/>
                  </a:cubicBezTo>
                  <a:cubicBezTo>
                    <a:pt x="5221" y="86"/>
                    <a:pt x="4581" y="0"/>
                    <a:pt x="4052"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46"/>
            <p:cNvSpPr/>
            <p:nvPr/>
          </p:nvSpPr>
          <p:spPr>
            <a:xfrm>
              <a:off x="5437501" y="4554205"/>
              <a:ext cx="385814" cy="386979"/>
            </a:xfrm>
            <a:custGeom>
              <a:avLst/>
              <a:gdLst/>
              <a:ahLst/>
              <a:cxnLst/>
              <a:rect l="l" t="t" r="r" b="b"/>
              <a:pathLst>
                <a:path w="11586" h="11621" extrusionOk="0">
                  <a:moveTo>
                    <a:pt x="3193" y="1"/>
                  </a:moveTo>
                  <a:cubicBezTo>
                    <a:pt x="2355" y="1"/>
                    <a:pt x="1006" y="931"/>
                    <a:pt x="525" y="1466"/>
                  </a:cubicBezTo>
                  <a:cubicBezTo>
                    <a:pt x="251" y="1764"/>
                    <a:pt x="24" y="2586"/>
                    <a:pt x="13" y="2990"/>
                  </a:cubicBezTo>
                  <a:cubicBezTo>
                    <a:pt x="1" y="3383"/>
                    <a:pt x="144" y="4181"/>
                    <a:pt x="405" y="4443"/>
                  </a:cubicBezTo>
                  <a:cubicBezTo>
                    <a:pt x="727" y="4764"/>
                    <a:pt x="1727" y="4895"/>
                    <a:pt x="2168" y="5038"/>
                  </a:cubicBezTo>
                  <a:cubicBezTo>
                    <a:pt x="2787" y="5241"/>
                    <a:pt x="4168" y="5348"/>
                    <a:pt x="4644" y="5788"/>
                  </a:cubicBezTo>
                  <a:cubicBezTo>
                    <a:pt x="4942" y="6038"/>
                    <a:pt x="5394" y="6860"/>
                    <a:pt x="5239" y="7217"/>
                  </a:cubicBezTo>
                  <a:cubicBezTo>
                    <a:pt x="5025" y="7777"/>
                    <a:pt x="3358" y="7753"/>
                    <a:pt x="3084" y="8277"/>
                  </a:cubicBezTo>
                  <a:cubicBezTo>
                    <a:pt x="2703" y="9015"/>
                    <a:pt x="2918" y="11087"/>
                    <a:pt x="3632" y="11527"/>
                  </a:cubicBezTo>
                  <a:cubicBezTo>
                    <a:pt x="3735" y="11593"/>
                    <a:pt x="3863" y="11621"/>
                    <a:pt x="4010" y="11621"/>
                  </a:cubicBezTo>
                  <a:cubicBezTo>
                    <a:pt x="4712" y="11621"/>
                    <a:pt x="5819" y="10978"/>
                    <a:pt x="6370" y="10801"/>
                  </a:cubicBezTo>
                  <a:cubicBezTo>
                    <a:pt x="7275" y="10515"/>
                    <a:pt x="9228" y="10134"/>
                    <a:pt x="9930" y="9503"/>
                  </a:cubicBezTo>
                  <a:cubicBezTo>
                    <a:pt x="10490" y="9003"/>
                    <a:pt x="11585" y="7467"/>
                    <a:pt x="11216" y="6824"/>
                  </a:cubicBezTo>
                  <a:cubicBezTo>
                    <a:pt x="11109" y="6642"/>
                    <a:pt x="10825" y="6595"/>
                    <a:pt x="10489" y="6595"/>
                  </a:cubicBezTo>
                  <a:cubicBezTo>
                    <a:pt x="10140" y="6595"/>
                    <a:pt x="9734" y="6646"/>
                    <a:pt x="9411" y="6646"/>
                  </a:cubicBezTo>
                  <a:cubicBezTo>
                    <a:pt x="9254" y="6646"/>
                    <a:pt x="9116" y="6634"/>
                    <a:pt x="9014" y="6598"/>
                  </a:cubicBezTo>
                  <a:cubicBezTo>
                    <a:pt x="8609" y="6443"/>
                    <a:pt x="7918" y="5919"/>
                    <a:pt x="7585" y="5657"/>
                  </a:cubicBezTo>
                  <a:cubicBezTo>
                    <a:pt x="6954" y="5169"/>
                    <a:pt x="5716" y="4133"/>
                    <a:pt x="5239" y="3502"/>
                  </a:cubicBezTo>
                  <a:cubicBezTo>
                    <a:pt x="4644" y="2728"/>
                    <a:pt x="4394" y="347"/>
                    <a:pt x="3453" y="38"/>
                  </a:cubicBezTo>
                  <a:cubicBezTo>
                    <a:pt x="3374" y="13"/>
                    <a:pt x="3287" y="1"/>
                    <a:pt x="3193" y="1"/>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0" name="Google Shape;990;p46"/>
          <p:cNvSpPr/>
          <p:nvPr/>
        </p:nvSpPr>
        <p:spPr>
          <a:xfrm>
            <a:off x="4282576" y="3690956"/>
            <a:ext cx="145216" cy="837350"/>
          </a:xfrm>
          <a:custGeom>
            <a:avLst/>
            <a:gdLst/>
            <a:ahLst/>
            <a:cxnLst/>
            <a:rect l="l" t="t" r="r" b="b"/>
            <a:pathLst>
              <a:path w="3692" h="21289" extrusionOk="0">
                <a:moveTo>
                  <a:pt x="1619" y="0"/>
                </a:moveTo>
                <a:lnTo>
                  <a:pt x="1619" y="0"/>
                </a:lnTo>
                <a:cubicBezTo>
                  <a:pt x="1858" y="1762"/>
                  <a:pt x="1917" y="3548"/>
                  <a:pt x="1810" y="5334"/>
                </a:cubicBezTo>
                <a:cubicBezTo>
                  <a:pt x="1798" y="5763"/>
                  <a:pt x="1727" y="6180"/>
                  <a:pt x="1691" y="6608"/>
                </a:cubicBezTo>
                <a:cubicBezTo>
                  <a:pt x="1619" y="7025"/>
                  <a:pt x="1572" y="7442"/>
                  <a:pt x="1465" y="7846"/>
                </a:cubicBezTo>
                <a:cubicBezTo>
                  <a:pt x="1417" y="8049"/>
                  <a:pt x="1393" y="8251"/>
                  <a:pt x="1334" y="8454"/>
                </a:cubicBezTo>
                <a:lnTo>
                  <a:pt x="1155" y="9049"/>
                </a:lnTo>
                <a:cubicBezTo>
                  <a:pt x="1119" y="9251"/>
                  <a:pt x="1024" y="9430"/>
                  <a:pt x="965" y="9632"/>
                </a:cubicBezTo>
                <a:lnTo>
                  <a:pt x="750" y="10240"/>
                </a:lnTo>
                <a:cubicBezTo>
                  <a:pt x="405" y="11168"/>
                  <a:pt x="191" y="12145"/>
                  <a:pt x="95" y="13133"/>
                </a:cubicBezTo>
                <a:cubicBezTo>
                  <a:pt x="0" y="14097"/>
                  <a:pt x="24" y="15074"/>
                  <a:pt x="167" y="16038"/>
                </a:cubicBezTo>
                <a:cubicBezTo>
                  <a:pt x="453" y="17943"/>
                  <a:pt x="1096" y="19776"/>
                  <a:pt x="2227" y="21289"/>
                </a:cubicBezTo>
                <a:cubicBezTo>
                  <a:pt x="1977" y="19515"/>
                  <a:pt x="1881" y="17729"/>
                  <a:pt x="1941" y="15943"/>
                </a:cubicBezTo>
                <a:cubicBezTo>
                  <a:pt x="1988" y="14264"/>
                  <a:pt x="2310" y="12609"/>
                  <a:pt x="2881" y="11037"/>
                </a:cubicBezTo>
                <a:lnTo>
                  <a:pt x="3108" y="10359"/>
                </a:lnTo>
                <a:cubicBezTo>
                  <a:pt x="3191" y="10121"/>
                  <a:pt x="3262" y="9882"/>
                  <a:pt x="3322" y="9644"/>
                </a:cubicBezTo>
                <a:cubicBezTo>
                  <a:pt x="3441" y="9168"/>
                  <a:pt x="3536" y="8680"/>
                  <a:pt x="3596" y="8192"/>
                </a:cubicBezTo>
                <a:cubicBezTo>
                  <a:pt x="3655" y="7704"/>
                  <a:pt x="3691" y="7215"/>
                  <a:pt x="3691" y="6727"/>
                </a:cubicBezTo>
                <a:cubicBezTo>
                  <a:pt x="3691" y="6239"/>
                  <a:pt x="3655" y="5763"/>
                  <a:pt x="3608" y="5275"/>
                </a:cubicBezTo>
                <a:cubicBezTo>
                  <a:pt x="3489" y="4322"/>
                  <a:pt x="3262" y="3394"/>
                  <a:pt x="2941" y="2489"/>
                </a:cubicBezTo>
                <a:cubicBezTo>
                  <a:pt x="2620" y="1596"/>
                  <a:pt x="2179" y="762"/>
                  <a:pt x="16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46"/>
          <p:cNvSpPr/>
          <p:nvPr/>
        </p:nvSpPr>
        <p:spPr>
          <a:xfrm>
            <a:off x="3354872" y="3521911"/>
            <a:ext cx="151312" cy="916487"/>
          </a:xfrm>
          <a:custGeom>
            <a:avLst/>
            <a:gdLst/>
            <a:ahLst/>
            <a:cxnLst/>
            <a:rect l="l" t="t" r="r" b="b"/>
            <a:pathLst>
              <a:path w="3847" h="23301" extrusionOk="0">
                <a:moveTo>
                  <a:pt x="2168" y="0"/>
                </a:moveTo>
                <a:lnTo>
                  <a:pt x="2168" y="0"/>
                </a:lnTo>
                <a:cubicBezTo>
                  <a:pt x="1584" y="845"/>
                  <a:pt x="1108" y="1774"/>
                  <a:pt x="787" y="2750"/>
                </a:cubicBezTo>
                <a:cubicBezTo>
                  <a:pt x="441" y="3727"/>
                  <a:pt x="203" y="4751"/>
                  <a:pt x="96" y="5787"/>
                </a:cubicBezTo>
                <a:cubicBezTo>
                  <a:pt x="37" y="6310"/>
                  <a:pt x="1" y="6834"/>
                  <a:pt x="1" y="7370"/>
                </a:cubicBezTo>
                <a:cubicBezTo>
                  <a:pt x="13" y="7894"/>
                  <a:pt x="48" y="8430"/>
                  <a:pt x="120" y="8954"/>
                </a:cubicBezTo>
                <a:cubicBezTo>
                  <a:pt x="179" y="9489"/>
                  <a:pt x="287" y="10013"/>
                  <a:pt x="418" y="10537"/>
                </a:cubicBezTo>
                <a:cubicBezTo>
                  <a:pt x="477" y="10799"/>
                  <a:pt x="560" y="11061"/>
                  <a:pt x="656" y="11311"/>
                </a:cubicBezTo>
                <a:lnTo>
                  <a:pt x="894" y="12061"/>
                </a:lnTo>
                <a:cubicBezTo>
                  <a:pt x="1061" y="12478"/>
                  <a:pt x="1191" y="12906"/>
                  <a:pt x="1311" y="13347"/>
                </a:cubicBezTo>
                <a:cubicBezTo>
                  <a:pt x="1370" y="13561"/>
                  <a:pt x="1442" y="13776"/>
                  <a:pt x="1489" y="14014"/>
                </a:cubicBezTo>
                <a:cubicBezTo>
                  <a:pt x="1525" y="14240"/>
                  <a:pt x="1572" y="14466"/>
                  <a:pt x="1620" y="14680"/>
                </a:cubicBezTo>
                <a:cubicBezTo>
                  <a:pt x="1787" y="15597"/>
                  <a:pt x="1882" y="16526"/>
                  <a:pt x="1906" y="17467"/>
                </a:cubicBezTo>
                <a:cubicBezTo>
                  <a:pt x="1953" y="19419"/>
                  <a:pt x="1823" y="21372"/>
                  <a:pt x="1513" y="23301"/>
                </a:cubicBezTo>
                <a:cubicBezTo>
                  <a:pt x="2108" y="22467"/>
                  <a:pt x="2585" y="21550"/>
                  <a:pt x="2930" y="20586"/>
                </a:cubicBezTo>
                <a:cubicBezTo>
                  <a:pt x="3287" y="19598"/>
                  <a:pt x="3537" y="18586"/>
                  <a:pt x="3680" y="17562"/>
                </a:cubicBezTo>
                <a:cubicBezTo>
                  <a:pt x="3823" y="16514"/>
                  <a:pt x="3847" y="15442"/>
                  <a:pt x="3739" y="14395"/>
                </a:cubicBezTo>
                <a:cubicBezTo>
                  <a:pt x="3632" y="13323"/>
                  <a:pt x="3394" y="12264"/>
                  <a:pt x="3013" y="11251"/>
                </a:cubicBezTo>
                <a:lnTo>
                  <a:pt x="2787" y="10585"/>
                </a:lnTo>
                <a:cubicBezTo>
                  <a:pt x="2704" y="10370"/>
                  <a:pt x="2632" y="10156"/>
                  <a:pt x="2573" y="9942"/>
                </a:cubicBezTo>
                <a:lnTo>
                  <a:pt x="2382" y="9275"/>
                </a:lnTo>
                <a:cubicBezTo>
                  <a:pt x="2311" y="9049"/>
                  <a:pt x="2299" y="8835"/>
                  <a:pt x="2239" y="8608"/>
                </a:cubicBezTo>
                <a:cubicBezTo>
                  <a:pt x="2120" y="8168"/>
                  <a:pt x="2084" y="7703"/>
                  <a:pt x="2001" y="7239"/>
                </a:cubicBezTo>
                <a:cubicBezTo>
                  <a:pt x="1953" y="6775"/>
                  <a:pt x="1882" y="6310"/>
                  <a:pt x="1870" y="5846"/>
                </a:cubicBezTo>
                <a:cubicBezTo>
                  <a:pt x="1775" y="3893"/>
                  <a:pt x="1870" y="1941"/>
                  <a:pt x="21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46"/>
          <p:cNvSpPr/>
          <p:nvPr/>
        </p:nvSpPr>
        <p:spPr>
          <a:xfrm>
            <a:off x="3904171" y="4248671"/>
            <a:ext cx="134438" cy="624285"/>
          </a:xfrm>
          <a:custGeom>
            <a:avLst/>
            <a:gdLst/>
            <a:ahLst/>
            <a:cxnLst/>
            <a:rect l="l" t="t" r="r" b="b"/>
            <a:pathLst>
              <a:path w="3418" h="15872" extrusionOk="0">
                <a:moveTo>
                  <a:pt x="1549" y="1"/>
                </a:moveTo>
                <a:lnTo>
                  <a:pt x="1549" y="1"/>
                </a:lnTo>
                <a:cubicBezTo>
                  <a:pt x="1799" y="1310"/>
                  <a:pt x="1894" y="2644"/>
                  <a:pt x="1811" y="3977"/>
                </a:cubicBezTo>
                <a:cubicBezTo>
                  <a:pt x="1799" y="4132"/>
                  <a:pt x="1787" y="4287"/>
                  <a:pt x="1763" y="4453"/>
                </a:cubicBezTo>
                <a:lnTo>
                  <a:pt x="1703" y="4906"/>
                </a:lnTo>
                <a:cubicBezTo>
                  <a:pt x="1632" y="5204"/>
                  <a:pt x="1596" y="5513"/>
                  <a:pt x="1501" y="5799"/>
                </a:cubicBezTo>
                <a:cubicBezTo>
                  <a:pt x="1453" y="5942"/>
                  <a:pt x="1430" y="6097"/>
                  <a:pt x="1370" y="6239"/>
                </a:cubicBezTo>
                <a:lnTo>
                  <a:pt x="1227" y="6668"/>
                </a:lnTo>
                <a:cubicBezTo>
                  <a:pt x="1168" y="6799"/>
                  <a:pt x="1120" y="6942"/>
                  <a:pt x="1049" y="7073"/>
                </a:cubicBezTo>
                <a:lnTo>
                  <a:pt x="858" y="7513"/>
                </a:lnTo>
                <a:cubicBezTo>
                  <a:pt x="203" y="8906"/>
                  <a:pt x="1" y="10466"/>
                  <a:pt x="263" y="11990"/>
                </a:cubicBezTo>
                <a:cubicBezTo>
                  <a:pt x="525" y="13455"/>
                  <a:pt x="1132" y="14824"/>
                  <a:pt x="2120" y="15872"/>
                </a:cubicBezTo>
                <a:cubicBezTo>
                  <a:pt x="1858" y="14550"/>
                  <a:pt x="1739" y="13216"/>
                  <a:pt x="1775" y="11883"/>
                </a:cubicBezTo>
                <a:cubicBezTo>
                  <a:pt x="1811" y="10657"/>
                  <a:pt x="2096" y="9454"/>
                  <a:pt x="2608" y="8347"/>
                </a:cubicBezTo>
                <a:lnTo>
                  <a:pt x="2823" y="7847"/>
                </a:lnTo>
                <a:cubicBezTo>
                  <a:pt x="2906" y="7668"/>
                  <a:pt x="2977" y="7490"/>
                  <a:pt x="3037" y="7299"/>
                </a:cubicBezTo>
                <a:cubicBezTo>
                  <a:pt x="3263" y="6573"/>
                  <a:pt x="3394" y="5811"/>
                  <a:pt x="3406" y="5049"/>
                </a:cubicBezTo>
                <a:cubicBezTo>
                  <a:pt x="3418" y="3930"/>
                  <a:pt x="3180" y="2822"/>
                  <a:pt x="2739" y="1798"/>
                </a:cubicBezTo>
                <a:cubicBezTo>
                  <a:pt x="2442" y="1132"/>
                  <a:pt x="2049" y="524"/>
                  <a:pt x="15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46"/>
          <p:cNvSpPr/>
          <p:nvPr/>
        </p:nvSpPr>
        <p:spPr>
          <a:xfrm>
            <a:off x="2986340" y="4351246"/>
            <a:ext cx="134438" cy="624285"/>
          </a:xfrm>
          <a:custGeom>
            <a:avLst/>
            <a:gdLst/>
            <a:ahLst/>
            <a:cxnLst/>
            <a:rect l="l" t="t" r="r" b="b"/>
            <a:pathLst>
              <a:path w="3418" h="15872" extrusionOk="0">
                <a:moveTo>
                  <a:pt x="1858" y="0"/>
                </a:moveTo>
                <a:lnTo>
                  <a:pt x="1858" y="0"/>
                </a:lnTo>
                <a:cubicBezTo>
                  <a:pt x="1358" y="524"/>
                  <a:pt x="965" y="1131"/>
                  <a:pt x="667" y="1798"/>
                </a:cubicBezTo>
                <a:cubicBezTo>
                  <a:pt x="370" y="2477"/>
                  <a:pt x="167" y="3191"/>
                  <a:pt x="72" y="3917"/>
                </a:cubicBezTo>
                <a:cubicBezTo>
                  <a:pt x="24" y="4286"/>
                  <a:pt x="1" y="4667"/>
                  <a:pt x="1" y="5048"/>
                </a:cubicBezTo>
                <a:cubicBezTo>
                  <a:pt x="13" y="5810"/>
                  <a:pt x="144" y="6572"/>
                  <a:pt x="370" y="7310"/>
                </a:cubicBezTo>
                <a:cubicBezTo>
                  <a:pt x="429" y="7489"/>
                  <a:pt x="501" y="7668"/>
                  <a:pt x="584" y="7846"/>
                </a:cubicBezTo>
                <a:lnTo>
                  <a:pt x="798" y="8358"/>
                </a:lnTo>
                <a:cubicBezTo>
                  <a:pt x="1310" y="9465"/>
                  <a:pt x="1584" y="10656"/>
                  <a:pt x="1632" y="11882"/>
                </a:cubicBezTo>
                <a:cubicBezTo>
                  <a:pt x="1668" y="13216"/>
                  <a:pt x="1548" y="14561"/>
                  <a:pt x="1287" y="15871"/>
                </a:cubicBezTo>
                <a:cubicBezTo>
                  <a:pt x="2275" y="14835"/>
                  <a:pt x="2882" y="13454"/>
                  <a:pt x="3144" y="11990"/>
                </a:cubicBezTo>
                <a:cubicBezTo>
                  <a:pt x="3418" y="10478"/>
                  <a:pt x="3203" y="8906"/>
                  <a:pt x="2549" y="7513"/>
                </a:cubicBezTo>
                <a:lnTo>
                  <a:pt x="2358" y="7084"/>
                </a:lnTo>
                <a:cubicBezTo>
                  <a:pt x="2287" y="6941"/>
                  <a:pt x="2239" y="6810"/>
                  <a:pt x="2179" y="6668"/>
                </a:cubicBezTo>
                <a:lnTo>
                  <a:pt x="2037" y="6239"/>
                </a:lnTo>
                <a:cubicBezTo>
                  <a:pt x="1977" y="6096"/>
                  <a:pt x="1965" y="5941"/>
                  <a:pt x="1918" y="5810"/>
                </a:cubicBezTo>
                <a:cubicBezTo>
                  <a:pt x="1810" y="5513"/>
                  <a:pt x="1787" y="5215"/>
                  <a:pt x="1715" y="4917"/>
                </a:cubicBezTo>
                <a:lnTo>
                  <a:pt x="1656" y="4453"/>
                </a:lnTo>
                <a:cubicBezTo>
                  <a:pt x="1632" y="4298"/>
                  <a:pt x="1608" y="4143"/>
                  <a:pt x="1608" y="3989"/>
                </a:cubicBezTo>
                <a:cubicBezTo>
                  <a:pt x="1525" y="2655"/>
                  <a:pt x="1608" y="1310"/>
                  <a:pt x="185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Google Shape;71;p15">
            <a:extLst>
              <a:ext uri="{FF2B5EF4-FFF2-40B4-BE49-F238E27FC236}">
                <a16:creationId xmlns:a16="http://schemas.microsoft.com/office/drawing/2014/main" id="{6891DD4B-9231-A7FE-137C-65122B9E4BD3}"/>
              </a:ext>
            </a:extLst>
          </p:cNvPr>
          <p:cNvSpPr txBox="1">
            <a:spLocks noGrp="1"/>
          </p:cNvSpPr>
          <p:nvPr>
            <p:ph type="subTitle" idx="1"/>
          </p:nvPr>
        </p:nvSpPr>
        <p:spPr>
          <a:xfrm>
            <a:off x="989902" y="1868358"/>
            <a:ext cx="7371912" cy="1863752"/>
          </a:xfrm>
          <a:prstGeom prst="rect">
            <a:avLst/>
          </a:prstGeom>
        </p:spPr>
        <p:txBody>
          <a:bodyPr spcFirstLastPara="1" wrap="square" lIns="91425" tIns="91425" rIns="91425" bIns="91425" anchor="t" anchorCtr="0">
            <a:noAutofit/>
          </a:bodyPr>
          <a:lstStyle/>
          <a:p>
            <a:pPr marL="0" lvl="0" indent="0" algn="r" rtl="1">
              <a:spcBef>
                <a:spcPts val="0"/>
              </a:spcBef>
              <a:spcAft>
                <a:spcPts val="1200"/>
              </a:spcAft>
              <a:buNone/>
            </a:pPr>
            <a:r>
              <a:rPr lang="he-IL" sz="1600" dirty="0">
                <a:latin typeface="Gan CLM" panose="02000803000000000000" pitchFamily="2" charset="-79"/>
                <a:cs typeface="Gan CLM" panose="02000803000000000000" pitchFamily="2" charset="-79"/>
              </a:rPr>
              <a:t>מצעד האקלים הוא אירוע בינלאומי, המתקיים במדינות רבות בעולם. המצעד הוא אירוע אזרחי, שמטרתו להשמיע למקבלי ההחלטות את המסרים של האזרחים לגבי הצורך הדחוף לגבש מדיניות אחראית, לאור שינויי האקלים והשלכותיהם. מדי שנה יוצאים מיליוני אנשים למצעדים בכל העולם. במצעד האחרון בישראל השתתפו למעלה מ10,000 צועדים, רובם בני נוער.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grpSp>
        <p:nvGrpSpPr>
          <p:cNvPr id="909" name="Google Shape;909;p44"/>
          <p:cNvGrpSpPr/>
          <p:nvPr/>
        </p:nvGrpSpPr>
        <p:grpSpPr>
          <a:xfrm>
            <a:off x="6038296" y="2742287"/>
            <a:ext cx="3645104" cy="3082488"/>
            <a:chOff x="6038296" y="2742287"/>
            <a:chExt cx="3645104" cy="3082488"/>
          </a:xfrm>
        </p:grpSpPr>
        <p:sp>
          <p:nvSpPr>
            <p:cNvPr id="910" name="Google Shape;910;p44"/>
            <p:cNvSpPr/>
            <p:nvPr/>
          </p:nvSpPr>
          <p:spPr>
            <a:xfrm>
              <a:off x="6940500" y="3004475"/>
              <a:ext cx="2742900" cy="28203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1" name="Google Shape;911;p44"/>
            <p:cNvGrpSpPr/>
            <p:nvPr/>
          </p:nvGrpSpPr>
          <p:grpSpPr>
            <a:xfrm>
              <a:off x="8430600" y="2742287"/>
              <a:ext cx="527550" cy="872263"/>
              <a:chOff x="4129775" y="3943512"/>
              <a:chExt cx="527550" cy="872263"/>
            </a:xfrm>
          </p:grpSpPr>
          <p:grpSp>
            <p:nvGrpSpPr>
              <p:cNvPr id="912" name="Google Shape;912;p44"/>
              <p:cNvGrpSpPr/>
              <p:nvPr/>
            </p:nvGrpSpPr>
            <p:grpSpPr>
              <a:xfrm>
                <a:off x="4129775" y="4391800"/>
                <a:ext cx="503400" cy="423975"/>
                <a:chOff x="4849700" y="2127775"/>
                <a:chExt cx="503400" cy="423975"/>
              </a:xfrm>
            </p:grpSpPr>
            <p:sp>
              <p:nvSpPr>
                <p:cNvPr id="913" name="Google Shape;913;p44"/>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44"/>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44"/>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6" name="Google Shape;916;p44"/>
              <p:cNvSpPr/>
              <p:nvPr/>
            </p:nvSpPr>
            <p:spPr>
              <a:xfrm>
                <a:off x="4533175" y="4152900"/>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44"/>
              <p:cNvSpPr/>
              <p:nvPr/>
            </p:nvSpPr>
            <p:spPr>
              <a:xfrm>
                <a:off x="4319400" y="3943512"/>
                <a:ext cx="213774" cy="182737"/>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8" name="Google Shape;918;p44"/>
            <p:cNvGrpSpPr/>
            <p:nvPr/>
          </p:nvGrpSpPr>
          <p:grpSpPr>
            <a:xfrm>
              <a:off x="6038296" y="4375839"/>
              <a:ext cx="2620906" cy="240960"/>
              <a:chOff x="-1423337" y="4085695"/>
              <a:chExt cx="2039615" cy="282750"/>
            </a:xfrm>
          </p:grpSpPr>
          <p:cxnSp>
            <p:nvCxnSpPr>
              <p:cNvPr id="919" name="Google Shape;919;p44"/>
              <p:cNvCxnSpPr/>
              <p:nvPr/>
            </p:nvCxnSpPr>
            <p:spPr>
              <a:xfrm>
                <a:off x="-1044221"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920" name="Google Shape;920;p44"/>
              <p:cNvCxnSpPr/>
              <p:nvPr/>
            </p:nvCxnSpPr>
            <p:spPr>
              <a:xfrm>
                <a:off x="-1423337" y="4368445"/>
                <a:ext cx="2039400" cy="0"/>
              </a:xfrm>
              <a:prstGeom prst="straightConnector1">
                <a:avLst/>
              </a:prstGeom>
              <a:noFill/>
              <a:ln w="19050" cap="flat" cmpd="sng">
                <a:solidFill>
                  <a:schemeClr val="dk1"/>
                </a:solidFill>
                <a:prstDash val="dash"/>
                <a:round/>
                <a:headEnd type="none" w="med" len="med"/>
                <a:tailEnd type="none" w="med" len="med"/>
              </a:ln>
            </p:spPr>
          </p:cxnSp>
        </p:grpSp>
      </p:grpSp>
      <p:sp>
        <p:nvSpPr>
          <p:cNvPr id="921" name="Google Shape;921;p44"/>
          <p:cNvSpPr/>
          <p:nvPr/>
        </p:nvSpPr>
        <p:spPr>
          <a:xfrm>
            <a:off x="6597600" y="962761"/>
            <a:ext cx="1832961" cy="534136"/>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26" name="Picture 2" descr="מצעד האקלים 2022 – הכדור בידיים שלנו, זה הזמן לפעול!">
            <a:extLst>
              <a:ext uri="{FF2B5EF4-FFF2-40B4-BE49-F238E27FC236}">
                <a16:creationId xmlns:a16="http://schemas.microsoft.com/office/drawing/2014/main" id="{1A95C244-9B2A-76C7-2C21-04830C7843FD}"/>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22842" y="445696"/>
            <a:ext cx="6469811" cy="102884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מצעד האקלים 2021 הגדול ביותר אי פעם! - חלום חדש">
            <a:extLst>
              <a:ext uri="{FF2B5EF4-FFF2-40B4-BE49-F238E27FC236}">
                <a16:creationId xmlns:a16="http://schemas.microsoft.com/office/drawing/2014/main" id="{B01E9FFE-A24D-EB33-8B24-77AF0B42CD88}"/>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10155" y="1704610"/>
            <a:ext cx="2254574" cy="118547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מצעד האקלים יתקיים בבוקר שישי בכיכר רבין • תל אביב אונליין">
            <a:extLst>
              <a:ext uri="{FF2B5EF4-FFF2-40B4-BE49-F238E27FC236}">
                <a16:creationId xmlns:a16="http://schemas.microsoft.com/office/drawing/2014/main" id="{6952E3C1-B2F2-D8FB-9E7B-939D0E7E0A0E}"/>
              </a:ext>
            </a:extLst>
          </p:cNvPr>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976922" y="3054499"/>
            <a:ext cx="2933700" cy="1562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מצעד האקלים השנתי 2019 בישראל רשם היסטוריה בכמות המשתתפים - The Positiv -  חדשות טובות ותוכן חיובי">
            <a:extLst>
              <a:ext uri="{FF2B5EF4-FFF2-40B4-BE49-F238E27FC236}">
                <a16:creationId xmlns:a16="http://schemas.microsoft.com/office/drawing/2014/main" id="{A1EF4CB2-460A-C6A9-6113-05DCC7ABE306}"/>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362509" y="1538837"/>
            <a:ext cx="260985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מצעד האקלים בתל אביב">
            <a:extLst>
              <a:ext uri="{FF2B5EF4-FFF2-40B4-BE49-F238E27FC236}">
                <a16:creationId xmlns:a16="http://schemas.microsoft.com/office/drawing/2014/main" id="{124D6D0C-D414-49DB-71D1-55C4B2CB7FC5}"/>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196262" y="1538837"/>
            <a:ext cx="2130128" cy="213012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מצעד האקלים נערך בהשתתפות תלמידים מבתי הספר בראשון לציון">
            <a:extLst>
              <a:ext uri="{FF2B5EF4-FFF2-40B4-BE49-F238E27FC236}">
                <a16:creationId xmlns:a16="http://schemas.microsoft.com/office/drawing/2014/main" id="{485DA659-ECA5-0E78-003E-50AAA8358547}"/>
              </a:ext>
            </a:extLst>
          </p:cNvPr>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4959070" y="2464951"/>
            <a:ext cx="1638530" cy="21922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7"/>
        <p:cNvGrpSpPr/>
        <p:nvPr/>
      </p:nvGrpSpPr>
      <p:grpSpPr>
        <a:xfrm>
          <a:off x="0" y="0"/>
          <a:ext cx="0" cy="0"/>
          <a:chOff x="0" y="0"/>
          <a:chExt cx="0" cy="0"/>
        </a:xfrm>
      </p:grpSpPr>
      <p:grpSp>
        <p:nvGrpSpPr>
          <p:cNvPr id="2" name="Google Shape;1167;p58">
            <a:extLst>
              <a:ext uri="{FF2B5EF4-FFF2-40B4-BE49-F238E27FC236}">
                <a16:creationId xmlns:a16="http://schemas.microsoft.com/office/drawing/2014/main" id="{ECD727CD-2FFA-B03A-0566-51A98658C0D7}"/>
              </a:ext>
            </a:extLst>
          </p:cNvPr>
          <p:cNvGrpSpPr/>
          <p:nvPr/>
        </p:nvGrpSpPr>
        <p:grpSpPr>
          <a:xfrm flipH="1">
            <a:off x="7502624" y="3777449"/>
            <a:ext cx="1641376" cy="1398160"/>
            <a:chOff x="3384975" y="1508800"/>
            <a:chExt cx="2479017" cy="2641498"/>
          </a:xfrm>
        </p:grpSpPr>
        <p:sp>
          <p:nvSpPr>
            <p:cNvPr id="3" name="Google Shape;1168;p58">
              <a:extLst>
                <a:ext uri="{FF2B5EF4-FFF2-40B4-BE49-F238E27FC236}">
                  <a16:creationId xmlns:a16="http://schemas.microsoft.com/office/drawing/2014/main" id="{35D0354F-9BDB-D805-BA87-65AD607D17C7}"/>
                </a:ext>
              </a:extLst>
            </p:cNvPr>
            <p:cNvSpPr/>
            <p:nvPr/>
          </p:nvSpPr>
          <p:spPr>
            <a:xfrm>
              <a:off x="3384975" y="1670083"/>
              <a:ext cx="2478971" cy="2480215"/>
            </a:xfrm>
            <a:custGeom>
              <a:avLst/>
              <a:gdLst/>
              <a:ahLst/>
              <a:cxnLst/>
              <a:rect l="l" t="t" r="r" b="b"/>
              <a:pathLst>
                <a:path w="95667" h="95715" extrusionOk="0">
                  <a:moveTo>
                    <a:pt x="47863" y="1"/>
                  </a:moveTo>
                  <a:cubicBezTo>
                    <a:pt x="21431" y="1"/>
                    <a:pt x="0" y="21420"/>
                    <a:pt x="12" y="47852"/>
                  </a:cubicBezTo>
                  <a:cubicBezTo>
                    <a:pt x="12" y="74284"/>
                    <a:pt x="21431" y="95715"/>
                    <a:pt x="47863" y="95715"/>
                  </a:cubicBezTo>
                  <a:cubicBezTo>
                    <a:pt x="73509" y="95715"/>
                    <a:pt x="94440" y="75546"/>
                    <a:pt x="95667" y="50209"/>
                  </a:cubicBezTo>
                  <a:lnTo>
                    <a:pt x="47863" y="50209"/>
                  </a:lnTo>
                  <a:lnTo>
                    <a:pt x="4786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1169;p58">
              <a:extLst>
                <a:ext uri="{FF2B5EF4-FFF2-40B4-BE49-F238E27FC236}">
                  <a16:creationId xmlns:a16="http://schemas.microsoft.com/office/drawing/2014/main" id="{8AABF749-90C7-F972-A3A4-B1F255D0E4D3}"/>
                </a:ext>
              </a:extLst>
            </p:cNvPr>
            <p:cNvSpPr/>
            <p:nvPr/>
          </p:nvSpPr>
          <p:spPr>
            <a:xfrm>
              <a:off x="3462404" y="1866918"/>
              <a:ext cx="858637" cy="1658944"/>
            </a:xfrm>
            <a:custGeom>
              <a:avLst/>
              <a:gdLst/>
              <a:ahLst/>
              <a:cxnLst/>
              <a:rect l="l" t="t" r="r" b="b"/>
              <a:pathLst>
                <a:path w="33136" h="64021" extrusionOk="0">
                  <a:moveTo>
                    <a:pt x="23777" y="1"/>
                  </a:moveTo>
                  <a:cubicBezTo>
                    <a:pt x="22730" y="227"/>
                    <a:pt x="22063" y="1073"/>
                    <a:pt x="21194" y="1584"/>
                  </a:cubicBezTo>
                  <a:lnTo>
                    <a:pt x="20884" y="1454"/>
                  </a:lnTo>
                  <a:cubicBezTo>
                    <a:pt x="21015" y="1263"/>
                    <a:pt x="21134" y="1061"/>
                    <a:pt x="21241" y="858"/>
                  </a:cubicBezTo>
                  <a:lnTo>
                    <a:pt x="21241" y="858"/>
                  </a:lnTo>
                  <a:cubicBezTo>
                    <a:pt x="20872" y="1013"/>
                    <a:pt x="20872" y="1013"/>
                    <a:pt x="19503" y="2096"/>
                  </a:cubicBezTo>
                  <a:cubicBezTo>
                    <a:pt x="19422" y="2062"/>
                    <a:pt x="19330" y="2046"/>
                    <a:pt x="19229" y="2046"/>
                  </a:cubicBezTo>
                  <a:cubicBezTo>
                    <a:pt x="17708" y="2046"/>
                    <a:pt x="14025" y="5647"/>
                    <a:pt x="14002" y="5692"/>
                  </a:cubicBezTo>
                  <a:lnTo>
                    <a:pt x="14205" y="5954"/>
                  </a:lnTo>
                  <a:cubicBezTo>
                    <a:pt x="15949" y="5434"/>
                    <a:pt x="16281" y="5335"/>
                    <a:pt x="16471" y="5335"/>
                  </a:cubicBezTo>
                  <a:cubicBezTo>
                    <a:pt x="16516" y="5335"/>
                    <a:pt x="16552" y="5340"/>
                    <a:pt x="16598" y="5347"/>
                  </a:cubicBezTo>
                  <a:cubicBezTo>
                    <a:pt x="15276" y="5978"/>
                    <a:pt x="15276" y="5978"/>
                    <a:pt x="15086" y="6276"/>
                  </a:cubicBezTo>
                  <a:cubicBezTo>
                    <a:pt x="15252" y="6383"/>
                    <a:pt x="15467" y="6537"/>
                    <a:pt x="15622" y="6657"/>
                  </a:cubicBezTo>
                  <a:cubicBezTo>
                    <a:pt x="14860" y="7609"/>
                    <a:pt x="14752" y="7931"/>
                    <a:pt x="14598" y="8395"/>
                  </a:cubicBezTo>
                  <a:cubicBezTo>
                    <a:pt x="14538" y="8645"/>
                    <a:pt x="14479" y="8895"/>
                    <a:pt x="14395" y="9443"/>
                  </a:cubicBezTo>
                  <a:cubicBezTo>
                    <a:pt x="13478" y="11062"/>
                    <a:pt x="12157" y="12395"/>
                    <a:pt x="11288" y="14038"/>
                  </a:cubicBezTo>
                  <a:cubicBezTo>
                    <a:pt x="11454" y="13896"/>
                    <a:pt x="11633" y="13776"/>
                    <a:pt x="11823" y="13657"/>
                  </a:cubicBezTo>
                  <a:lnTo>
                    <a:pt x="11823" y="13657"/>
                  </a:lnTo>
                  <a:cubicBezTo>
                    <a:pt x="4251" y="22242"/>
                    <a:pt x="1" y="36065"/>
                    <a:pt x="2549" y="43840"/>
                  </a:cubicBezTo>
                  <a:cubicBezTo>
                    <a:pt x="2822" y="33815"/>
                    <a:pt x="2822" y="33815"/>
                    <a:pt x="3406" y="33386"/>
                  </a:cubicBezTo>
                  <a:lnTo>
                    <a:pt x="3406" y="33386"/>
                  </a:lnTo>
                  <a:cubicBezTo>
                    <a:pt x="3549" y="34350"/>
                    <a:pt x="3215" y="39768"/>
                    <a:pt x="3191" y="39994"/>
                  </a:cubicBezTo>
                  <a:cubicBezTo>
                    <a:pt x="2346" y="47376"/>
                    <a:pt x="5299" y="52376"/>
                    <a:pt x="6311" y="52877"/>
                  </a:cubicBezTo>
                  <a:cubicBezTo>
                    <a:pt x="6513" y="52757"/>
                    <a:pt x="6704" y="52591"/>
                    <a:pt x="6823" y="52388"/>
                  </a:cubicBezTo>
                  <a:lnTo>
                    <a:pt x="6930" y="52603"/>
                  </a:lnTo>
                  <a:cubicBezTo>
                    <a:pt x="6975" y="52727"/>
                    <a:pt x="11410" y="63480"/>
                    <a:pt x="13985" y="63480"/>
                  </a:cubicBezTo>
                  <a:cubicBezTo>
                    <a:pt x="14119" y="63480"/>
                    <a:pt x="14248" y="63451"/>
                    <a:pt x="14371" y="63390"/>
                  </a:cubicBezTo>
                  <a:lnTo>
                    <a:pt x="14574" y="63699"/>
                  </a:lnTo>
                  <a:lnTo>
                    <a:pt x="15276" y="64021"/>
                  </a:lnTo>
                  <a:cubicBezTo>
                    <a:pt x="15110" y="62223"/>
                    <a:pt x="13121" y="62378"/>
                    <a:pt x="12312" y="61258"/>
                  </a:cubicBezTo>
                  <a:cubicBezTo>
                    <a:pt x="11264" y="59806"/>
                    <a:pt x="12276" y="57913"/>
                    <a:pt x="11312" y="56436"/>
                  </a:cubicBezTo>
                  <a:cubicBezTo>
                    <a:pt x="10645" y="55413"/>
                    <a:pt x="9502" y="54877"/>
                    <a:pt x="8716" y="53972"/>
                  </a:cubicBezTo>
                  <a:cubicBezTo>
                    <a:pt x="9204" y="52972"/>
                    <a:pt x="10109" y="52174"/>
                    <a:pt x="10204" y="50983"/>
                  </a:cubicBezTo>
                  <a:cubicBezTo>
                    <a:pt x="10145" y="50638"/>
                    <a:pt x="10085" y="50305"/>
                    <a:pt x="8847" y="50019"/>
                  </a:cubicBezTo>
                  <a:cubicBezTo>
                    <a:pt x="7813" y="51034"/>
                    <a:pt x="7603" y="51240"/>
                    <a:pt x="7452" y="51240"/>
                  </a:cubicBezTo>
                  <a:cubicBezTo>
                    <a:pt x="7413" y="51240"/>
                    <a:pt x="7378" y="51227"/>
                    <a:pt x="7335" y="51210"/>
                  </a:cubicBezTo>
                  <a:cubicBezTo>
                    <a:pt x="6418" y="50817"/>
                    <a:pt x="3858" y="44256"/>
                    <a:pt x="8156" y="42554"/>
                  </a:cubicBezTo>
                  <a:cubicBezTo>
                    <a:pt x="9592" y="43479"/>
                    <a:pt x="9966" y="43719"/>
                    <a:pt x="10097" y="43719"/>
                  </a:cubicBezTo>
                  <a:cubicBezTo>
                    <a:pt x="10143" y="43719"/>
                    <a:pt x="10159" y="43689"/>
                    <a:pt x="10180" y="43649"/>
                  </a:cubicBezTo>
                  <a:lnTo>
                    <a:pt x="10550" y="43649"/>
                  </a:lnTo>
                  <a:cubicBezTo>
                    <a:pt x="11240" y="44483"/>
                    <a:pt x="12502" y="44625"/>
                    <a:pt x="13038" y="45661"/>
                  </a:cubicBezTo>
                  <a:cubicBezTo>
                    <a:pt x="13752" y="47031"/>
                    <a:pt x="13312" y="48638"/>
                    <a:pt x="13883" y="50043"/>
                  </a:cubicBezTo>
                  <a:lnTo>
                    <a:pt x="14181" y="50174"/>
                  </a:lnTo>
                  <a:cubicBezTo>
                    <a:pt x="15788" y="49090"/>
                    <a:pt x="14860" y="47328"/>
                    <a:pt x="15312" y="45935"/>
                  </a:cubicBezTo>
                  <a:cubicBezTo>
                    <a:pt x="15741" y="44602"/>
                    <a:pt x="17300" y="44280"/>
                    <a:pt x="17884" y="43090"/>
                  </a:cubicBezTo>
                  <a:cubicBezTo>
                    <a:pt x="18039" y="42780"/>
                    <a:pt x="18015" y="42435"/>
                    <a:pt x="18098" y="42101"/>
                  </a:cubicBezTo>
                  <a:cubicBezTo>
                    <a:pt x="18170" y="41839"/>
                    <a:pt x="18253" y="41566"/>
                    <a:pt x="18384" y="41077"/>
                  </a:cubicBezTo>
                  <a:lnTo>
                    <a:pt x="18598" y="40827"/>
                  </a:lnTo>
                  <a:cubicBezTo>
                    <a:pt x="18979" y="41161"/>
                    <a:pt x="19122" y="41256"/>
                    <a:pt x="19765" y="41435"/>
                  </a:cubicBezTo>
                  <a:cubicBezTo>
                    <a:pt x="20253" y="40958"/>
                    <a:pt x="20265" y="40161"/>
                    <a:pt x="20896" y="39780"/>
                  </a:cubicBezTo>
                  <a:cubicBezTo>
                    <a:pt x="21631" y="40072"/>
                    <a:pt x="22063" y="40243"/>
                    <a:pt x="22341" y="40243"/>
                  </a:cubicBezTo>
                  <a:cubicBezTo>
                    <a:pt x="22699" y="40243"/>
                    <a:pt x="22806" y="39961"/>
                    <a:pt x="22980" y="39292"/>
                  </a:cubicBezTo>
                  <a:cubicBezTo>
                    <a:pt x="23356" y="37819"/>
                    <a:pt x="23917" y="37423"/>
                    <a:pt x="24413" y="37423"/>
                  </a:cubicBezTo>
                  <a:cubicBezTo>
                    <a:pt x="24671" y="37423"/>
                    <a:pt x="24912" y="37530"/>
                    <a:pt x="25099" y="37648"/>
                  </a:cubicBezTo>
                  <a:cubicBezTo>
                    <a:pt x="24658" y="38470"/>
                    <a:pt x="24527" y="38708"/>
                    <a:pt x="24754" y="38994"/>
                  </a:cubicBezTo>
                  <a:cubicBezTo>
                    <a:pt x="24814" y="39072"/>
                    <a:pt x="25146" y="39129"/>
                    <a:pt x="25586" y="39129"/>
                  </a:cubicBezTo>
                  <a:cubicBezTo>
                    <a:pt x="26619" y="39129"/>
                    <a:pt x="28250" y="38816"/>
                    <a:pt x="28409" y="37732"/>
                  </a:cubicBezTo>
                  <a:cubicBezTo>
                    <a:pt x="28028" y="37458"/>
                    <a:pt x="27385" y="37744"/>
                    <a:pt x="27147" y="37160"/>
                  </a:cubicBezTo>
                  <a:cubicBezTo>
                    <a:pt x="26825" y="36398"/>
                    <a:pt x="27873" y="35708"/>
                    <a:pt x="27242" y="34934"/>
                  </a:cubicBezTo>
                  <a:cubicBezTo>
                    <a:pt x="27024" y="34648"/>
                    <a:pt x="26767" y="34509"/>
                    <a:pt x="26479" y="34509"/>
                  </a:cubicBezTo>
                  <a:cubicBezTo>
                    <a:pt x="26311" y="34509"/>
                    <a:pt x="26133" y="34556"/>
                    <a:pt x="25944" y="34648"/>
                  </a:cubicBezTo>
                  <a:cubicBezTo>
                    <a:pt x="25718" y="34767"/>
                    <a:pt x="25480" y="34850"/>
                    <a:pt x="25242" y="34922"/>
                  </a:cubicBezTo>
                  <a:lnTo>
                    <a:pt x="24968" y="34708"/>
                  </a:lnTo>
                  <a:cubicBezTo>
                    <a:pt x="25786" y="34133"/>
                    <a:pt x="26651" y="33991"/>
                    <a:pt x="27531" y="33991"/>
                  </a:cubicBezTo>
                  <a:cubicBezTo>
                    <a:pt x="28397" y="33991"/>
                    <a:pt x="29277" y="34128"/>
                    <a:pt x="30142" y="34128"/>
                  </a:cubicBezTo>
                  <a:cubicBezTo>
                    <a:pt x="30419" y="34128"/>
                    <a:pt x="30695" y="34114"/>
                    <a:pt x="30969" y="34077"/>
                  </a:cubicBezTo>
                  <a:lnTo>
                    <a:pt x="30969" y="34077"/>
                  </a:lnTo>
                  <a:cubicBezTo>
                    <a:pt x="30469" y="35160"/>
                    <a:pt x="29088" y="35720"/>
                    <a:pt x="29159" y="37148"/>
                  </a:cubicBezTo>
                  <a:cubicBezTo>
                    <a:pt x="31433" y="37708"/>
                    <a:pt x="32302" y="37921"/>
                    <a:pt x="32678" y="37921"/>
                  </a:cubicBezTo>
                  <a:cubicBezTo>
                    <a:pt x="32911" y="37921"/>
                    <a:pt x="32956" y="37840"/>
                    <a:pt x="33029" y="37708"/>
                  </a:cubicBezTo>
                  <a:cubicBezTo>
                    <a:pt x="33112" y="37506"/>
                    <a:pt x="33136" y="37291"/>
                    <a:pt x="33100" y="37077"/>
                  </a:cubicBezTo>
                  <a:cubicBezTo>
                    <a:pt x="32886" y="36220"/>
                    <a:pt x="31957" y="35910"/>
                    <a:pt x="31624" y="35148"/>
                  </a:cubicBezTo>
                  <a:cubicBezTo>
                    <a:pt x="31171" y="34088"/>
                    <a:pt x="32886" y="33255"/>
                    <a:pt x="31969" y="32195"/>
                  </a:cubicBezTo>
                  <a:cubicBezTo>
                    <a:pt x="30528" y="30529"/>
                    <a:pt x="31314" y="28171"/>
                    <a:pt x="30171" y="26421"/>
                  </a:cubicBezTo>
                  <a:cubicBezTo>
                    <a:pt x="29659" y="26850"/>
                    <a:pt x="29564" y="27731"/>
                    <a:pt x="28695" y="27754"/>
                  </a:cubicBezTo>
                  <a:cubicBezTo>
                    <a:pt x="27683" y="26635"/>
                    <a:pt x="28576" y="24873"/>
                    <a:pt x="27385" y="23825"/>
                  </a:cubicBezTo>
                  <a:cubicBezTo>
                    <a:pt x="27385" y="23825"/>
                    <a:pt x="27385" y="23825"/>
                    <a:pt x="27254" y="23694"/>
                  </a:cubicBezTo>
                  <a:cubicBezTo>
                    <a:pt x="26635" y="23040"/>
                    <a:pt x="26528" y="22956"/>
                    <a:pt x="26230" y="22730"/>
                  </a:cubicBezTo>
                  <a:lnTo>
                    <a:pt x="25897" y="22837"/>
                  </a:lnTo>
                  <a:cubicBezTo>
                    <a:pt x="25278" y="24540"/>
                    <a:pt x="25278" y="24540"/>
                    <a:pt x="24980" y="24790"/>
                  </a:cubicBezTo>
                  <a:cubicBezTo>
                    <a:pt x="24859" y="24764"/>
                    <a:pt x="24750" y="24752"/>
                    <a:pt x="24652" y="24752"/>
                  </a:cubicBezTo>
                  <a:cubicBezTo>
                    <a:pt x="23988" y="24752"/>
                    <a:pt x="23825" y="25304"/>
                    <a:pt x="23825" y="25802"/>
                  </a:cubicBezTo>
                  <a:cubicBezTo>
                    <a:pt x="23813" y="26611"/>
                    <a:pt x="23801" y="27731"/>
                    <a:pt x="20801" y="30148"/>
                  </a:cubicBezTo>
                  <a:cubicBezTo>
                    <a:pt x="19824" y="29314"/>
                    <a:pt x="20336" y="28314"/>
                    <a:pt x="20753" y="27504"/>
                  </a:cubicBezTo>
                  <a:cubicBezTo>
                    <a:pt x="20908" y="27183"/>
                    <a:pt x="20908" y="27183"/>
                    <a:pt x="19563" y="25456"/>
                  </a:cubicBezTo>
                  <a:cubicBezTo>
                    <a:pt x="18549" y="24144"/>
                    <a:pt x="17358" y="18901"/>
                    <a:pt x="23116" y="18901"/>
                  </a:cubicBezTo>
                  <a:cubicBezTo>
                    <a:pt x="23312" y="18901"/>
                    <a:pt x="23517" y="18907"/>
                    <a:pt x="23730" y="18920"/>
                  </a:cubicBezTo>
                  <a:cubicBezTo>
                    <a:pt x="23375" y="19843"/>
                    <a:pt x="23032" y="20730"/>
                    <a:pt x="24323" y="20730"/>
                  </a:cubicBezTo>
                  <a:cubicBezTo>
                    <a:pt x="24331" y="20730"/>
                    <a:pt x="24340" y="20730"/>
                    <a:pt x="24349" y="20730"/>
                  </a:cubicBezTo>
                  <a:cubicBezTo>
                    <a:pt x="24635" y="21468"/>
                    <a:pt x="24635" y="21468"/>
                    <a:pt x="24837" y="21611"/>
                  </a:cubicBezTo>
                  <a:cubicBezTo>
                    <a:pt x="25147" y="21432"/>
                    <a:pt x="25147" y="21432"/>
                    <a:pt x="25170" y="19408"/>
                  </a:cubicBezTo>
                  <a:cubicBezTo>
                    <a:pt x="27201" y="17504"/>
                    <a:pt x="28092" y="16988"/>
                    <a:pt x="28662" y="16988"/>
                  </a:cubicBezTo>
                  <a:cubicBezTo>
                    <a:pt x="28955" y="16988"/>
                    <a:pt x="29163" y="17124"/>
                    <a:pt x="29397" y="17277"/>
                  </a:cubicBezTo>
                  <a:cubicBezTo>
                    <a:pt x="30623" y="18063"/>
                    <a:pt x="29600" y="19884"/>
                    <a:pt x="28885" y="20896"/>
                  </a:cubicBezTo>
                  <a:cubicBezTo>
                    <a:pt x="28613" y="21279"/>
                    <a:pt x="28290" y="21377"/>
                    <a:pt x="27948" y="21377"/>
                  </a:cubicBezTo>
                  <a:cubicBezTo>
                    <a:pt x="27597" y="21377"/>
                    <a:pt x="27227" y="21274"/>
                    <a:pt x="26875" y="21274"/>
                  </a:cubicBezTo>
                  <a:cubicBezTo>
                    <a:pt x="26761" y="21274"/>
                    <a:pt x="26649" y="21285"/>
                    <a:pt x="26540" y="21313"/>
                  </a:cubicBezTo>
                  <a:cubicBezTo>
                    <a:pt x="26516" y="22325"/>
                    <a:pt x="29635" y="25683"/>
                    <a:pt x="29671" y="25707"/>
                  </a:cubicBezTo>
                  <a:cubicBezTo>
                    <a:pt x="30552" y="25468"/>
                    <a:pt x="30552" y="25468"/>
                    <a:pt x="29623" y="23456"/>
                  </a:cubicBezTo>
                  <a:lnTo>
                    <a:pt x="29790" y="23182"/>
                  </a:lnTo>
                  <a:cubicBezTo>
                    <a:pt x="30064" y="23611"/>
                    <a:pt x="30433" y="23968"/>
                    <a:pt x="30683" y="24397"/>
                  </a:cubicBezTo>
                  <a:lnTo>
                    <a:pt x="31040" y="24385"/>
                  </a:lnTo>
                  <a:cubicBezTo>
                    <a:pt x="30957" y="23647"/>
                    <a:pt x="30826" y="21861"/>
                    <a:pt x="31350" y="21361"/>
                  </a:cubicBezTo>
                  <a:cubicBezTo>
                    <a:pt x="31814" y="21682"/>
                    <a:pt x="31897" y="22349"/>
                    <a:pt x="32481" y="22551"/>
                  </a:cubicBezTo>
                  <a:cubicBezTo>
                    <a:pt x="32874" y="22111"/>
                    <a:pt x="33076" y="21527"/>
                    <a:pt x="33029" y="20932"/>
                  </a:cubicBezTo>
                  <a:cubicBezTo>
                    <a:pt x="31266" y="19658"/>
                    <a:pt x="32005" y="17539"/>
                    <a:pt x="31338" y="15896"/>
                  </a:cubicBezTo>
                  <a:cubicBezTo>
                    <a:pt x="31112" y="15836"/>
                    <a:pt x="30909" y="15729"/>
                    <a:pt x="30731" y="15574"/>
                  </a:cubicBezTo>
                  <a:cubicBezTo>
                    <a:pt x="30826" y="14550"/>
                    <a:pt x="30826" y="14550"/>
                    <a:pt x="30659" y="14277"/>
                  </a:cubicBezTo>
                  <a:cubicBezTo>
                    <a:pt x="29730" y="14384"/>
                    <a:pt x="29278" y="15289"/>
                    <a:pt x="28457" y="15574"/>
                  </a:cubicBezTo>
                  <a:cubicBezTo>
                    <a:pt x="28552" y="15110"/>
                    <a:pt x="28945" y="14753"/>
                    <a:pt x="28945" y="14241"/>
                  </a:cubicBezTo>
                  <a:lnTo>
                    <a:pt x="28945" y="14241"/>
                  </a:lnTo>
                  <a:cubicBezTo>
                    <a:pt x="27790" y="14979"/>
                    <a:pt x="27790" y="14979"/>
                    <a:pt x="27754" y="14979"/>
                  </a:cubicBezTo>
                  <a:cubicBezTo>
                    <a:pt x="28195" y="14419"/>
                    <a:pt x="28838" y="14026"/>
                    <a:pt x="29207" y="13384"/>
                  </a:cubicBezTo>
                  <a:lnTo>
                    <a:pt x="29183" y="13360"/>
                  </a:lnTo>
                  <a:lnTo>
                    <a:pt x="28909" y="13348"/>
                  </a:lnTo>
                  <a:cubicBezTo>
                    <a:pt x="26885" y="13872"/>
                    <a:pt x="27183" y="16503"/>
                    <a:pt x="25385" y="17217"/>
                  </a:cubicBezTo>
                  <a:cubicBezTo>
                    <a:pt x="25432" y="16884"/>
                    <a:pt x="25432" y="16884"/>
                    <a:pt x="25754" y="15872"/>
                  </a:cubicBezTo>
                  <a:cubicBezTo>
                    <a:pt x="25539" y="15812"/>
                    <a:pt x="25325" y="15717"/>
                    <a:pt x="25135" y="15598"/>
                  </a:cubicBezTo>
                  <a:cubicBezTo>
                    <a:pt x="27087" y="12824"/>
                    <a:pt x="27087" y="12824"/>
                    <a:pt x="27992" y="12824"/>
                  </a:cubicBezTo>
                  <a:lnTo>
                    <a:pt x="28171" y="12503"/>
                  </a:lnTo>
                  <a:lnTo>
                    <a:pt x="28016" y="12205"/>
                  </a:lnTo>
                  <a:cubicBezTo>
                    <a:pt x="27866" y="12168"/>
                    <a:pt x="27744" y="12139"/>
                    <a:pt x="27621" y="12139"/>
                  </a:cubicBezTo>
                  <a:cubicBezTo>
                    <a:pt x="27100" y="12139"/>
                    <a:pt x="26551" y="12666"/>
                    <a:pt x="23682" y="15420"/>
                  </a:cubicBezTo>
                  <a:cubicBezTo>
                    <a:pt x="22932" y="15134"/>
                    <a:pt x="22575" y="14348"/>
                    <a:pt x="21849" y="14038"/>
                  </a:cubicBezTo>
                  <a:lnTo>
                    <a:pt x="21789" y="13693"/>
                  </a:lnTo>
                  <a:cubicBezTo>
                    <a:pt x="22060" y="13326"/>
                    <a:pt x="22196" y="13145"/>
                    <a:pt x="22517" y="13145"/>
                  </a:cubicBezTo>
                  <a:cubicBezTo>
                    <a:pt x="22634" y="13145"/>
                    <a:pt x="22775" y="13169"/>
                    <a:pt x="22956" y="13217"/>
                  </a:cubicBezTo>
                  <a:cubicBezTo>
                    <a:pt x="23098" y="13251"/>
                    <a:pt x="23229" y="13268"/>
                    <a:pt x="23349" y="13268"/>
                  </a:cubicBezTo>
                  <a:cubicBezTo>
                    <a:pt x="24673" y="13268"/>
                    <a:pt x="24724" y="11302"/>
                    <a:pt x="25575" y="10538"/>
                  </a:cubicBezTo>
                  <a:lnTo>
                    <a:pt x="25504" y="10217"/>
                  </a:lnTo>
                  <a:cubicBezTo>
                    <a:pt x="25266" y="10312"/>
                    <a:pt x="24956" y="10443"/>
                    <a:pt x="24730" y="10550"/>
                  </a:cubicBezTo>
                  <a:lnTo>
                    <a:pt x="24432" y="10383"/>
                  </a:lnTo>
                  <a:cubicBezTo>
                    <a:pt x="24527" y="10169"/>
                    <a:pt x="24587" y="9943"/>
                    <a:pt x="24599" y="9716"/>
                  </a:cubicBezTo>
                  <a:lnTo>
                    <a:pt x="24337" y="9502"/>
                  </a:lnTo>
                  <a:cubicBezTo>
                    <a:pt x="24373" y="9395"/>
                    <a:pt x="24408" y="9276"/>
                    <a:pt x="24420" y="9169"/>
                  </a:cubicBezTo>
                  <a:cubicBezTo>
                    <a:pt x="24438" y="8708"/>
                    <a:pt x="24194" y="8451"/>
                    <a:pt x="23833" y="8451"/>
                  </a:cubicBezTo>
                  <a:cubicBezTo>
                    <a:pt x="23484" y="8451"/>
                    <a:pt x="23025" y="8690"/>
                    <a:pt x="22587" y="9216"/>
                  </a:cubicBezTo>
                  <a:cubicBezTo>
                    <a:pt x="23218" y="9800"/>
                    <a:pt x="23218" y="9800"/>
                    <a:pt x="23051" y="10300"/>
                  </a:cubicBezTo>
                  <a:cubicBezTo>
                    <a:pt x="21801" y="10764"/>
                    <a:pt x="21801" y="10764"/>
                    <a:pt x="21289" y="12979"/>
                  </a:cubicBezTo>
                  <a:cubicBezTo>
                    <a:pt x="19336" y="12705"/>
                    <a:pt x="21682" y="10205"/>
                    <a:pt x="21658" y="8800"/>
                  </a:cubicBezTo>
                  <a:cubicBezTo>
                    <a:pt x="21015" y="8728"/>
                    <a:pt x="21015" y="8728"/>
                    <a:pt x="20777" y="8395"/>
                  </a:cubicBezTo>
                  <a:cubicBezTo>
                    <a:pt x="21456" y="7561"/>
                    <a:pt x="21456" y="7561"/>
                    <a:pt x="21515" y="7240"/>
                  </a:cubicBezTo>
                  <a:cubicBezTo>
                    <a:pt x="20872" y="7180"/>
                    <a:pt x="20872" y="7180"/>
                    <a:pt x="20610" y="6918"/>
                  </a:cubicBezTo>
                  <a:cubicBezTo>
                    <a:pt x="20694" y="6752"/>
                    <a:pt x="20825" y="6526"/>
                    <a:pt x="20920" y="6347"/>
                  </a:cubicBezTo>
                  <a:lnTo>
                    <a:pt x="20825" y="6073"/>
                  </a:lnTo>
                  <a:lnTo>
                    <a:pt x="20598" y="5811"/>
                  </a:lnTo>
                  <a:cubicBezTo>
                    <a:pt x="20717" y="5002"/>
                    <a:pt x="20717" y="5002"/>
                    <a:pt x="23861" y="322"/>
                  </a:cubicBezTo>
                  <a:lnTo>
                    <a:pt x="2377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170;p58">
              <a:extLst>
                <a:ext uri="{FF2B5EF4-FFF2-40B4-BE49-F238E27FC236}">
                  <a16:creationId xmlns:a16="http://schemas.microsoft.com/office/drawing/2014/main" id="{B7DB0C0E-453B-967C-7B05-7F5AA22C187D}"/>
                </a:ext>
              </a:extLst>
            </p:cNvPr>
            <p:cNvSpPr/>
            <p:nvPr/>
          </p:nvSpPr>
          <p:spPr>
            <a:xfrm>
              <a:off x="4349718" y="2144525"/>
              <a:ext cx="275554" cy="487336"/>
            </a:xfrm>
            <a:custGeom>
              <a:avLst/>
              <a:gdLst/>
              <a:ahLst/>
              <a:cxnLst/>
              <a:rect l="l" t="t" r="r" b="b"/>
              <a:pathLst>
                <a:path w="10634" h="18807" extrusionOk="0">
                  <a:moveTo>
                    <a:pt x="4918" y="18327"/>
                  </a:moveTo>
                  <a:lnTo>
                    <a:pt x="4918" y="18327"/>
                  </a:lnTo>
                  <a:cubicBezTo>
                    <a:pt x="4835" y="18375"/>
                    <a:pt x="4740" y="18411"/>
                    <a:pt x="4644" y="18422"/>
                  </a:cubicBezTo>
                  <a:cubicBezTo>
                    <a:pt x="4728" y="18387"/>
                    <a:pt x="4835" y="18351"/>
                    <a:pt x="4918" y="18327"/>
                  </a:cubicBezTo>
                  <a:close/>
                  <a:moveTo>
                    <a:pt x="7430" y="1"/>
                  </a:moveTo>
                  <a:cubicBezTo>
                    <a:pt x="7357" y="1"/>
                    <a:pt x="7285" y="21"/>
                    <a:pt x="7180" y="51"/>
                  </a:cubicBezTo>
                  <a:cubicBezTo>
                    <a:pt x="6621" y="218"/>
                    <a:pt x="5216" y="289"/>
                    <a:pt x="5049" y="301"/>
                  </a:cubicBezTo>
                  <a:lnTo>
                    <a:pt x="5013" y="301"/>
                  </a:lnTo>
                  <a:cubicBezTo>
                    <a:pt x="4835" y="242"/>
                    <a:pt x="4644" y="194"/>
                    <a:pt x="4466" y="182"/>
                  </a:cubicBezTo>
                  <a:cubicBezTo>
                    <a:pt x="4180" y="182"/>
                    <a:pt x="3954" y="349"/>
                    <a:pt x="3275" y="825"/>
                  </a:cubicBezTo>
                  <a:cubicBezTo>
                    <a:pt x="3202" y="789"/>
                    <a:pt x="3123" y="773"/>
                    <a:pt x="3047" y="773"/>
                  </a:cubicBezTo>
                  <a:cubicBezTo>
                    <a:pt x="3023" y="773"/>
                    <a:pt x="3000" y="775"/>
                    <a:pt x="2978" y="777"/>
                  </a:cubicBezTo>
                  <a:cubicBezTo>
                    <a:pt x="2894" y="777"/>
                    <a:pt x="2823" y="789"/>
                    <a:pt x="2739" y="801"/>
                  </a:cubicBezTo>
                  <a:cubicBezTo>
                    <a:pt x="2382" y="1004"/>
                    <a:pt x="2692" y="1670"/>
                    <a:pt x="2192" y="1730"/>
                  </a:cubicBezTo>
                  <a:cubicBezTo>
                    <a:pt x="1227" y="1861"/>
                    <a:pt x="1227" y="1861"/>
                    <a:pt x="1049" y="1980"/>
                  </a:cubicBezTo>
                  <a:cubicBezTo>
                    <a:pt x="977" y="2040"/>
                    <a:pt x="894" y="2099"/>
                    <a:pt x="822" y="2182"/>
                  </a:cubicBezTo>
                  <a:cubicBezTo>
                    <a:pt x="1" y="2992"/>
                    <a:pt x="275" y="3802"/>
                    <a:pt x="275" y="3802"/>
                  </a:cubicBezTo>
                  <a:cubicBezTo>
                    <a:pt x="358" y="4052"/>
                    <a:pt x="680" y="4052"/>
                    <a:pt x="965" y="4052"/>
                  </a:cubicBezTo>
                  <a:cubicBezTo>
                    <a:pt x="1346" y="4075"/>
                    <a:pt x="1715" y="4195"/>
                    <a:pt x="2049" y="4385"/>
                  </a:cubicBezTo>
                  <a:cubicBezTo>
                    <a:pt x="2930" y="5230"/>
                    <a:pt x="2930" y="5230"/>
                    <a:pt x="3442" y="5564"/>
                  </a:cubicBezTo>
                  <a:cubicBezTo>
                    <a:pt x="3787" y="5790"/>
                    <a:pt x="3882" y="6385"/>
                    <a:pt x="3489" y="6588"/>
                  </a:cubicBezTo>
                  <a:cubicBezTo>
                    <a:pt x="3013" y="6826"/>
                    <a:pt x="2382" y="7576"/>
                    <a:pt x="2239" y="8076"/>
                  </a:cubicBezTo>
                  <a:cubicBezTo>
                    <a:pt x="2094" y="8588"/>
                    <a:pt x="2468" y="8755"/>
                    <a:pt x="2862" y="8755"/>
                  </a:cubicBezTo>
                  <a:cubicBezTo>
                    <a:pt x="2953" y="8755"/>
                    <a:pt x="3045" y="8746"/>
                    <a:pt x="3132" y="8731"/>
                  </a:cubicBezTo>
                  <a:cubicBezTo>
                    <a:pt x="3166" y="8724"/>
                    <a:pt x="3197" y="8721"/>
                    <a:pt x="3225" y="8721"/>
                  </a:cubicBezTo>
                  <a:cubicBezTo>
                    <a:pt x="3719" y="8721"/>
                    <a:pt x="3437" y="9657"/>
                    <a:pt x="3359" y="9814"/>
                  </a:cubicBezTo>
                  <a:cubicBezTo>
                    <a:pt x="2989" y="10493"/>
                    <a:pt x="1989" y="10660"/>
                    <a:pt x="1930" y="11576"/>
                  </a:cubicBezTo>
                  <a:cubicBezTo>
                    <a:pt x="1930" y="11684"/>
                    <a:pt x="1942" y="11803"/>
                    <a:pt x="1989" y="11898"/>
                  </a:cubicBezTo>
                  <a:cubicBezTo>
                    <a:pt x="2096" y="12124"/>
                    <a:pt x="2418" y="12160"/>
                    <a:pt x="2489" y="12422"/>
                  </a:cubicBezTo>
                  <a:cubicBezTo>
                    <a:pt x="2549" y="12636"/>
                    <a:pt x="2561" y="12755"/>
                    <a:pt x="2335" y="13112"/>
                  </a:cubicBezTo>
                  <a:cubicBezTo>
                    <a:pt x="1930" y="13720"/>
                    <a:pt x="1882" y="13791"/>
                    <a:pt x="1894" y="14327"/>
                  </a:cubicBezTo>
                  <a:cubicBezTo>
                    <a:pt x="1894" y="14339"/>
                    <a:pt x="2632" y="16267"/>
                    <a:pt x="3394" y="16410"/>
                  </a:cubicBezTo>
                  <a:cubicBezTo>
                    <a:pt x="4049" y="16529"/>
                    <a:pt x="4013" y="17446"/>
                    <a:pt x="3990" y="18137"/>
                  </a:cubicBezTo>
                  <a:cubicBezTo>
                    <a:pt x="3973" y="18634"/>
                    <a:pt x="4065" y="18806"/>
                    <a:pt x="4219" y="18806"/>
                  </a:cubicBezTo>
                  <a:cubicBezTo>
                    <a:pt x="4388" y="18806"/>
                    <a:pt x="4632" y="18594"/>
                    <a:pt x="4883" y="18375"/>
                  </a:cubicBezTo>
                  <a:cubicBezTo>
                    <a:pt x="4918" y="18339"/>
                    <a:pt x="4930" y="18327"/>
                    <a:pt x="4930" y="18327"/>
                  </a:cubicBezTo>
                  <a:lnTo>
                    <a:pt x="4954" y="18315"/>
                  </a:lnTo>
                  <a:lnTo>
                    <a:pt x="4990" y="18292"/>
                  </a:lnTo>
                  <a:lnTo>
                    <a:pt x="5073" y="18220"/>
                  </a:lnTo>
                  <a:cubicBezTo>
                    <a:pt x="5264" y="18053"/>
                    <a:pt x="5418" y="17863"/>
                    <a:pt x="5549" y="17649"/>
                  </a:cubicBezTo>
                  <a:lnTo>
                    <a:pt x="5656" y="17482"/>
                  </a:lnTo>
                  <a:cubicBezTo>
                    <a:pt x="5942" y="16994"/>
                    <a:pt x="5942" y="16994"/>
                    <a:pt x="6264" y="14886"/>
                  </a:cubicBezTo>
                  <a:cubicBezTo>
                    <a:pt x="6442" y="13791"/>
                    <a:pt x="7800" y="14029"/>
                    <a:pt x="8181" y="13172"/>
                  </a:cubicBezTo>
                  <a:cubicBezTo>
                    <a:pt x="8502" y="12457"/>
                    <a:pt x="8502" y="12457"/>
                    <a:pt x="8526" y="12446"/>
                  </a:cubicBezTo>
                  <a:cubicBezTo>
                    <a:pt x="8559" y="12433"/>
                    <a:pt x="8590" y="12428"/>
                    <a:pt x="8619" y="12428"/>
                  </a:cubicBezTo>
                  <a:cubicBezTo>
                    <a:pt x="8858" y="12428"/>
                    <a:pt x="8977" y="12791"/>
                    <a:pt x="9180" y="12791"/>
                  </a:cubicBezTo>
                  <a:cubicBezTo>
                    <a:pt x="9220" y="12791"/>
                    <a:pt x="9264" y="12777"/>
                    <a:pt x="9312" y="12743"/>
                  </a:cubicBezTo>
                  <a:cubicBezTo>
                    <a:pt x="9716" y="12469"/>
                    <a:pt x="9716" y="11922"/>
                    <a:pt x="10109" y="11636"/>
                  </a:cubicBezTo>
                  <a:cubicBezTo>
                    <a:pt x="10147" y="11613"/>
                    <a:pt x="10190" y="11605"/>
                    <a:pt x="10231" y="11605"/>
                  </a:cubicBezTo>
                  <a:cubicBezTo>
                    <a:pt x="10255" y="11605"/>
                    <a:pt x="10278" y="11608"/>
                    <a:pt x="10300" y="11612"/>
                  </a:cubicBezTo>
                  <a:cubicBezTo>
                    <a:pt x="10419" y="11624"/>
                    <a:pt x="10526" y="11648"/>
                    <a:pt x="10633" y="11672"/>
                  </a:cubicBezTo>
                  <a:lnTo>
                    <a:pt x="10633" y="289"/>
                  </a:lnTo>
                  <a:cubicBezTo>
                    <a:pt x="10490" y="396"/>
                    <a:pt x="10371" y="623"/>
                    <a:pt x="10193" y="635"/>
                  </a:cubicBezTo>
                  <a:cubicBezTo>
                    <a:pt x="10185" y="635"/>
                    <a:pt x="10178" y="635"/>
                    <a:pt x="10171" y="635"/>
                  </a:cubicBezTo>
                  <a:cubicBezTo>
                    <a:pt x="9909" y="635"/>
                    <a:pt x="9734" y="431"/>
                    <a:pt x="9502" y="385"/>
                  </a:cubicBezTo>
                  <a:cubicBezTo>
                    <a:pt x="9462" y="378"/>
                    <a:pt x="9421" y="375"/>
                    <a:pt x="9381" y="375"/>
                  </a:cubicBezTo>
                  <a:cubicBezTo>
                    <a:pt x="9120" y="375"/>
                    <a:pt x="8863" y="501"/>
                    <a:pt x="8604" y="501"/>
                  </a:cubicBezTo>
                  <a:cubicBezTo>
                    <a:pt x="8491" y="501"/>
                    <a:pt x="8378" y="477"/>
                    <a:pt x="8264" y="408"/>
                  </a:cubicBezTo>
                  <a:cubicBezTo>
                    <a:pt x="7750" y="98"/>
                    <a:pt x="7588" y="1"/>
                    <a:pt x="743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171;p58">
              <a:extLst>
                <a:ext uri="{FF2B5EF4-FFF2-40B4-BE49-F238E27FC236}">
                  <a16:creationId xmlns:a16="http://schemas.microsoft.com/office/drawing/2014/main" id="{62ACFD9E-5A28-1F9D-FBA8-A8FA34AE7FE6}"/>
                </a:ext>
              </a:extLst>
            </p:cNvPr>
            <p:cNvSpPr/>
            <p:nvPr/>
          </p:nvSpPr>
          <p:spPr>
            <a:xfrm>
              <a:off x="4469747" y="2619122"/>
              <a:ext cx="7748" cy="2488"/>
            </a:xfrm>
            <a:custGeom>
              <a:avLst/>
              <a:gdLst/>
              <a:ahLst/>
              <a:cxnLst/>
              <a:rect l="l" t="t" r="r" b="b"/>
              <a:pathLst>
                <a:path w="299" h="96" extrusionOk="0">
                  <a:moveTo>
                    <a:pt x="286" y="0"/>
                  </a:moveTo>
                  <a:cubicBezTo>
                    <a:pt x="279" y="4"/>
                    <a:pt x="271" y="8"/>
                    <a:pt x="264" y="11"/>
                  </a:cubicBezTo>
                  <a:lnTo>
                    <a:pt x="264" y="11"/>
                  </a:lnTo>
                  <a:lnTo>
                    <a:pt x="298" y="0"/>
                  </a:lnTo>
                  <a:close/>
                  <a:moveTo>
                    <a:pt x="264" y="11"/>
                  </a:moveTo>
                  <a:lnTo>
                    <a:pt x="0" y="96"/>
                  </a:lnTo>
                  <a:cubicBezTo>
                    <a:pt x="88" y="85"/>
                    <a:pt x="176" y="53"/>
                    <a:pt x="264" y="1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172;p58">
              <a:extLst>
                <a:ext uri="{FF2B5EF4-FFF2-40B4-BE49-F238E27FC236}">
                  <a16:creationId xmlns:a16="http://schemas.microsoft.com/office/drawing/2014/main" id="{3B0F9340-F8BE-624E-9D75-27EE5E5407D8}"/>
                </a:ext>
              </a:extLst>
            </p:cNvPr>
            <p:cNvSpPr/>
            <p:nvPr/>
          </p:nvSpPr>
          <p:spPr>
            <a:xfrm>
              <a:off x="4218909" y="2214024"/>
              <a:ext cx="52162" cy="14822"/>
            </a:xfrm>
            <a:custGeom>
              <a:avLst/>
              <a:gdLst/>
              <a:ahLst/>
              <a:cxnLst/>
              <a:rect l="l" t="t" r="r" b="b"/>
              <a:pathLst>
                <a:path w="2013" h="572" extrusionOk="0">
                  <a:moveTo>
                    <a:pt x="1" y="0"/>
                  </a:moveTo>
                  <a:lnTo>
                    <a:pt x="1" y="0"/>
                  </a:lnTo>
                  <a:cubicBezTo>
                    <a:pt x="25" y="12"/>
                    <a:pt x="36" y="24"/>
                    <a:pt x="60" y="36"/>
                  </a:cubicBezTo>
                  <a:cubicBezTo>
                    <a:pt x="96" y="56"/>
                    <a:pt x="134" y="60"/>
                    <a:pt x="173" y="60"/>
                  </a:cubicBezTo>
                  <a:cubicBezTo>
                    <a:pt x="199" y="60"/>
                    <a:pt x="225" y="58"/>
                    <a:pt x="251" y="58"/>
                  </a:cubicBezTo>
                  <a:cubicBezTo>
                    <a:pt x="302" y="58"/>
                    <a:pt x="351" y="65"/>
                    <a:pt x="394" y="108"/>
                  </a:cubicBezTo>
                  <a:cubicBezTo>
                    <a:pt x="465" y="179"/>
                    <a:pt x="477" y="286"/>
                    <a:pt x="548" y="346"/>
                  </a:cubicBezTo>
                  <a:cubicBezTo>
                    <a:pt x="667" y="441"/>
                    <a:pt x="810" y="501"/>
                    <a:pt x="953" y="548"/>
                  </a:cubicBezTo>
                  <a:cubicBezTo>
                    <a:pt x="1013" y="560"/>
                    <a:pt x="1072" y="572"/>
                    <a:pt x="1132" y="572"/>
                  </a:cubicBezTo>
                  <a:cubicBezTo>
                    <a:pt x="1275" y="560"/>
                    <a:pt x="1394" y="512"/>
                    <a:pt x="1537" y="501"/>
                  </a:cubicBezTo>
                  <a:cubicBezTo>
                    <a:pt x="1545" y="499"/>
                    <a:pt x="1554" y="499"/>
                    <a:pt x="1563" y="499"/>
                  </a:cubicBezTo>
                  <a:cubicBezTo>
                    <a:pt x="1649" y="499"/>
                    <a:pt x="1737" y="548"/>
                    <a:pt x="1834" y="548"/>
                  </a:cubicBezTo>
                  <a:cubicBezTo>
                    <a:pt x="1870" y="536"/>
                    <a:pt x="1918" y="512"/>
                    <a:pt x="1953" y="489"/>
                  </a:cubicBezTo>
                  <a:lnTo>
                    <a:pt x="1941" y="477"/>
                  </a:lnTo>
                  <a:cubicBezTo>
                    <a:pt x="1965" y="465"/>
                    <a:pt x="2001" y="429"/>
                    <a:pt x="2013" y="417"/>
                  </a:cubicBezTo>
                  <a:cubicBezTo>
                    <a:pt x="1965" y="411"/>
                    <a:pt x="1918" y="408"/>
                    <a:pt x="1870" y="408"/>
                  </a:cubicBezTo>
                  <a:cubicBezTo>
                    <a:pt x="1822" y="408"/>
                    <a:pt x="1775" y="411"/>
                    <a:pt x="1727" y="417"/>
                  </a:cubicBezTo>
                  <a:lnTo>
                    <a:pt x="298" y="60"/>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73;p58">
              <a:extLst>
                <a:ext uri="{FF2B5EF4-FFF2-40B4-BE49-F238E27FC236}">
                  <a16:creationId xmlns:a16="http://schemas.microsoft.com/office/drawing/2014/main" id="{95419289-E09F-0746-9810-91EF0032A827}"/>
                </a:ext>
              </a:extLst>
            </p:cNvPr>
            <p:cNvSpPr/>
            <p:nvPr/>
          </p:nvSpPr>
          <p:spPr>
            <a:xfrm>
              <a:off x="4204113" y="2132501"/>
              <a:ext cx="77142" cy="92352"/>
            </a:xfrm>
            <a:custGeom>
              <a:avLst/>
              <a:gdLst/>
              <a:ahLst/>
              <a:cxnLst/>
              <a:rect l="l" t="t" r="r" b="b"/>
              <a:pathLst>
                <a:path w="2977" h="3564" extrusionOk="0">
                  <a:moveTo>
                    <a:pt x="977" y="1"/>
                  </a:moveTo>
                  <a:cubicBezTo>
                    <a:pt x="957" y="1"/>
                    <a:pt x="937" y="2"/>
                    <a:pt x="917" y="3"/>
                  </a:cubicBezTo>
                  <a:cubicBezTo>
                    <a:pt x="822" y="39"/>
                    <a:pt x="715" y="63"/>
                    <a:pt x="607" y="87"/>
                  </a:cubicBezTo>
                  <a:cubicBezTo>
                    <a:pt x="548" y="87"/>
                    <a:pt x="524" y="27"/>
                    <a:pt x="476" y="15"/>
                  </a:cubicBezTo>
                  <a:cubicBezTo>
                    <a:pt x="250" y="253"/>
                    <a:pt x="155" y="384"/>
                    <a:pt x="119" y="599"/>
                  </a:cubicBezTo>
                  <a:cubicBezTo>
                    <a:pt x="107" y="646"/>
                    <a:pt x="95" y="694"/>
                    <a:pt x="298" y="1039"/>
                  </a:cubicBezTo>
                  <a:cubicBezTo>
                    <a:pt x="345" y="1111"/>
                    <a:pt x="429" y="1146"/>
                    <a:pt x="476" y="1206"/>
                  </a:cubicBezTo>
                  <a:cubicBezTo>
                    <a:pt x="560" y="1313"/>
                    <a:pt x="417" y="1527"/>
                    <a:pt x="250" y="1777"/>
                  </a:cubicBezTo>
                  <a:cubicBezTo>
                    <a:pt x="60" y="2063"/>
                    <a:pt x="0" y="2146"/>
                    <a:pt x="12" y="2539"/>
                  </a:cubicBezTo>
                  <a:cubicBezTo>
                    <a:pt x="12" y="2694"/>
                    <a:pt x="36" y="2742"/>
                    <a:pt x="84" y="2789"/>
                  </a:cubicBezTo>
                  <a:cubicBezTo>
                    <a:pt x="125" y="2825"/>
                    <a:pt x="170" y="2828"/>
                    <a:pt x="219" y="2828"/>
                  </a:cubicBezTo>
                  <a:cubicBezTo>
                    <a:pt x="229" y="2828"/>
                    <a:pt x="239" y="2828"/>
                    <a:pt x="249" y="2828"/>
                  </a:cubicBezTo>
                  <a:cubicBezTo>
                    <a:pt x="290" y="2828"/>
                    <a:pt x="334" y="2830"/>
                    <a:pt x="381" y="2849"/>
                  </a:cubicBezTo>
                  <a:cubicBezTo>
                    <a:pt x="488" y="2896"/>
                    <a:pt x="488" y="3027"/>
                    <a:pt x="560" y="3111"/>
                  </a:cubicBezTo>
                  <a:lnTo>
                    <a:pt x="881" y="3206"/>
                  </a:lnTo>
                  <a:cubicBezTo>
                    <a:pt x="2310" y="3563"/>
                    <a:pt x="2310" y="3563"/>
                    <a:pt x="2596" y="3563"/>
                  </a:cubicBezTo>
                  <a:cubicBezTo>
                    <a:pt x="2643" y="3563"/>
                    <a:pt x="2703" y="3551"/>
                    <a:pt x="2739" y="3527"/>
                  </a:cubicBezTo>
                  <a:cubicBezTo>
                    <a:pt x="2822" y="3444"/>
                    <a:pt x="2977" y="3170"/>
                    <a:pt x="2870" y="3075"/>
                  </a:cubicBezTo>
                  <a:cubicBezTo>
                    <a:pt x="2825" y="3036"/>
                    <a:pt x="2779" y="3025"/>
                    <a:pt x="2731" y="3025"/>
                  </a:cubicBezTo>
                  <a:cubicBezTo>
                    <a:pt x="2673" y="3025"/>
                    <a:pt x="2613" y="3041"/>
                    <a:pt x="2553" y="3041"/>
                  </a:cubicBezTo>
                  <a:cubicBezTo>
                    <a:pt x="2544" y="3041"/>
                    <a:pt x="2534" y="3040"/>
                    <a:pt x="2524" y="3039"/>
                  </a:cubicBezTo>
                  <a:cubicBezTo>
                    <a:pt x="2453" y="3027"/>
                    <a:pt x="2393" y="2956"/>
                    <a:pt x="2334" y="2920"/>
                  </a:cubicBezTo>
                  <a:lnTo>
                    <a:pt x="1941" y="2920"/>
                  </a:lnTo>
                  <a:cubicBezTo>
                    <a:pt x="1810" y="2920"/>
                    <a:pt x="1810" y="2920"/>
                    <a:pt x="1667" y="2682"/>
                  </a:cubicBezTo>
                  <a:cubicBezTo>
                    <a:pt x="1619" y="2599"/>
                    <a:pt x="1536" y="2575"/>
                    <a:pt x="1465" y="2492"/>
                  </a:cubicBezTo>
                  <a:cubicBezTo>
                    <a:pt x="1405" y="2408"/>
                    <a:pt x="1417" y="2301"/>
                    <a:pt x="1358" y="2218"/>
                  </a:cubicBezTo>
                  <a:cubicBezTo>
                    <a:pt x="1322" y="2194"/>
                    <a:pt x="1286" y="2170"/>
                    <a:pt x="1250" y="2170"/>
                  </a:cubicBezTo>
                  <a:cubicBezTo>
                    <a:pt x="1096" y="2123"/>
                    <a:pt x="977" y="2087"/>
                    <a:pt x="953" y="1932"/>
                  </a:cubicBezTo>
                  <a:cubicBezTo>
                    <a:pt x="941" y="1789"/>
                    <a:pt x="1048" y="1682"/>
                    <a:pt x="1072" y="1539"/>
                  </a:cubicBezTo>
                  <a:cubicBezTo>
                    <a:pt x="1096" y="1396"/>
                    <a:pt x="1107" y="1253"/>
                    <a:pt x="1131" y="1111"/>
                  </a:cubicBezTo>
                  <a:cubicBezTo>
                    <a:pt x="1167" y="956"/>
                    <a:pt x="1191" y="801"/>
                    <a:pt x="1203" y="646"/>
                  </a:cubicBezTo>
                  <a:cubicBezTo>
                    <a:pt x="1203" y="599"/>
                    <a:pt x="1143" y="587"/>
                    <a:pt x="1143" y="539"/>
                  </a:cubicBezTo>
                  <a:cubicBezTo>
                    <a:pt x="1155" y="468"/>
                    <a:pt x="1191" y="408"/>
                    <a:pt x="1238" y="360"/>
                  </a:cubicBezTo>
                  <a:cubicBezTo>
                    <a:pt x="1298" y="277"/>
                    <a:pt x="1334" y="182"/>
                    <a:pt x="1358" y="75"/>
                  </a:cubicBezTo>
                  <a:cubicBezTo>
                    <a:pt x="1233" y="33"/>
                    <a:pt x="1109" y="1"/>
                    <a:pt x="97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174;p58">
              <a:extLst>
                <a:ext uri="{FF2B5EF4-FFF2-40B4-BE49-F238E27FC236}">
                  <a16:creationId xmlns:a16="http://schemas.microsoft.com/office/drawing/2014/main" id="{21077B25-48B9-DFAF-818C-BFCC0A3C52D0}"/>
                </a:ext>
              </a:extLst>
            </p:cNvPr>
            <p:cNvSpPr/>
            <p:nvPr/>
          </p:nvSpPr>
          <p:spPr>
            <a:xfrm>
              <a:off x="4249150" y="2081141"/>
              <a:ext cx="214763" cy="122592"/>
            </a:xfrm>
            <a:custGeom>
              <a:avLst/>
              <a:gdLst/>
              <a:ahLst/>
              <a:cxnLst/>
              <a:rect l="l" t="t" r="r" b="b"/>
              <a:pathLst>
                <a:path w="8288" h="4731" extrusionOk="0">
                  <a:moveTo>
                    <a:pt x="8252" y="1783"/>
                  </a:moveTo>
                  <a:cubicBezTo>
                    <a:pt x="8216" y="1783"/>
                    <a:pt x="8180" y="1783"/>
                    <a:pt x="8156" y="1795"/>
                  </a:cubicBezTo>
                  <a:cubicBezTo>
                    <a:pt x="8180" y="1830"/>
                    <a:pt x="8192" y="1854"/>
                    <a:pt x="8204" y="1890"/>
                  </a:cubicBezTo>
                  <a:cubicBezTo>
                    <a:pt x="8216" y="1902"/>
                    <a:pt x="8228" y="1902"/>
                    <a:pt x="8240" y="1902"/>
                  </a:cubicBezTo>
                  <a:lnTo>
                    <a:pt x="8252" y="1902"/>
                  </a:lnTo>
                  <a:cubicBezTo>
                    <a:pt x="8287" y="1830"/>
                    <a:pt x="8287" y="1795"/>
                    <a:pt x="8252" y="1783"/>
                  </a:cubicBezTo>
                  <a:close/>
                  <a:moveTo>
                    <a:pt x="3715" y="1"/>
                  </a:moveTo>
                  <a:cubicBezTo>
                    <a:pt x="3692" y="1"/>
                    <a:pt x="3668" y="3"/>
                    <a:pt x="3644" y="9"/>
                  </a:cubicBezTo>
                  <a:cubicBezTo>
                    <a:pt x="3287" y="92"/>
                    <a:pt x="3060" y="592"/>
                    <a:pt x="3168" y="890"/>
                  </a:cubicBezTo>
                  <a:cubicBezTo>
                    <a:pt x="3179" y="926"/>
                    <a:pt x="3203" y="961"/>
                    <a:pt x="3239" y="985"/>
                  </a:cubicBezTo>
                  <a:cubicBezTo>
                    <a:pt x="3346" y="1045"/>
                    <a:pt x="3394" y="1176"/>
                    <a:pt x="3358" y="1295"/>
                  </a:cubicBezTo>
                  <a:cubicBezTo>
                    <a:pt x="3310" y="1640"/>
                    <a:pt x="2715" y="1985"/>
                    <a:pt x="3096" y="2319"/>
                  </a:cubicBezTo>
                  <a:cubicBezTo>
                    <a:pt x="3477" y="2640"/>
                    <a:pt x="2965" y="2807"/>
                    <a:pt x="2965" y="2807"/>
                  </a:cubicBezTo>
                  <a:cubicBezTo>
                    <a:pt x="2810" y="2807"/>
                    <a:pt x="2656" y="2723"/>
                    <a:pt x="2584" y="2592"/>
                  </a:cubicBezTo>
                  <a:cubicBezTo>
                    <a:pt x="2540" y="2504"/>
                    <a:pt x="2500" y="2420"/>
                    <a:pt x="2405" y="2420"/>
                  </a:cubicBezTo>
                  <a:cubicBezTo>
                    <a:pt x="2347" y="2420"/>
                    <a:pt x="2269" y="2451"/>
                    <a:pt x="2156" y="2533"/>
                  </a:cubicBezTo>
                  <a:cubicBezTo>
                    <a:pt x="1751" y="2807"/>
                    <a:pt x="1667" y="3390"/>
                    <a:pt x="1155" y="3569"/>
                  </a:cubicBezTo>
                  <a:lnTo>
                    <a:pt x="1120" y="3545"/>
                  </a:lnTo>
                  <a:cubicBezTo>
                    <a:pt x="1084" y="3462"/>
                    <a:pt x="1108" y="3354"/>
                    <a:pt x="1072" y="3271"/>
                  </a:cubicBezTo>
                  <a:cubicBezTo>
                    <a:pt x="1036" y="3176"/>
                    <a:pt x="858" y="3176"/>
                    <a:pt x="917" y="3069"/>
                  </a:cubicBezTo>
                  <a:cubicBezTo>
                    <a:pt x="941" y="3021"/>
                    <a:pt x="941" y="3021"/>
                    <a:pt x="1715" y="2473"/>
                  </a:cubicBezTo>
                  <a:cubicBezTo>
                    <a:pt x="1834" y="2378"/>
                    <a:pt x="2084" y="2200"/>
                    <a:pt x="2132" y="2057"/>
                  </a:cubicBezTo>
                  <a:cubicBezTo>
                    <a:pt x="2132" y="2033"/>
                    <a:pt x="2132" y="2021"/>
                    <a:pt x="2144" y="1997"/>
                  </a:cubicBezTo>
                  <a:cubicBezTo>
                    <a:pt x="2167" y="1783"/>
                    <a:pt x="1894" y="1676"/>
                    <a:pt x="1941" y="1449"/>
                  </a:cubicBezTo>
                  <a:cubicBezTo>
                    <a:pt x="2025" y="973"/>
                    <a:pt x="2429" y="592"/>
                    <a:pt x="2417" y="80"/>
                  </a:cubicBezTo>
                  <a:cubicBezTo>
                    <a:pt x="2373" y="46"/>
                    <a:pt x="2316" y="31"/>
                    <a:pt x="2250" y="31"/>
                  </a:cubicBezTo>
                  <a:cubicBezTo>
                    <a:pt x="1925" y="31"/>
                    <a:pt x="1391" y="394"/>
                    <a:pt x="1203" y="592"/>
                  </a:cubicBezTo>
                  <a:cubicBezTo>
                    <a:pt x="953" y="878"/>
                    <a:pt x="1013" y="1307"/>
                    <a:pt x="774" y="1592"/>
                  </a:cubicBezTo>
                  <a:cubicBezTo>
                    <a:pt x="596" y="1819"/>
                    <a:pt x="227" y="2271"/>
                    <a:pt x="179" y="2354"/>
                  </a:cubicBezTo>
                  <a:lnTo>
                    <a:pt x="143" y="2414"/>
                  </a:lnTo>
                  <a:cubicBezTo>
                    <a:pt x="120" y="2473"/>
                    <a:pt x="108" y="2545"/>
                    <a:pt x="120" y="2604"/>
                  </a:cubicBezTo>
                  <a:cubicBezTo>
                    <a:pt x="120" y="2616"/>
                    <a:pt x="120" y="2628"/>
                    <a:pt x="131" y="2640"/>
                  </a:cubicBezTo>
                  <a:cubicBezTo>
                    <a:pt x="143" y="2854"/>
                    <a:pt x="179" y="3057"/>
                    <a:pt x="251" y="3259"/>
                  </a:cubicBezTo>
                  <a:cubicBezTo>
                    <a:pt x="334" y="3474"/>
                    <a:pt x="1" y="3688"/>
                    <a:pt x="215" y="3890"/>
                  </a:cubicBezTo>
                  <a:cubicBezTo>
                    <a:pt x="254" y="3887"/>
                    <a:pt x="292" y="3886"/>
                    <a:pt x="327" y="3886"/>
                  </a:cubicBezTo>
                  <a:cubicBezTo>
                    <a:pt x="735" y="3886"/>
                    <a:pt x="852" y="4066"/>
                    <a:pt x="929" y="4176"/>
                  </a:cubicBezTo>
                  <a:cubicBezTo>
                    <a:pt x="929" y="4176"/>
                    <a:pt x="1233" y="4537"/>
                    <a:pt x="1493" y="4537"/>
                  </a:cubicBezTo>
                  <a:cubicBezTo>
                    <a:pt x="1546" y="4537"/>
                    <a:pt x="1597" y="4522"/>
                    <a:pt x="1644" y="4486"/>
                  </a:cubicBezTo>
                  <a:cubicBezTo>
                    <a:pt x="1836" y="4608"/>
                    <a:pt x="2047" y="4730"/>
                    <a:pt x="2306" y="4730"/>
                  </a:cubicBezTo>
                  <a:cubicBezTo>
                    <a:pt x="2400" y="4730"/>
                    <a:pt x="2500" y="4714"/>
                    <a:pt x="2608" y="4676"/>
                  </a:cubicBezTo>
                  <a:cubicBezTo>
                    <a:pt x="3275" y="4426"/>
                    <a:pt x="3489" y="3593"/>
                    <a:pt x="4215" y="3426"/>
                  </a:cubicBezTo>
                  <a:cubicBezTo>
                    <a:pt x="4668" y="3319"/>
                    <a:pt x="5168" y="3426"/>
                    <a:pt x="5608" y="3188"/>
                  </a:cubicBezTo>
                  <a:cubicBezTo>
                    <a:pt x="5727" y="3116"/>
                    <a:pt x="5846" y="3021"/>
                    <a:pt x="5954" y="2914"/>
                  </a:cubicBezTo>
                  <a:cubicBezTo>
                    <a:pt x="6335" y="2533"/>
                    <a:pt x="6335" y="2533"/>
                    <a:pt x="8085" y="1819"/>
                  </a:cubicBezTo>
                  <a:lnTo>
                    <a:pt x="8156" y="1795"/>
                  </a:lnTo>
                  <a:cubicBezTo>
                    <a:pt x="8002" y="1673"/>
                    <a:pt x="7815" y="1607"/>
                    <a:pt x="7621" y="1607"/>
                  </a:cubicBezTo>
                  <a:cubicBezTo>
                    <a:pt x="7530" y="1607"/>
                    <a:pt x="7438" y="1621"/>
                    <a:pt x="7347" y="1652"/>
                  </a:cubicBezTo>
                  <a:cubicBezTo>
                    <a:pt x="7001" y="1760"/>
                    <a:pt x="6812" y="1819"/>
                    <a:pt x="6690" y="1819"/>
                  </a:cubicBezTo>
                  <a:cubicBezTo>
                    <a:pt x="6543" y="1819"/>
                    <a:pt x="6493" y="1733"/>
                    <a:pt x="6382" y="1545"/>
                  </a:cubicBezTo>
                  <a:cubicBezTo>
                    <a:pt x="6370" y="1521"/>
                    <a:pt x="6347" y="1509"/>
                    <a:pt x="6335" y="1485"/>
                  </a:cubicBezTo>
                  <a:cubicBezTo>
                    <a:pt x="6132" y="1259"/>
                    <a:pt x="6132" y="1259"/>
                    <a:pt x="5680" y="1068"/>
                  </a:cubicBezTo>
                  <a:cubicBezTo>
                    <a:pt x="5370" y="937"/>
                    <a:pt x="5644" y="533"/>
                    <a:pt x="5370" y="390"/>
                  </a:cubicBezTo>
                  <a:cubicBezTo>
                    <a:pt x="5335" y="378"/>
                    <a:pt x="5311" y="366"/>
                    <a:pt x="5287" y="366"/>
                  </a:cubicBezTo>
                  <a:lnTo>
                    <a:pt x="4287" y="247"/>
                  </a:lnTo>
                  <a:cubicBezTo>
                    <a:pt x="4071" y="236"/>
                    <a:pt x="3934" y="1"/>
                    <a:pt x="37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175;p58">
              <a:extLst>
                <a:ext uri="{FF2B5EF4-FFF2-40B4-BE49-F238E27FC236}">
                  <a16:creationId xmlns:a16="http://schemas.microsoft.com/office/drawing/2014/main" id="{16B9A41D-E894-C209-890B-0D0C0BFAC53A}"/>
                </a:ext>
              </a:extLst>
            </p:cNvPr>
            <p:cNvSpPr/>
            <p:nvPr/>
          </p:nvSpPr>
          <p:spPr>
            <a:xfrm>
              <a:off x="4167394" y="2073627"/>
              <a:ext cx="77452" cy="70378"/>
            </a:xfrm>
            <a:custGeom>
              <a:avLst/>
              <a:gdLst/>
              <a:ahLst/>
              <a:cxnLst/>
              <a:rect l="l" t="t" r="r" b="b"/>
              <a:pathLst>
                <a:path w="2989" h="2716" extrusionOk="0">
                  <a:moveTo>
                    <a:pt x="2632" y="1"/>
                  </a:moveTo>
                  <a:cubicBezTo>
                    <a:pt x="2568" y="1"/>
                    <a:pt x="2445" y="82"/>
                    <a:pt x="2036" y="430"/>
                  </a:cubicBezTo>
                  <a:cubicBezTo>
                    <a:pt x="1524" y="870"/>
                    <a:pt x="1441" y="882"/>
                    <a:pt x="1429" y="894"/>
                  </a:cubicBezTo>
                  <a:cubicBezTo>
                    <a:pt x="1405" y="894"/>
                    <a:pt x="1334" y="894"/>
                    <a:pt x="1334" y="727"/>
                  </a:cubicBezTo>
                  <a:cubicBezTo>
                    <a:pt x="1334" y="606"/>
                    <a:pt x="1334" y="539"/>
                    <a:pt x="1255" y="539"/>
                  </a:cubicBezTo>
                  <a:cubicBezTo>
                    <a:pt x="1218" y="539"/>
                    <a:pt x="1164" y="554"/>
                    <a:pt x="1084" y="585"/>
                  </a:cubicBezTo>
                  <a:cubicBezTo>
                    <a:pt x="1036" y="596"/>
                    <a:pt x="989" y="620"/>
                    <a:pt x="953" y="644"/>
                  </a:cubicBezTo>
                  <a:cubicBezTo>
                    <a:pt x="893" y="692"/>
                    <a:pt x="834" y="739"/>
                    <a:pt x="798" y="811"/>
                  </a:cubicBezTo>
                  <a:cubicBezTo>
                    <a:pt x="679" y="966"/>
                    <a:pt x="739" y="1180"/>
                    <a:pt x="631" y="1347"/>
                  </a:cubicBezTo>
                  <a:cubicBezTo>
                    <a:pt x="548" y="1454"/>
                    <a:pt x="453" y="1537"/>
                    <a:pt x="346" y="1608"/>
                  </a:cubicBezTo>
                  <a:cubicBezTo>
                    <a:pt x="262" y="1668"/>
                    <a:pt x="0" y="1859"/>
                    <a:pt x="36" y="1942"/>
                  </a:cubicBezTo>
                  <a:cubicBezTo>
                    <a:pt x="36" y="1954"/>
                    <a:pt x="36" y="1966"/>
                    <a:pt x="48" y="1966"/>
                  </a:cubicBezTo>
                  <a:lnTo>
                    <a:pt x="48" y="1978"/>
                  </a:lnTo>
                  <a:cubicBezTo>
                    <a:pt x="131" y="2085"/>
                    <a:pt x="119" y="2228"/>
                    <a:pt x="203" y="2323"/>
                  </a:cubicBezTo>
                  <a:cubicBezTo>
                    <a:pt x="322" y="2466"/>
                    <a:pt x="512" y="2513"/>
                    <a:pt x="643" y="2644"/>
                  </a:cubicBezTo>
                  <a:lnTo>
                    <a:pt x="556" y="2655"/>
                  </a:lnTo>
                  <a:lnTo>
                    <a:pt x="556" y="2655"/>
                  </a:lnTo>
                  <a:lnTo>
                    <a:pt x="453" y="2632"/>
                  </a:lnTo>
                  <a:lnTo>
                    <a:pt x="369" y="2680"/>
                  </a:lnTo>
                  <a:lnTo>
                    <a:pt x="552" y="2657"/>
                  </a:lnTo>
                  <a:lnTo>
                    <a:pt x="552" y="2657"/>
                  </a:lnTo>
                  <a:cubicBezTo>
                    <a:pt x="681" y="2692"/>
                    <a:pt x="766" y="2716"/>
                    <a:pt x="841" y="2716"/>
                  </a:cubicBezTo>
                  <a:cubicBezTo>
                    <a:pt x="917" y="2716"/>
                    <a:pt x="983" y="2692"/>
                    <a:pt x="1072" y="2632"/>
                  </a:cubicBezTo>
                  <a:lnTo>
                    <a:pt x="1072" y="2644"/>
                  </a:lnTo>
                  <a:cubicBezTo>
                    <a:pt x="1239" y="2537"/>
                    <a:pt x="1477" y="2192"/>
                    <a:pt x="1298" y="2168"/>
                  </a:cubicBezTo>
                  <a:cubicBezTo>
                    <a:pt x="1096" y="2132"/>
                    <a:pt x="1096" y="2132"/>
                    <a:pt x="1084" y="2085"/>
                  </a:cubicBezTo>
                  <a:cubicBezTo>
                    <a:pt x="1084" y="2085"/>
                    <a:pt x="965" y="1549"/>
                    <a:pt x="1108" y="1382"/>
                  </a:cubicBezTo>
                  <a:cubicBezTo>
                    <a:pt x="1225" y="1255"/>
                    <a:pt x="1903" y="1024"/>
                    <a:pt x="2301" y="1024"/>
                  </a:cubicBezTo>
                  <a:cubicBezTo>
                    <a:pt x="2388" y="1024"/>
                    <a:pt x="2461" y="1035"/>
                    <a:pt x="2513" y="1061"/>
                  </a:cubicBezTo>
                  <a:cubicBezTo>
                    <a:pt x="2536" y="1075"/>
                    <a:pt x="2554" y="1083"/>
                    <a:pt x="2575" y="1083"/>
                  </a:cubicBezTo>
                  <a:cubicBezTo>
                    <a:pt x="2608" y="1083"/>
                    <a:pt x="2648" y="1064"/>
                    <a:pt x="2727" y="1013"/>
                  </a:cubicBezTo>
                  <a:cubicBezTo>
                    <a:pt x="2727" y="966"/>
                    <a:pt x="2727" y="918"/>
                    <a:pt x="2751" y="870"/>
                  </a:cubicBezTo>
                  <a:cubicBezTo>
                    <a:pt x="2786" y="727"/>
                    <a:pt x="2894" y="632"/>
                    <a:pt x="2953" y="501"/>
                  </a:cubicBezTo>
                  <a:cubicBezTo>
                    <a:pt x="2965" y="454"/>
                    <a:pt x="2989" y="406"/>
                    <a:pt x="2941" y="346"/>
                  </a:cubicBezTo>
                  <a:cubicBezTo>
                    <a:pt x="2894" y="299"/>
                    <a:pt x="2834" y="227"/>
                    <a:pt x="2786" y="156"/>
                  </a:cubicBezTo>
                  <a:cubicBezTo>
                    <a:pt x="2727" y="96"/>
                    <a:pt x="2727" y="61"/>
                    <a:pt x="2691" y="25"/>
                  </a:cubicBezTo>
                  <a:cubicBezTo>
                    <a:pt x="2672" y="12"/>
                    <a:pt x="2656" y="1"/>
                    <a:pt x="26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76;p58">
              <a:extLst>
                <a:ext uri="{FF2B5EF4-FFF2-40B4-BE49-F238E27FC236}">
                  <a16:creationId xmlns:a16="http://schemas.microsoft.com/office/drawing/2014/main" id="{7E518E4E-4C98-C2E3-0E66-5ABDE6C50000}"/>
                </a:ext>
              </a:extLst>
            </p:cNvPr>
            <p:cNvSpPr/>
            <p:nvPr/>
          </p:nvSpPr>
          <p:spPr>
            <a:xfrm>
              <a:off x="4052625" y="2046444"/>
              <a:ext cx="64807" cy="38636"/>
            </a:xfrm>
            <a:custGeom>
              <a:avLst/>
              <a:gdLst/>
              <a:ahLst/>
              <a:cxnLst/>
              <a:rect l="l" t="t" r="r" b="b"/>
              <a:pathLst>
                <a:path w="2501" h="1491" extrusionOk="0">
                  <a:moveTo>
                    <a:pt x="2449" y="1304"/>
                  </a:moveTo>
                  <a:lnTo>
                    <a:pt x="2449" y="1304"/>
                  </a:lnTo>
                  <a:cubicBezTo>
                    <a:pt x="2468" y="1344"/>
                    <a:pt x="2479" y="1376"/>
                    <a:pt x="2501" y="1407"/>
                  </a:cubicBezTo>
                  <a:cubicBezTo>
                    <a:pt x="2480" y="1367"/>
                    <a:pt x="2464" y="1333"/>
                    <a:pt x="2449" y="1304"/>
                  </a:cubicBezTo>
                  <a:close/>
                  <a:moveTo>
                    <a:pt x="1284" y="0"/>
                  </a:moveTo>
                  <a:cubicBezTo>
                    <a:pt x="1147" y="0"/>
                    <a:pt x="1004" y="32"/>
                    <a:pt x="869" y="74"/>
                  </a:cubicBezTo>
                  <a:cubicBezTo>
                    <a:pt x="191" y="383"/>
                    <a:pt x="191" y="383"/>
                    <a:pt x="131" y="455"/>
                  </a:cubicBezTo>
                  <a:cubicBezTo>
                    <a:pt x="0" y="586"/>
                    <a:pt x="36" y="800"/>
                    <a:pt x="215" y="860"/>
                  </a:cubicBezTo>
                  <a:cubicBezTo>
                    <a:pt x="357" y="931"/>
                    <a:pt x="322" y="1003"/>
                    <a:pt x="226" y="1157"/>
                  </a:cubicBezTo>
                  <a:cubicBezTo>
                    <a:pt x="803" y="1003"/>
                    <a:pt x="988" y="964"/>
                    <a:pt x="1073" y="964"/>
                  </a:cubicBezTo>
                  <a:cubicBezTo>
                    <a:pt x="1087" y="964"/>
                    <a:pt x="1098" y="965"/>
                    <a:pt x="1108" y="967"/>
                  </a:cubicBezTo>
                  <a:cubicBezTo>
                    <a:pt x="1179" y="991"/>
                    <a:pt x="1203" y="1003"/>
                    <a:pt x="1238" y="1122"/>
                  </a:cubicBezTo>
                  <a:cubicBezTo>
                    <a:pt x="1250" y="1157"/>
                    <a:pt x="1274" y="1241"/>
                    <a:pt x="1489" y="1253"/>
                  </a:cubicBezTo>
                  <a:lnTo>
                    <a:pt x="2131" y="1467"/>
                  </a:lnTo>
                  <a:lnTo>
                    <a:pt x="2155" y="1467"/>
                  </a:lnTo>
                  <a:lnTo>
                    <a:pt x="2167" y="1491"/>
                  </a:lnTo>
                  <a:cubicBezTo>
                    <a:pt x="2251" y="1407"/>
                    <a:pt x="2334" y="1348"/>
                    <a:pt x="2441" y="1300"/>
                  </a:cubicBezTo>
                  <a:lnTo>
                    <a:pt x="2441" y="1289"/>
                  </a:lnTo>
                  <a:lnTo>
                    <a:pt x="2441" y="1289"/>
                  </a:lnTo>
                  <a:cubicBezTo>
                    <a:pt x="2443" y="1294"/>
                    <a:pt x="2446" y="1299"/>
                    <a:pt x="2449" y="1304"/>
                  </a:cubicBezTo>
                  <a:lnTo>
                    <a:pt x="2449" y="1304"/>
                  </a:lnTo>
                  <a:cubicBezTo>
                    <a:pt x="2446" y="1299"/>
                    <a:pt x="2444" y="1294"/>
                    <a:pt x="2441" y="1288"/>
                  </a:cubicBezTo>
                  <a:lnTo>
                    <a:pt x="2441" y="1289"/>
                  </a:lnTo>
                  <a:lnTo>
                    <a:pt x="2441" y="1289"/>
                  </a:lnTo>
                  <a:cubicBezTo>
                    <a:pt x="2382" y="1176"/>
                    <a:pt x="2350" y="1144"/>
                    <a:pt x="2239" y="1098"/>
                  </a:cubicBezTo>
                  <a:lnTo>
                    <a:pt x="1917" y="883"/>
                  </a:lnTo>
                  <a:cubicBezTo>
                    <a:pt x="1905" y="860"/>
                    <a:pt x="1893" y="848"/>
                    <a:pt x="1893" y="836"/>
                  </a:cubicBezTo>
                  <a:cubicBezTo>
                    <a:pt x="1870" y="764"/>
                    <a:pt x="1941" y="645"/>
                    <a:pt x="2000" y="526"/>
                  </a:cubicBezTo>
                  <a:cubicBezTo>
                    <a:pt x="2072" y="407"/>
                    <a:pt x="2120" y="336"/>
                    <a:pt x="2096" y="300"/>
                  </a:cubicBezTo>
                  <a:cubicBezTo>
                    <a:pt x="2072" y="276"/>
                    <a:pt x="2048" y="264"/>
                    <a:pt x="1941" y="252"/>
                  </a:cubicBezTo>
                  <a:cubicBezTo>
                    <a:pt x="1870" y="252"/>
                    <a:pt x="1786" y="229"/>
                    <a:pt x="1727" y="181"/>
                  </a:cubicBezTo>
                  <a:cubicBezTo>
                    <a:pt x="1608" y="121"/>
                    <a:pt x="1489" y="50"/>
                    <a:pt x="1369" y="2"/>
                  </a:cubicBezTo>
                  <a:lnTo>
                    <a:pt x="1346" y="2"/>
                  </a:lnTo>
                  <a:cubicBezTo>
                    <a:pt x="1325" y="1"/>
                    <a:pt x="1305" y="0"/>
                    <a:pt x="12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177;p58">
              <a:extLst>
                <a:ext uri="{FF2B5EF4-FFF2-40B4-BE49-F238E27FC236}">
                  <a16:creationId xmlns:a16="http://schemas.microsoft.com/office/drawing/2014/main" id="{C0949458-C060-8E1E-0A64-C1679F722147}"/>
                </a:ext>
              </a:extLst>
            </p:cNvPr>
            <p:cNvSpPr/>
            <p:nvPr/>
          </p:nvSpPr>
          <p:spPr>
            <a:xfrm>
              <a:off x="3823683" y="3465494"/>
              <a:ext cx="732469" cy="581476"/>
            </a:xfrm>
            <a:custGeom>
              <a:avLst/>
              <a:gdLst/>
              <a:ahLst/>
              <a:cxnLst/>
              <a:rect l="l" t="t" r="r" b="b"/>
              <a:pathLst>
                <a:path w="28267" h="22440" extrusionOk="0">
                  <a:moveTo>
                    <a:pt x="3692" y="0"/>
                  </a:moveTo>
                  <a:cubicBezTo>
                    <a:pt x="3660" y="0"/>
                    <a:pt x="3631" y="6"/>
                    <a:pt x="3608" y="21"/>
                  </a:cubicBezTo>
                  <a:cubicBezTo>
                    <a:pt x="3120" y="271"/>
                    <a:pt x="3263" y="1009"/>
                    <a:pt x="2704" y="1212"/>
                  </a:cubicBezTo>
                  <a:cubicBezTo>
                    <a:pt x="2657" y="1227"/>
                    <a:pt x="2610" y="1234"/>
                    <a:pt x="2563" y="1234"/>
                  </a:cubicBezTo>
                  <a:cubicBezTo>
                    <a:pt x="2351" y="1234"/>
                    <a:pt x="2139" y="1102"/>
                    <a:pt x="1930" y="1102"/>
                  </a:cubicBezTo>
                  <a:cubicBezTo>
                    <a:pt x="1834" y="1102"/>
                    <a:pt x="1738" y="1130"/>
                    <a:pt x="1644" y="1212"/>
                  </a:cubicBezTo>
                  <a:cubicBezTo>
                    <a:pt x="1334" y="1473"/>
                    <a:pt x="1501" y="1866"/>
                    <a:pt x="1358" y="2188"/>
                  </a:cubicBezTo>
                  <a:cubicBezTo>
                    <a:pt x="1334" y="2259"/>
                    <a:pt x="1322" y="2331"/>
                    <a:pt x="1334" y="2402"/>
                  </a:cubicBezTo>
                  <a:lnTo>
                    <a:pt x="620" y="2021"/>
                  </a:lnTo>
                  <a:lnTo>
                    <a:pt x="620" y="2021"/>
                  </a:lnTo>
                  <a:cubicBezTo>
                    <a:pt x="918" y="2509"/>
                    <a:pt x="1430" y="3402"/>
                    <a:pt x="1549" y="3867"/>
                  </a:cubicBezTo>
                  <a:cubicBezTo>
                    <a:pt x="1418" y="4688"/>
                    <a:pt x="1394" y="5522"/>
                    <a:pt x="1191" y="6319"/>
                  </a:cubicBezTo>
                  <a:cubicBezTo>
                    <a:pt x="1132" y="6355"/>
                    <a:pt x="1132" y="6355"/>
                    <a:pt x="525" y="6450"/>
                  </a:cubicBezTo>
                  <a:cubicBezTo>
                    <a:pt x="1" y="6522"/>
                    <a:pt x="132" y="7272"/>
                    <a:pt x="763" y="8367"/>
                  </a:cubicBezTo>
                  <a:cubicBezTo>
                    <a:pt x="1680" y="9963"/>
                    <a:pt x="3680" y="12272"/>
                    <a:pt x="6263" y="14201"/>
                  </a:cubicBezTo>
                  <a:cubicBezTo>
                    <a:pt x="6299" y="14237"/>
                    <a:pt x="10609" y="18416"/>
                    <a:pt x="13110" y="19666"/>
                  </a:cubicBezTo>
                  <a:cubicBezTo>
                    <a:pt x="13193" y="19714"/>
                    <a:pt x="13276" y="19750"/>
                    <a:pt x="13348" y="19785"/>
                  </a:cubicBezTo>
                  <a:lnTo>
                    <a:pt x="13383" y="19797"/>
                  </a:lnTo>
                  <a:lnTo>
                    <a:pt x="13967" y="20047"/>
                  </a:lnTo>
                  <a:lnTo>
                    <a:pt x="14455" y="20250"/>
                  </a:lnTo>
                  <a:cubicBezTo>
                    <a:pt x="14610" y="20309"/>
                    <a:pt x="14753" y="20369"/>
                    <a:pt x="14907" y="20428"/>
                  </a:cubicBezTo>
                  <a:lnTo>
                    <a:pt x="15015" y="20476"/>
                  </a:lnTo>
                  <a:cubicBezTo>
                    <a:pt x="15729" y="20738"/>
                    <a:pt x="16515" y="21000"/>
                    <a:pt x="18301" y="21595"/>
                  </a:cubicBezTo>
                  <a:cubicBezTo>
                    <a:pt x="18515" y="21666"/>
                    <a:pt x="18753" y="21726"/>
                    <a:pt x="18991" y="21797"/>
                  </a:cubicBezTo>
                  <a:cubicBezTo>
                    <a:pt x="19598" y="21952"/>
                    <a:pt x="20253" y="22131"/>
                    <a:pt x="20837" y="22274"/>
                  </a:cubicBezTo>
                  <a:cubicBezTo>
                    <a:pt x="20956" y="22309"/>
                    <a:pt x="21051" y="22333"/>
                    <a:pt x="21170" y="22357"/>
                  </a:cubicBezTo>
                  <a:cubicBezTo>
                    <a:pt x="21289" y="22393"/>
                    <a:pt x="21384" y="22417"/>
                    <a:pt x="21468" y="22428"/>
                  </a:cubicBezTo>
                  <a:cubicBezTo>
                    <a:pt x="21523" y="22436"/>
                    <a:pt x="21574" y="22439"/>
                    <a:pt x="21628" y="22439"/>
                  </a:cubicBezTo>
                  <a:cubicBezTo>
                    <a:pt x="21844" y="22439"/>
                    <a:pt x="22099" y="22378"/>
                    <a:pt x="22766" y="22226"/>
                  </a:cubicBezTo>
                  <a:cubicBezTo>
                    <a:pt x="21777" y="21750"/>
                    <a:pt x="21777" y="21750"/>
                    <a:pt x="21754" y="21726"/>
                  </a:cubicBezTo>
                  <a:lnTo>
                    <a:pt x="21765" y="21583"/>
                  </a:lnTo>
                  <a:cubicBezTo>
                    <a:pt x="21843" y="21577"/>
                    <a:pt x="21920" y="21574"/>
                    <a:pt x="21998" y="21574"/>
                  </a:cubicBezTo>
                  <a:cubicBezTo>
                    <a:pt x="22075" y="21574"/>
                    <a:pt x="22152" y="21577"/>
                    <a:pt x="22230" y="21583"/>
                  </a:cubicBezTo>
                  <a:cubicBezTo>
                    <a:pt x="23780" y="21658"/>
                    <a:pt x="24582" y="21696"/>
                    <a:pt x="25030" y="21696"/>
                  </a:cubicBezTo>
                  <a:cubicBezTo>
                    <a:pt x="25511" y="21696"/>
                    <a:pt x="25582" y="21652"/>
                    <a:pt x="25730" y="21559"/>
                  </a:cubicBezTo>
                  <a:cubicBezTo>
                    <a:pt x="25825" y="21488"/>
                    <a:pt x="25909" y="21393"/>
                    <a:pt x="25968" y="21297"/>
                  </a:cubicBezTo>
                  <a:cubicBezTo>
                    <a:pt x="26290" y="20631"/>
                    <a:pt x="25325" y="20214"/>
                    <a:pt x="25623" y="19559"/>
                  </a:cubicBezTo>
                  <a:cubicBezTo>
                    <a:pt x="25956" y="18821"/>
                    <a:pt x="26992" y="18999"/>
                    <a:pt x="27326" y="18261"/>
                  </a:cubicBezTo>
                  <a:cubicBezTo>
                    <a:pt x="27349" y="18202"/>
                    <a:pt x="27290" y="18130"/>
                    <a:pt x="27278" y="18083"/>
                  </a:cubicBezTo>
                  <a:cubicBezTo>
                    <a:pt x="27921" y="17440"/>
                    <a:pt x="28123" y="17035"/>
                    <a:pt x="28171" y="16880"/>
                  </a:cubicBezTo>
                  <a:cubicBezTo>
                    <a:pt x="28219" y="16785"/>
                    <a:pt x="28242" y="16690"/>
                    <a:pt x="28242" y="16582"/>
                  </a:cubicBezTo>
                  <a:cubicBezTo>
                    <a:pt x="28266" y="15559"/>
                    <a:pt x="26861" y="16130"/>
                    <a:pt x="26206" y="15797"/>
                  </a:cubicBezTo>
                  <a:cubicBezTo>
                    <a:pt x="25623" y="15475"/>
                    <a:pt x="25075" y="15070"/>
                    <a:pt x="24456" y="14797"/>
                  </a:cubicBezTo>
                  <a:cubicBezTo>
                    <a:pt x="24075" y="14630"/>
                    <a:pt x="23694" y="14475"/>
                    <a:pt x="23289" y="14368"/>
                  </a:cubicBezTo>
                  <a:cubicBezTo>
                    <a:pt x="22882" y="14254"/>
                    <a:pt x="22630" y="14192"/>
                    <a:pt x="22428" y="14192"/>
                  </a:cubicBezTo>
                  <a:cubicBezTo>
                    <a:pt x="22122" y="14192"/>
                    <a:pt x="21934" y="14336"/>
                    <a:pt x="21503" y="14666"/>
                  </a:cubicBezTo>
                  <a:cubicBezTo>
                    <a:pt x="21337" y="14237"/>
                    <a:pt x="21218" y="13915"/>
                    <a:pt x="20884" y="13677"/>
                  </a:cubicBezTo>
                  <a:cubicBezTo>
                    <a:pt x="20194" y="13189"/>
                    <a:pt x="19337" y="13046"/>
                    <a:pt x="18622" y="12606"/>
                  </a:cubicBezTo>
                  <a:cubicBezTo>
                    <a:pt x="17872" y="12141"/>
                    <a:pt x="18015" y="11939"/>
                    <a:pt x="18205" y="11653"/>
                  </a:cubicBezTo>
                  <a:cubicBezTo>
                    <a:pt x="18408" y="11368"/>
                    <a:pt x="16931" y="9796"/>
                    <a:pt x="16860" y="9736"/>
                  </a:cubicBezTo>
                  <a:cubicBezTo>
                    <a:pt x="15419" y="8201"/>
                    <a:pt x="15419" y="8201"/>
                    <a:pt x="15384" y="8177"/>
                  </a:cubicBezTo>
                  <a:cubicBezTo>
                    <a:pt x="14526" y="7462"/>
                    <a:pt x="13324" y="7891"/>
                    <a:pt x="12443" y="7248"/>
                  </a:cubicBezTo>
                  <a:cubicBezTo>
                    <a:pt x="12312" y="7153"/>
                    <a:pt x="12312" y="7153"/>
                    <a:pt x="9859" y="4069"/>
                  </a:cubicBezTo>
                  <a:cubicBezTo>
                    <a:pt x="9752" y="3938"/>
                    <a:pt x="9621" y="3831"/>
                    <a:pt x="9490" y="3736"/>
                  </a:cubicBezTo>
                  <a:cubicBezTo>
                    <a:pt x="9380" y="3660"/>
                    <a:pt x="9289" y="3630"/>
                    <a:pt x="9199" y="3630"/>
                  </a:cubicBezTo>
                  <a:cubicBezTo>
                    <a:pt x="9104" y="3630"/>
                    <a:pt x="9011" y="3663"/>
                    <a:pt x="8895" y="3712"/>
                  </a:cubicBezTo>
                  <a:cubicBezTo>
                    <a:pt x="8858" y="3728"/>
                    <a:pt x="8808" y="3736"/>
                    <a:pt x="8747" y="3736"/>
                  </a:cubicBezTo>
                  <a:cubicBezTo>
                    <a:pt x="8103" y="3736"/>
                    <a:pt x="6262" y="2890"/>
                    <a:pt x="6252" y="2890"/>
                  </a:cubicBezTo>
                  <a:lnTo>
                    <a:pt x="6240" y="2890"/>
                  </a:lnTo>
                  <a:cubicBezTo>
                    <a:pt x="5513" y="2414"/>
                    <a:pt x="5656" y="1343"/>
                    <a:pt x="4918" y="866"/>
                  </a:cubicBezTo>
                  <a:cubicBezTo>
                    <a:pt x="4859" y="878"/>
                    <a:pt x="4787" y="914"/>
                    <a:pt x="4728" y="926"/>
                  </a:cubicBezTo>
                  <a:cubicBezTo>
                    <a:pt x="4489" y="1652"/>
                    <a:pt x="4990" y="2414"/>
                    <a:pt x="4609" y="3128"/>
                  </a:cubicBezTo>
                  <a:cubicBezTo>
                    <a:pt x="4335" y="2997"/>
                    <a:pt x="3251" y="2128"/>
                    <a:pt x="3704" y="1831"/>
                  </a:cubicBezTo>
                  <a:cubicBezTo>
                    <a:pt x="4287" y="1450"/>
                    <a:pt x="4204" y="283"/>
                    <a:pt x="3894" y="33"/>
                  </a:cubicBezTo>
                  <a:cubicBezTo>
                    <a:pt x="3838" y="25"/>
                    <a:pt x="3759" y="0"/>
                    <a:pt x="36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178;p58">
              <a:extLst>
                <a:ext uri="{FF2B5EF4-FFF2-40B4-BE49-F238E27FC236}">
                  <a16:creationId xmlns:a16="http://schemas.microsoft.com/office/drawing/2014/main" id="{E5424772-AE85-7BB8-E7F7-D79F7CD2847E}"/>
                </a:ext>
              </a:extLst>
            </p:cNvPr>
            <p:cNvSpPr/>
            <p:nvPr/>
          </p:nvSpPr>
          <p:spPr>
            <a:xfrm>
              <a:off x="4837816" y="2971151"/>
              <a:ext cx="933601" cy="988199"/>
            </a:xfrm>
            <a:custGeom>
              <a:avLst/>
              <a:gdLst/>
              <a:ahLst/>
              <a:cxnLst/>
              <a:rect l="l" t="t" r="r" b="b"/>
              <a:pathLst>
                <a:path w="36029" h="38136" extrusionOk="0">
                  <a:moveTo>
                    <a:pt x="28695" y="0"/>
                  </a:moveTo>
                  <a:cubicBezTo>
                    <a:pt x="26885" y="96"/>
                    <a:pt x="28421" y="2965"/>
                    <a:pt x="26635" y="3239"/>
                  </a:cubicBezTo>
                  <a:cubicBezTo>
                    <a:pt x="26159" y="2679"/>
                    <a:pt x="26397" y="2036"/>
                    <a:pt x="26563" y="1608"/>
                  </a:cubicBezTo>
                  <a:cubicBezTo>
                    <a:pt x="26521" y="1597"/>
                    <a:pt x="26450" y="1558"/>
                    <a:pt x="26385" y="1558"/>
                  </a:cubicBezTo>
                  <a:cubicBezTo>
                    <a:pt x="26377" y="1558"/>
                    <a:pt x="26369" y="1559"/>
                    <a:pt x="26361" y="1560"/>
                  </a:cubicBezTo>
                  <a:cubicBezTo>
                    <a:pt x="25635" y="1667"/>
                    <a:pt x="25099" y="2251"/>
                    <a:pt x="24373" y="2370"/>
                  </a:cubicBezTo>
                  <a:cubicBezTo>
                    <a:pt x="24343" y="2375"/>
                    <a:pt x="24313" y="2377"/>
                    <a:pt x="24285" y="2377"/>
                  </a:cubicBezTo>
                  <a:cubicBezTo>
                    <a:pt x="23947" y="2377"/>
                    <a:pt x="23690" y="2050"/>
                    <a:pt x="23355" y="2050"/>
                  </a:cubicBezTo>
                  <a:cubicBezTo>
                    <a:pt x="23322" y="2050"/>
                    <a:pt x="23288" y="2053"/>
                    <a:pt x="23254" y="2060"/>
                  </a:cubicBezTo>
                  <a:cubicBezTo>
                    <a:pt x="23194" y="2072"/>
                    <a:pt x="23123" y="2096"/>
                    <a:pt x="23063" y="2120"/>
                  </a:cubicBezTo>
                  <a:cubicBezTo>
                    <a:pt x="22611" y="2382"/>
                    <a:pt x="22611" y="2501"/>
                    <a:pt x="22658" y="3858"/>
                  </a:cubicBezTo>
                  <a:cubicBezTo>
                    <a:pt x="22682" y="4310"/>
                    <a:pt x="22134" y="4715"/>
                    <a:pt x="21837" y="4787"/>
                  </a:cubicBezTo>
                  <a:cubicBezTo>
                    <a:pt x="21792" y="4797"/>
                    <a:pt x="21749" y="4802"/>
                    <a:pt x="21707" y="4802"/>
                  </a:cubicBezTo>
                  <a:cubicBezTo>
                    <a:pt x="21318" y="4802"/>
                    <a:pt x="21039" y="4396"/>
                    <a:pt x="20646" y="4396"/>
                  </a:cubicBezTo>
                  <a:cubicBezTo>
                    <a:pt x="20597" y="4396"/>
                    <a:pt x="20545" y="4403"/>
                    <a:pt x="20491" y="4418"/>
                  </a:cubicBezTo>
                  <a:cubicBezTo>
                    <a:pt x="19198" y="4750"/>
                    <a:pt x="18854" y="4838"/>
                    <a:pt x="18701" y="4838"/>
                  </a:cubicBezTo>
                  <a:cubicBezTo>
                    <a:pt x="18646" y="4838"/>
                    <a:pt x="18616" y="4826"/>
                    <a:pt x="18574" y="4810"/>
                  </a:cubicBezTo>
                  <a:cubicBezTo>
                    <a:pt x="17003" y="4215"/>
                    <a:pt x="17074" y="2453"/>
                    <a:pt x="16157" y="1393"/>
                  </a:cubicBezTo>
                  <a:cubicBezTo>
                    <a:pt x="15657" y="1441"/>
                    <a:pt x="15157" y="1548"/>
                    <a:pt x="14669" y="1631"/>
                  </a:cubicBezTo>
                  <a:cubicBezTo>
                    <a:pt x="14622" y="1643"/>
                    <a:pt x="10990" y="3203"/>
                    <a:pt x="10133" y="4394"/>
                  </a:cubicBezTo>
                  <a:cubicBezTo>
                    <a:pt x="10109" y="4429"/>
                    <a:pt x="9454" y="5346"/>
                    <a:pt x="8918" y="5537"/>
                  </a:cubicBezTo>
                  <a:cubicBezTo>
                    <a:pt x="8881" y="5550"/>
                    <a:pt x="8844" y="5557"/>
                    <a:pt x="8809" y="5557"/>
                  </a:cubicBezTo>
                  <a:cubicBezTo>
                    <a:pt x="8567" y="5557"/>
                    <a:pt x="8382" y="5258"/>
                    <a:pt x="8216" y="4977"/>
                  </a:cubicBezTo>
                  <a:cubicBezTo>
                    <a:pt x="8021" y="4668"/>
                    <a:pt x="7859" y="4380"/>
                    <a:pt x="7359" y="4380"/>
                  </a:cubicBezTo>
                  <a:cubicBezTo>
                    <a:pt x="7340" y="4380"/>
                    <a:pt x="7320" y="4381"/>
                    <a:pt x="7299" y="4382"/>
                  </a:cubicBezTo>
                  <a:cubicBezTo>
                    <a:pt x="7013" y="4394"/>
                    <a:pt x="6740" y="4453"/>
                    <a:pt x="6478" y="4549"/>
                  </a:cubicBezTo>
                  <a:cubicBezTo>
                    <a:pt x="6490" y="4620"/>
                    <a:pt x="6490" y="4691"/>
                    <a:pt x="6490" y="4751"/>
                  </a:cubicBezTo>
                  <a:cubicBezTo>
                    <a:pt x="6692" y="4822"/>
                    <a:pt x="6894" y="4906"/>
                    <a:pt x="7085" y="5013"/>
                  </a:cubicBezTo>
                  <a:lnTo>
                    <a:pt x="5632" y="9240"/>
                  </a:lnTo>
                  <a:lnTo>
                    <a:pt x="5442" y="9787"/>
                  </a:lnTo>
                  <a:cubicBezTo>
                    <a:pt x="5120" y="10549"/>
                    <a:pt x="4632" y="11526"/>
                    <a:pt x="4132" y="11907"/>
                  </a:cubicBezTo>
                  <a:cubicBezTo>
                    <a:pt x="3418" y="12454"/>
                    <a:pt x="3096" y="12776"/>
                    <a:pt x="2822" y="13216"/>
                  </a:cubicBezTo>
                  <a:cubicBezTo>
                    <a:pt x="2787" y="13288"/>
                    <a:pt x="2739" y="13383"/>
                    <a:pt x="2703" y="13454"/>
                  </a:cubicBezTo>
                  <a:cubicBezTo>
                    <a:pt x="2299" y="14252"/>
                    <a:pt x="2477" y="15193"/>
                    <a:pt x="2060" y="15990"/>
                  </a:cubicBezTo>
                  <a:cubicBezTo>
                    <a:pt x="1608" y="16824"/>
                    <a:pt x="596" y="17205"/>
                    <a:pt x="310" y="18157"/>
                  </a:cubicBezTo>
                  <a:cubicBezTo>
                    <a:pt x="1" y="19169"/>
                    <a:pt x="989" y="19919"/>
                    <a:pt x="894" y="20860"/>
                  </a:cubicBezTo>
                  <a:cubicBezTo>
                    <a:pt x="786" y="21801"/>
                    <a:pt x="358" y="22682"/>
                    <a:pt x="382" y="23646"/>
                  </a:cubicBezTo>
                  <a:cubicBezTo>
                    <a:pt x="394" y="23801"/>
                    <a:pt x="417" y="23968"/>
                    <a:pt x="465" y="24110"/>
                  </a:cubicBezTo>
                  <a:cubicBezTo>
                    <a:pt x="497" y="24175"/>
                    <a:pt x="4315" y="29067"/>
                    <a:pt x="6905" y="29067"/>
                  </a:cubicBezTo>
                  <a:cubicBezTo>
                    <a:pt x="7166" y="29067"/>
                    <a:pt x="7414" y="29017"/>
                    <a:pt x="7644" y="28909"/>
                  </a:cubicBezTo>
                  <a:cubicBezTo>
                    <a:pt x="9847" y="27873"/>
                    <a:pt x="9847" y="27873"/>
                    <a:pt x="10704" y="27813"/>
                  </a:cubicBezTo>
                  <a:cubicBezTo>
                    <a:pt x="12193" y="27718"/>
                    <a:pt x="12728" y="26111"/>
                    <a:pt x="14038" y="25730"/>
                  </a:cubicBezTo>
                  <a:cubicBezTo>
                    <a:pt x="14120" y="25708"/>
                    <a:pt x="14184" y="25692"/>
                    <a:pt x="14241" y="25692"/>
                  </a:cubicBezTo>
                  <a:cubicBezTo>
                    <a:pt x="14439" y="25692"/>
                    <a:pt x="14548" y="25892"/>
                    <a:pt x="15038" y="26789"/>
                  </a:cubicBezTo>
                  <a:cubicBezTo>
                    <a:pt x="15077" y="26798"/>
                    <a:pt x="15117" y="26801"/>
                    <a:pt x="15158" y="26801"/>
                  </a:cubicBezTo>
                  <a:cubicBezTo>
                    <a:pt x="15687" y="26801"/>
                    <a:pt x="16318" y="26153"/>
                    <a:pt x="16751" y="26153"/>
                  </a:cubicBezTo>
                  <a:cubicBezTo>
                    <a:pt x="16910" y="26153"/>
                    <a:pt x="17043" y="26241"/>
                    <a:pt x="17134" y="26480"/>
                  </a:cubicBezTo>
                  <a:cubicBezTo>
                    <a:pt x="17634" y="27766"/>
                    <a:pt x="15895" y="28087"/>
                    <a:pt x="15967" y="29194"/>
                  </a:cubicBezTo>
                  <a:cubicBezTo>
                    <a:pt x="16217" y="29325"/>
                    <a:pt x="16538" y="29206"/>
                    <a:pt x="16765" y="29444"/>
                  </a:cubicBezTo>
                  <a:lnTo>
                    <a:pt x="17789" y="31230"/>
                  </a:lnTo>
                  <a:cubicBezTo>
                    <a:pt x="17800" y="31290"/>
                    <a:pt x="17800" y="31290"/>
                    <a:pt x="16931" y="32671"/>
                  </a:cubicBezTo>
                  <a:cubicBezTo>
                    <a:pt x="17074" y="32802"/>
                    <a:pt x="17277" y="32862"/>
                    <a:pt x="17384" y="33040"/>
                  </a:cubicBezTo>
                  <a:cubicBezTo>
                    <a:pt x="17277" y="33290"/>
                    <a:pt x="17098" y="33683"/>
                    <a:pt x="15181" y="35100"/>
                  </a:cubicBezTo>
                  <a:cubicBezTo>
                    <a:pt x="13871" y="36076"/>
                    <a:pt x="13860" y="36743"/>
                    <a:pt x="13979" y="37053"/>
                  </a:cubicBezTo>
                  <a:cubicBezTo>
                    <a:pt x="13538" y="37553"/>
                    <a:pt x="13121" y="37803"/>
                    <a:pt x="12538" y="38136"/>
                  </a:cubicBezTo>
                  <a:cubicBezTo>
                    <a:pt x="12597" y="38112"/>
                    <a:pt x="12669" y="38076"/>
                    <a:pt x="12728" y="38053"/>
                  </a:cubicBezTo>
                  <a:cubicBezTo>
                    <a:pt x="13514" y="37684"/>
                    <a:pt x="14550" y="37124"/>
                    <a:pt x="15324" y="36719"/>
                  </a:cubicBezTo>
                  <a:cubicBezTo>
                    <a:pt x="15800" y="36445"/>
                    <a:pt x="16193" y="36219"/>
                    <a:pt x="16538" y="36005"/>
                  </a:cubicBezTo>
                  <a:cubicBezTo>
                    <a:pt x="16646" y="35945"/>
                    <a:pt x="16741" y="35886"/>
                    <a:pt x="16836" y="35826"/>
                  </a:cubicBezTo>
                  <a:cubicBezTo>
                    <a:pt x="17360" y="35517"/>
                    <a:pt x="17789" y="35243"/>
                    <a:pt x="18289" y="34897"/>
                  </a:cubicBezTo>
                  <a:lnTo>
                    <a:pt x="18455" y="34778"/>
                  </a:lnTo>
                  <a:cubicBezTo>
                    <a:pt x="18503" y="34743"/>
                    <a:pt x="18551" y="34707"/>
                    <a:pt x="18610" y="34671"/>
                  </a:cubicBezTo>
                  <a:cubicBezTo>
                    <a:pt x="19229" y="34243"/>
                    <a:pt x="19967" y="33707"/>
                    <a:pt x="21063" y="32909"/>
                  </a:cubicBezTo>
                  <a:lnTo>
                    <a:pt x="21182" y="32814"/>
                  </a:lnTo>
                  <a:lnTo>
                    <a:pt x="21265" y="32742"/>
                  </a:lnTo>
                  <a:lnTo>
                    <a:pt x="23218" y="31135"/>
                  </a:lnTo>
                  <a:cubicBezTo>
                    <a:pt x="23992" y="30456"/>
                    <a:pt x="24718" y="29754"/>
                    <a:pt x="25409" y="29028"/>
                  </a:cubicBezTo>
                  <a:cubicBezTo>
                    <a:pt x="33552" y="20408"/>
                    <a:pt x="35993" y="9061"/>
                    <a:pt x="36005" y="8942"/>
                  </a:cubicBezTo>
                  <a:cubicBezTo>
                    <a:pt x="36029" y="8799"/>
                    <a:pt x="36029" y="8799"/>
                    <a:pt x="36029" y="7954"/>
                  </a:cubicBezTo>
                  <a:lnTo>
                    <a:pt x="36029" y="7954"/>
                  </a:lnTo>
                  <a:cubicBezTo>
                    <a:pt x="34207" y="11633"/>
                    <a:pt x="34207" y="11633"/>
                    <a:pt x="33672" y="11740"/>
                  </a:cubicBezTo>
                  <a:cubicBezTo>
                    <a:pt x="33445" y="11216"/>
                    <a:pt x="33802" y="10680"/>
                    <a:pt x="33624" y="10144"/>
                  </a:cubicBezTo>
                  <a:lnTo>
                    <a:pt x="31838" y="7513"/>
                  </a:lnTo>
                  <a:cubicBezTo>
                    <a:pt x="31278" y="6430"/>
                    <a:pt x="31326" y="5144"/>
                    <a:pt x="30683" y="4096"/>
                  </a:cubicBezTo>
                  <a:cubicBezTo>
                    <a:pt x="30159" y="3227"/>
                    <a:pt x="29147" y="2679"/>
                    <a:pt x="29111" y="1512"/>
                  </a:cubicBezTo>
                  <a:cubicBezTo>
                    <a:pt x="28992" y="1060"/>
                    <a:pt x="28826" y="453"/>
                    <a:pt x="286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179;p58">
              <a:extLst>
                <a:ext uri="{FF2B5EF4-FFF2-40B4-BE49-F238E27FC236}">
                  <a16:creationId xmlns:a16="http://schemas.microsoft.com/office/drawing/2014/main" id="{60D634C0-14B2-8F22-F165-70D4171ABADC}"/>
                </a:ext>
              </a:extLst>
            </p:cNvPr>
            <p:cNvSpPr/>
            <p:nvPr/>
          </p:nvSpPr>
          <p:spPr>
            <a:xfrm>
              <a:off x="4587289" y="1670394"/>
              <a:ext cx="1220531" cy="1556201"/>
            </a:xfrm>
            <a:custGeom>
              <a:avLst/>
              <a:gdLst/>
              <a:ahLst/>
              <a:cxnLst/>
              <a:rect l="l" t="t" r="r" b="b"/>
              <a:pathLst>
                <a:path w="47102" h="60056" extrusionOk="0">
                  <a:moveTo>
                    <a:pt x="1501" y="1"/>
                  </a:moveTo>
                  <a:cubicBezTo>
                    <a:pt x="1203" y="1"/>
                    <a:pt x="906" y="13"/>
                    <a:pt x="608" y="13"/>
                  </a:cubicBezTo>
                  <a:lnTo>
                    <a:pt x="560" y="25"/>
                  </a:lnTo>
                  <a:lnTo>
                    <a:pt x="513" y="25"/>
                  </a:lnTo>
                  <a:cubicBezTo>
                    <a:pt x="511" y="26"/>
                    <a:pt x="509" y="28"/>
                    <a:pt x="507" y="29"/>
                  </a:cubicBezTo>
                  <a:lnTo>
                    <a:pt x="507" y="29"/>
                  </a:lnTo>
                  <a:cubicBezTo>
                    <a:pt x="865" y="20"/>
                    <a:pt x="1191" y="13"/>
                    <a:pt x="1501" y="13"/>
                  </a:cubicBezTo>
                  <a:lnTo>
                    <a:pt x="1501" y="1"/>
                  </a:lnTo>
                  <a:close/>
                  <a:moveTo>
                    <a:pt x="251" y="36"/>
                  </a:moveTo>
                  <a:cubicBezTo>
                    <a:pt x="239" y="36"/>
                    <a:pt x="227" y="36"/>
                    <a:pt x="215" y="36"/>
                  </a:cubicBezTo>
                  <a:lnTo>
                    <a:pt x="251" y="36"/>
                  </a:lnTo>
                  <a:cubicBezTo>
                    <a:pt x="251" y="36"/>
                    <a:pt x="251" y="36"/>
                    <a:pt x="251" y="36"/>
                  </a:cubicBezTo>
                  <a:close/>
                  <a:moveTo>
                    <a:pt x="257" y="27"/>
                  </a:moveTo>
                  <a:cubicBezTo>
                    <a:pt x="254" y="27"/>
                    <a:pt x="251" y="30"/>
                    <a:pt x="251" y="36"/>
                  </a:cubicBezTo>
                  <a:lnTo>
                    <a:pt x="251" y="36"/>
                  </a:lnTo>
                  <a:cubicBezTo>
                    <a:pt x="255" y="35"/>
                    <a:pt x="259" y="35"/>
                    <a:pt x="263" y="35"/>
                  </a:cubicBezTo>
                  <a:lnTo>
                    <a:pt x="263" y="35"/>
                  </a:lnTo>
                  <a:cubicBezTo>
                    <a:pt x="263" y="36"/>
                    <a:pt x="263" y="36"/>
                    <a:pt x="263" y="36"/>
                  </a:cubicBezTo>
                  <a:cubicBezTo>
                    <a:pt x="263" y="36"/>
                    <a:pt x="263" y="36"/>
                    <a:pt x="263" y="35"/>
                  </a:cubicBezTo>
                  <a:lnTo>
                    <a:pt x="263" y="35"/>
                  </a:lnTo>
                  <a:cubicBezTo>
                    <a:pt x="263" y="35"/>
                    <a:pt x="263" y="35"/>
                    <a:pt x="263" y="35"/>
                  </a:cubicBezTo>
                  <a:lnTo>
                    <a:pt x="263" y="35"/>
                  </a:lnTo>
                  <a:cubicBezTo>
                    <a:pt x="262" y="30"/>
                    <a:pt x="260" y="27"/>
                    <a:pt x="257" y="27"/>
                  </a:cubicBezTo>
                  <a:close/>
                  <a:moveTo>
                    <a:pt x="269" y="27"/>
                  </a:moveTo>
                  <a:cubicBezTo>
                    <a:pt x="266" y="27"/>
                    <a:pt x="263" y="30"/>
                    <a:pt x="263" y="35"/>
                  </a:cubicBezTo>
                  <a:lnTo>
                    <a:pt x="263" y="35"/>
                  </a:lnTo>
                  <a:cubicBezTo>
                    <a:pt x="267" y="35"/>
                    <a:pt x="271" y="35"/>
                    <a:pt x="275" y="35"/>
                  </a:cubicBezTo>
                  <a:lnTo>
                    <a:pt x="275" y="35"/>
                  </a:lnTo>
                  <a:cubicBezTo>
                    <a:pt x="275" y="35"/>
                    <a:pt x="275" y="36"/>
                    <a:pt x="275" y="36"/>
                  </a:cubicBezTo>
                  <a:cubicBezTo>
                    <a:pt x="275" y="36"/>
                    <a:pt x="275" y="35"/>
                    <a:pt x="275" y="35"/>
                  </a:cubicBezTo>
                  <a:lnTo>
                    <a:pt x="275" y="35"/>
                  </a:lnTo>
                  <a:cubicBezTo>
                    <a:pt x="275" y="35"/>
                    <a:pt x="275" y="35"/>
                    <a:pt x="275" y="35"/>
                  </a:cubicBezTo>
                  <a:lnTo>
                    <a:pt x="275" y="35"/>
                  </a:lnTo>
                  <a:cubicBezTo>
                    <a:pt x="274" y="30"/>
                    <a:pt x="271" y="27"/>
                    <a:pt x="269" y="27"/>
                  </a:cubicBezTo>
                  <a:close/>
                  <a:moveTo>
                    <a:pt x="281" y="27"/>
                  </a:moveTo>
                  <a:cubicBezTo>
                    <a:pt x="278" y="27"/>
                    <a:pt x="275" y="30"/>
                    <a:pt x="275" y="35"/>
                  </a:cubicBezTo>
                  <a:lnTo>
                    <a:pt x="275" y="35"/>
                  </a:lnTo>
                  <a:cubicBezTo>
                    <a:pt x="279" y="35"/>
                    <a:pt x="282" y="35"/>
                    <a:pt x="286" y="35"/>
                  </a:cubicBezTo>
                  <a:lnTo>
                    <a:pt x="286" y="35"/>
                  </a:lnTo>
                  <a:cubicBezTo>
                    <a:pt x="286" y="35"/>
                    <a:pt x="287" y="36"/>
                    <a:pt x="287" y="36"/>
                  </a:cubicBezTo>
                  <a:cubicBezTo>
                    <a:pt x="287" y="36"/>
                    <a:pt x="287" y="35"/>
                    <a:pt x="287" y="35"/>
                  </a:cubicBezTo>
                  <a:lnTo>
                    <a:pt x="287" y="35"/>
                  </a:lnTo>
                  <a:cubicBezTo>
                    <a:pt x="286" y="35"/>
                    <a:pt x="286" y="35"/>
                    <a:pt x="286" y="35"/>
                  </a:cubicBezTo>
                  <a:lnTo>
                    <a:pt x="286" y="35"/>
                  </a:lnTo>
                  <a:cubicBezTo>
                    <a:pt x="286" y="30"/>
                    <a:pt x="283" y="27"/>
                    <a:pt x="281" y="27"/>
                  </a:cubicBezTo>
                  <a:close/>
                  <a:moveTo>
                    <a:pt x="288" y="27"/>
                  </a:moveTo>
                  <a:cubicBezTo>
                    <a:pt x="287" y="27"/>
                    <a:pt x="287" y="30"/>
                    <a:pt x="287" y="35"/>
                  </a:cubicBezTo>
                  <a:lnTo>
                    <a:pt x="287" y="35"/>
                  </a:lnTo>
                  <a:cubicBezTo>
                    <a:pt x="290" y="35"/>
                    <a:pt x="293" y="34"/>
                    <a:pt x="296" y="34"/>
                  </a:cubicBezTo>
                  <a:lnTo>
                    <a:pt x="296" y="34"/>
                  </a:lnTo>
                  <a:cubicBezTo>
                    <a:pt x="297" y="35"/>
                    <a:pt x="298" y="36"/>
                    <a:pt x="298" y="36"/>
                  </a:cubicBezTo>
                  <a:lnTo>
                    <a:pt x="370" y="36"/>
                  </a:lnTo>
                  <a:cubicBezTo>
                    <a:pt x="370" y="35"/>
                    <a:pt x="370" y="33"/>
                    <a:pt x="371" y="32"/>
                  </a:cubicBezTo>
                  <a:lnTo>
                    <a:pt x="371" y="32"/>
                  </a:lnTo>
                  <a:cubicBezTo>
                    <a:pt x="346" y="33"/>
                    <a:pt x="321" y="34"/>
                    <a:pt x="296" y="34"/>
                  </a:cubicBezTo>
                  <a:lnTo>
                    <a:pt x="296" y="34"/>
                  </a:lnTo>
                  <a:cubicBezTo>
                    <a:pt x="292" y="30"/>
                    <a:pt x="289" y="27"/>
                    <a:pt x="288" y="27"/>
                  </a:cubicBezTo>
                  <a:close/>
                  <a:moveTo>
                    <a:pt x="373" y="31"/>
                  </a:moveTo>
                  <a:cubicBezTo>
                    <a:pt x="372" y="31"/>
                    <a:pt x="371" y="32"/>
                    <a:pt x="371" y="32"/>
                  </a:cubicBezTo>
                  <a:lnTo>
                    <a:pt x="371" y="32"/>
                  </a:lnTo>
                  <a:cubicBezTo>
                    <a:pt x="373" y="32"/>
                    <a:pt x="375" y="32"/>
                    <a:pt x="377" y="32"/>
                  </a:cubicBezTo>
                  <a:lnTo>
                    <a:pt x="377" y="32"/>
                  </a:lnTo>
                  <a:cubicBezTo>
                    <a:pt x="379" y="34"/>
                    <a:pt x="382" y="36"/>
                    <a:pt x="382" y="36"/>
                  </a:cubicBezTo>
                  <a:lnTo>
                    <a:pt x="394" y="36"/>
                  </a:lnTo>
                  <a:cubicBezTo>
                    <a:pt x="396" y="34"/>
                    <a:pt x="398" y="32"/>
                    <a:pt x="400" y="32"/>
                  </a:cubicBezTo>
                  <a:lnTo>
                    <a:pt x="400" y="32"/>
                  </a:lnTo>
                  <a:cubicBezTo>
                    <a:pt x="392" y="32"/>
                    <a:pt x="384" y="32"/>
                    <a:pt x="377" y="32"/>
                  </a:cubicBezTo>
                  <a:lnTo>
                    <a:pt x="377" y="32"/>
                  </a:lnTo>
                  <a:cubicBezTo>
                    <a:pt x="375" y="32"/>
                    <a:pt x="374" y="31"/>
                    <a:pt x="373" y="31"/>
                  </a:cubicBezTo>
                  <a:close/>
                  <a:moveTo>
                    <a:pt x="402" y="31"/>
                  </a:moveTo>
                  <a:cubicBezTo>
                    <a:pt x="402" y="31"/>
                    <a:pt x="401" y="31"/>
                    <a:pt x="400" y="32"/>
                  </a:cubicBezTo>
                  <a:lnTo>
                    <a:pt x="400" y="32"/>
                  </a:lnTo>
                  <a:cubicBezTo>
                    <a:pt x="401" y="32"/>
                    <a:pt x="403" y="32"/>
                    <a:pt x="405" y="32"/>
                  </a:cubicBezTo>
                  <a:lnTo>
                    <a:pt x="405" y="32"/>
                  </a:lnTo>
                  <a:cubicBezTo>
                    <a:pt x="408" y="33"/>
                    <a:pt x="411" y="36"/>
                    <a:pt x="417" y="36"/>
                  </a:cubicBezTo>
                  <a:cubicBezTo>
                    <a:pt x="417" y="33"/>
                    <a:pt x="418" y="32"/>
                    <a:pt x="420" y="31"/>
                  </a:cubicBezTo>
                  <a:lnTo>
                    <a:pt x="420" y="31"/>
                  </a:lnTo>
                  <a:cubicBezTo>
                    <a:pt x="415" y="31"/>
                    <a:pt x="410" y="31"/>
                    <a:pt x="405" y="32"/>
                  </a:cubicBezTo>
                  <a:lnTo>
                    <a:pt x="405" y="32"/>
                  </a:lnTo>
                  <a:cubicBezTo>
                    <a:pt x="404" y="31"/>
                    <a:pt x="403" y="31"/>
                    <a:pt x="402" y="31"/>
                  </a:cubicBezTo>
                  <a:close/>
                  <a:moveTo>
                    <a:pt x="465" y="30"/>
                  </a:moveTo>
                  <a:lnTo>
                    <a:pt x="465" y="30"/>
                  </a:lnTo>
                  <a:cubicBezTo>
                    <a:pt x="451" y="30"/>
                    <a:pt x="436" y="31"/>
                    <a:pt x="421" y="31"/>
                  </a:cubicBezTo>
                  <a:lnTo>
                    <a:pt x="421" y="31"/>
                  </a:lnTo>
                  <a:cubicBezTo>
                    <a:pt x="421" y="31"/>
                    <a:pt x="421" y="31"/>
                    <a:pt x="421" y="31"/>
                  </a:cubicBezTo>
                  <a:cubicBezTo>
                    <a:pt x="420" y="31"/>
                    <a:pt x="420" y="31"/>
                    <a:pt x="420" y="31"/>
                  </a:cubicBezTo>
                  <a:lnTo>
                    <a:pt x="420" y="31"/>
                  </a:lnTo>
                  <a:cubicBezTo>
                    <a:pt x="420" y="31"/>
                    <a:pt x="421" y="31"/>
                    <a:pt x="421" y="31"/>
                  </a:cubicBezTo>
                  <a:lnTo>
                    <a:pt x="421" y="31"/>
                  </a:lnTo>
                  <a:cubicBezTo>
                    <a:pt x="425" y="32"/>
                    <a:pt x="429" y="36"/>
                    <a:pt x="429" y="36"/>
                  </a:cubicBezTo>
                  <a:cubicBezTo>
                    <a:pt x="429" y="36"/>
                    <a:pt x="435" y="31"/>
                    <a:pt x="438" y="31"/>
                  </a:cubicBezTo>
                  <a:cubicBezTo>
                    <a:pt x="440" y="31"/>
                    <a:pt x="441" y="32"/>
                    <a:pt x="441" y="36"/>
                  </a:cubicBezTo>
                  <a:lnTo>
                    <a:pt x="465" y="36"/>
                  </a:lnTo>
                  <a:lnTo>
                    <a:pt x="465" y="30"/>
                  </a:lnTo>
                  <a:close/>
                  <a:moveTo>
                    <a:pt x="465" y="25"/>
                  </a:moveTo>
                  <a:lnTo>
                    <a:pt x="465" y="30"/>
                  </a:lnTo>
                  <a:lnTo>
                    <a:pt x="465" y="30"/>
                  </a:lnTo>
                  <a:cubicBezTo>
                    <a:pt x="469" y="30"/>
                    <a:pt x="473" y="30"/>
                    <a:pt x="477" y="30"/>
                  </a:cubicBezTo>
                  <a:lnTo>
                    <a:pt x="477" y="30"/>
                  </a:lnTo>
                  <a:lnTo>
                    <a:pt x="477" y="36"/>
                  </a:lnTo>
                  <a:cubicBezTo>
                    <a:pt x="487" y="36"/>
                    <a:pt x="497" y="36"/>
                    <a:pt x="507" y="29"/>
                  </a:cubicBezTo>
                  <a:lnTo>
                    <a:pt x="507" y="29"/>
                  </a:lnTo>
                  <a:cubicBezTo>
                    <a:pt x="497" y="29"/>
                    <a:pt x="487" y="30"/>
                    <a:pt x="477" y="30"/>
                  </a:cubicBezTo>
                  <a:lnTo>
                    <a:pt x="477" y="30"/>
                  </a:lnTo>
                  <a:lnTo>
                    <a:pt x="477" y="25"/>
                  </a:lnTo>
                  <a:close/>
                  <a:moveTo>
                    <a:pt x="19" y="39"/>
                  </a:moveTo>
                  <a:cubicBezTo>
                    <a:pt x="13" y="39"/>
                    <a:pt x="7" y="42"/>
                    <a:pt x="1" y="48"/>
                  </a:cubicBezTo>
                  <a:lnTo>
                    <a:pt x="108" y="48"/>
                  </a:lnTo>
                  <a:cubicBezTo>
                    <a:pt x="96" y="42"/>
                    <a:pt x="81" y="39"/>
                    <a:pt x="66" y="39"/>
                  </a:cubicBezTo>
                  <a:cubicBezTo>
                    <a:pt x="55" y="39"/>
                    <a:pt x="43" y="41"/>
                    <a:pt x="33" y="45"/>
                  </a:cubicBezTo>
                  <a:lnTo>
                    <a:pt x="33" y="45"/>
                  </a:lnTo>
                  <a:cubicBezTo>
                    <a:pt x="28" y="41"/>
                    <a:pt x="23" y="39"/>
                    <a:pt x="19" y="39"/>
                  </a:cubicBezTo>
                  <a:close/>
                  <a:moveTo>
                    <a:pt x="123" y="43"/>
                  </a:moveTo>
                  <a:cubicBezTo>
                    <a:pt x="121" y="43"/>
                    <a:pt x="120" y="44"/>
                    <a:pt x="120" y="48"/>
                  </a:cubicBezTo>
                  <a:lnTo>
                    <a:pt x="132" y="48"/>
                  </a:lnTo>
                  <a:cubicBezTo>
                    <a:pt x="132" y="48"/>
                    <a:pt x="126" y="43"/>
                    <a:pt x="123" y="43"/>
                  </a:cubicBezTo>
                  <a:close/>
                  <a:moveTo>
                    <a:pt x="28433" y="50197"/>
                  </a:moveTo>
                  <a:cubicBezTo>
                    <a:pt x="28433" y="50269"/>
                    <a:pt x="28445" y="50364"/>
                    <a:pt x="28445" y="50459"/>
                  </a:cubicBezTo>
                  <a:cubicBezTo>
                    <a:pt x="28552" y="50447"/>
                    <a:pt x="28683" y="50447"/>
                    <a:pt x="28790" y="50435"/>
                  </a:cubicBezTo>
                  <a:cubicBezTo>
                    <a:pt x="28850" y="50352"/>
                    <a:pt x="28885" y="50269"/>
                    <a:pt x="28933" y="50197"/>
                  </a:cubicBezTo>
                  <a:close/>
                  <a:moveTo>
                    <a:pt x="14360" y="50185"/>
                  </a:moveTo>
                  <a:cubicBezTo>
                    <a:pt x="14264" y="50793"/>
                    <a:pt x="14348" y="51662"/>
                    <a:pt x="14455" y="52983"/>
                  </a:cubicBezTo>
                  <a:cubicBezTo>
                    <a:pt x="14475" y="53228"/>
                    <a:pt x="14607" y="54264"/>
                    <a:pt x="15344" y="54264"/>
                  </a:cubicBezTo>
                  <a:cubicBezTo>
                    <a:pt x="15502" y="54264"/>
                    <a:pt x="15689" y="54216"/>
                    <a:pt x="15908" y="54103"/>
                  </a:cubicBezTo>
                  <a:cubicBezTo>
                    <a:pt x="16251" y="53922"/>
                    <a:pt x="16334" y="53878"/>
                    <a:pt x="16568" y="53878"/>
                  </a:cubicBezTo>
                  <a:cubicBezTo>
                    <a:pt x="16642" y="53878"/>
                    <a:pt x="16731" y="53883"/>
                    <a:pt x="16848" y="53888"/>
                  </a:cubicBezTo>
                  <a:lnTo>
                    <a:pt x="16931" y="53888"/>
                  </a:lnTo>
                  <a:lnTo>
                    <a:pt x="16991" y="53876"/>
                  </a:lnTo>
                  <a:cubicBezTo>
                    <a:pt x="17033" y="53870"/>
                    <a:pt x="17075" y="53866"/>
                    <a:pt x="17117" y="53866"/>
                  </a:cubicBezTo>
                  <a:cubicBezTo>
                    <a:pt x="17565" y="53866"/>
                    <a:pt x="17990" y="54223"/>
                    <a:pt x="18437" y="54223"/>
                  </a:cubicBezTo>
                  <a:cubicBezTo>
                    <a:pt x="18606" y="54223"/>
                    <a:pt x="18778" y="54172"/>
                    <a:pt x="18956" y="54031"/>
                  </a:cubicBezTo>
                  <a:cubicBezTo>
                    <a:pt x="19741" y="53412"/>
                    <a:pt x="19325" y="52376"/>
                    <a:pt x="19789" y="51650"/>
                  </a:cubicBezTo>
                  <a:cubicBezTo>
                    <a:pt x="20039" y="51269"/>
                    <a:pt x="20110" y="50733"/>
                    <a:pt x="20170" y="50185"/>
                  </a:cubicBezTo>
                  <a:close/>
                  <a:moveTo>
                    <a:pt x="38648" y="50197"/>
                  </a:moveTo>
                  <a:cubicBezTo>
                    <a:pt x="38696" y="50650"/>
                    <a:pt x="38732" y="51150"/>
                    <a:pt x="38779" y="51709"/>
                  </a:cubicBezTo>
                  <a:lnTo>
                    <a:pt x="38779" y="51662"/>
                  </a:lnTo>
                  <a:cubicBezTo>
                    <a:pt x="38851" y="51590"/>
                    <a:pt x="38946" y="51519"/>
                    <a:pt x="39018" y="51436"/>
                  </a:cubicBezTo>
                  <a:cubicBezTo>
                    <a:pt x="41637" y="52483"/>
                    <a:pt x="42708" y="54412"/>
                    <a:pt x="43756" y="60056"/>
                  </a:cubicBezTo>
                  <a:cubicBezTo>
                    <a:pt x="45161" y="59056"/>
                    <a:pt x="47042" y="51090"/>
                    <a:pt x="47054" y="51019"/>
                  </a:cubicBezTo>
                  <a:cubicBezTo>
                    <a:pt x="47090" y="50840"/>
                    <a:pt x="47102" y="50745"/>
                    <a:pt x="47019" y="5019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180;p58">
              <a:extLst>
                <a:ext uri="{FF2B5EF4-FFF2-40B4-BE49-F238E27FC236}">
                  <a16:creationId xmlns:a16="http://schemas.microsoft.com/office/drawing/2014/main" id="{F0C6D264-D4C9-21CE-49F3-51FCB4F6D326}"/>
                </a:ext>
              </a:extLst>
            </p:cNvPr>
            <p:cNvSpPr/>
            <p:nvPr/>
          </p:nvSpPr>
          <p:spPr>
            <a:xfrm>
              <a:off x="4543496" y="1673788"/>
              <a:ext cx="10184" cy="648"/>
            </a:xfrm>
            <a:custGeom>
              <a:avLst/>
              <a:gdLst/>
              <a:ahLst/>
              <a:cxnLst/>
              <a:rect l="l" t="t" r="r" b="b"/>
              <a:pathLst>
                <a:path w="393" h="25" extrusionOk="0">
                  <a:moveTo>
                    <a:pt x="286" y="1"/>
                  </a:moveTo>
                  <a:lnTo>
                    <a:pt x="0" y="24"/>
                  </a:lnTo>
                  <a:lnTo>
                    <a:pt x="107" y="24"/>
                  </a:lnTo>
                  <a:cubicBezTo>
                    <a:pt x="202" y="13"/>
                    <a:pt x="298" y="1"/>
                    <a:pt x="393" y="1"/>
                  </a:cubicBezTo>
                  <a:close/>
                </a:path>
              </a:pathLst>
            </a:custGeom>
            <a:solidFill>
              <a:srgbClr val="7FDD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181;p58">
              <a:extLst>
                <a:ext uri="{FF2B5EF4-FFF2-40B4-BE49-F238E27FC236}">
                  <a16:creationId xmlns:a16="http://schemas.microsoft.com/office/drawing/2014/main" id="{3716530B-5AFE-5830-198D-00D808658F88}"/>
                </a:ext>
              </a:extLst>
            </p:cNvPr>
            <p:cNvSpPr/>
            <p:nvPr/>
          </p:nvSpPr>
          <p:spPr>
            <a:xfrm>
              <a:off x="3819796" y="3313851"/>
              <a:ext cx="43092" cy="40268"/>
            </a:xfrm>
            <a:custGeom>
              <a:avLst/>
              <a:gdLst/>
              <a:ahLst/>
              <a:cxnLst/>
              <a:rect l="l" t="t" r="r" b="b"/>
              <a:pathLst>
                <a:path w="1663" h="1554" extrusionOk="0">
                  <a:moveTo>
                    <a:pt x="359" y="0"/>
                  </a:moveTo>
                  <a:cubicBezTo>
                    <a:pt x="117" y="0"/>
                    <a:pt x="0" y="559"/>
                    <a:pt x="103" y="765"/>
                  </a:cubicBezTo>
                  <a:cubicBezTo>
                    <a:pt x="163" y="849"/>
                    <a:pt x="222" y="932"/>
                    <a:pt x="306" y="991"/>
                  </a:cubicBezTo>
                  <a:lnTo>
                    <a:pt x="806" y="1325"/>
                  </a:lnTo>
                  <a:cubicBezTo>
                    <a:pt x="865" y="1372"/>
                    <a:pt x="925" y="1396"/>
                    <a:pt x="984" y="1432"/>
                  </a:cubicBezTo>
                  <a:cubicBezTo>
                    <a:pt x="1181" y="1521"/>
                    <a:pt x="1338" y="1554"/>
                    <a:pt x="1450" y="1554"/>
                  </a:cubicBezTo>
                  <a:cubicBezTo>
                    <a:pt x="1562" y="1554"/>
                    <a:pt x="1627" y="1521"/>
                    <a:pt x="1639" y="1480"/>
                  </a:cubicBezTo>
                  <a:cubicBezTo>
                    <a:pt x="1663" y="1396"/>
                    <a:pt x="1556" y="1229"/>
                    <a:pt x="1496" y="1134"/>
                  </a:cubicBezTo>
                  <a:cubicBezTo>
                    <a:pt x="1425" y="1003"/>
                    <a:pt x="1294" y="908"/>
                    <a:pt x="1222" y="777"/>
                  </a:cubicBezTo>
                  <a:lnTo>
                    <a:pt x="1222" y="777"/>
                  </a:lnTo>
                  <a:lnTo>
                    <a:pt x="1413" y="801"/>
                  </a:lnTo>
                  <a:cubicBezTo>
                    <a:pt x="1056" y="610"/>
                    <a:pt x="841" y="253"/>
                    <a:pt x="496" y="39"/>
                  </a:cubicBezTo>
                  <a:cubicBezTo>
                    <a:pt x="460" y="27"/>
                    <a:pt x="425" y="15"/>
                    <a:pt x="389" y="3"/>
                  </a:cubicBezTo>
                  <a:cubicBezTo>
                    <a:pt x="379" y="1"/>
                    <a:pt x="369" y="0"/>
                    <a:pt x="3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182;p58">
              <a:extLst>
                <a:ext uri="{FF2B5EF4-FFF2-40B4-BE49-F238E27FC236}">
                  <a16:creationId xmlns:a16="http://schemas.microsoft.com/office/drawing/2014/main" id="{41A9A30D-57C3-3E01-EE49-650821222A20}"/>
                </a:ext>
              </a:extLst>
            </p:cNvPr>
            <p:cNvSpPr/>
            <p:nvPr/>
          </p:nvSpPr>
          <p:spPr>
            <a:xfrm>
              <a:off x="3758901" y="3200455"/>
              <a:ext cx="134849" cy="114766"/>
            </a:xfrm>
            <a:custGeom>
              <a:avLst/>
              <a:gdLst/>
              <a:ahLst/>
              <a:cxnLst/>
              <a:rect l="l" t="t" r="r" b="b"/>
              <a:pathLst>
                <a:path w="5204" h="4429" extrusionOk="0">
                  <a:moveTo>
                    <a:pt x="614" y="1"/>
                  </a:moveTo>
                  <a:cubicBezTo>
                    <a:pt x="540" y="1"/>
                    <a:pt x="460" y="4"/>
                    <a:pt x="370" y="10"/>
                  </a:cubicBezTo>
                  <a:cubicBezTo>
                    <a:pt x="239" y="93"/>
                    <a:pt x="120" y="176"/>
                    <a:pt x="0" y="283"/>
                  </a:cubicBezTo>
                  <a:cubicBezTo>
                    <a:pt x="274" y="402"/>
                    <a:pt x="572" y="474"/>
                    <a:pt x="822" y="641"/>
                  </a:cubicBezTo>
                  <a:cubicBezTo>
                    <a:pt x="822" y="641"/>
                    <a:pt x="1810" y="1450"/>
                    <a:pt x="1894" y="1545"/>
                  </a:cubicBezTo>
                  <a:cubicBezTo>
                    <a:pt x="2453" y="2177"/>
                    <a:pt x="2465" y="3165"/>
                    <a:pt x="3239" y="3665"/>
                  </a:cubicBezTo>
                  <a:cubicBezTo>
                    <a:pt x="3382" y="3760"/>
                    <a:pt x="3453" y="3939"/>
                    <a:pt x="3656" y="3962"/>
                  </a:cubicBezTo>
                  <a:cubicBezTo>
                    <a:pt x="3660" y="3963"/>
                    <a:pt x="3664" y="3963"/>
                    <a:pt x="3669" y="3963"/>
                  </a:cubicBezTo>
                  <a:cubicBezTo>
                    <a:pt x="3743" y="3963"/>
                    <a:pt x="3807" y="3894"/>
                    <a:pt x="3876" y="3894"/>
                  </a:cubicBezTo>
                  <a:cubicBezTo>
                    <a:pt x="3901" y="3894"/>
                    <a:pt x="3926" y="3903"/>
                    <a:pt x="3953" y="3927"/>
                  </a:cubicBezTo>
                  <a:lnTo>
                    <a:pt x="3953" y="3855"/>
                  </a:lnTo>
                  <a:cubicBezTo>
                    <a:pt x="4061" y="4022"/>
                    <a:pt x="4203" y="4141"/>
                    <a:pt x="4394" y="4212"/>
                  </a:cubicBezTo>
                  <a:cubicBezTo>
                    <a:pt x="4653" y="4349"/>
                    <a:pt x="4807" y="4428"/>
                    <a:pt x="4914" y="4428"/>
                  </a:cubicBezTo>
                  <a:cubicBezTo>
                    <a:pt x="5003" y="4428"/>
                    <a:pt x="5061" y="4373"/>
                    <a:pt x="5120" y="4248"/>
                  </a:cubicBezTo>
                  <a:lnTo>
                    <a:pt x="5168" y="4272"/>
                  </a:lnTo>
                  <a:cubicBezTo>
                    <a:pt x="5204" y="4177"/>
                    <a:pt x="5180" y="4070"/>
                    <a:pt x="5096" y="3998"/>
                  </a:cubicBezTo>
                  <a:cubicBezTo>
                    <a:pt x="4703" y="3558"/>
                    <a:pt x="4120" y="3343"/>
                    <a:pt x="3715" y="2915"/>
                  </a:cubicBezTo>
                  <a:cubicBezTo>
                    <a:pt x="3608" y="2796"/>
                    <a:pt x="3513" y="2665"/>
                    <a:pt x="3429" y="2510"/>
                  </a:cubicBezTo>
                  <a:cubicBezTo>
                    <a:pt x="3191" y="2046"/>
                    <a:pt x="2191" y="938"/>
                    <a:pt x="2191" y="926"/>
                  </a:cubicBezTo>
                  <a:cubicBezTo>
                    <a:pt x="1917" y="664"/>
                    <a:pt x="1632" y="414"/>
                    <a:pt x="1322" y="200"/>
                  </a:cubicBezTo>
                  <a:cubicBezTo>
                    <a:pt x="1045" y="43"/>
                    <a:pt x="868" y="1"/>
                    <a:pt x="6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183;p58">
              <a:extLst>
                <a:ext uri="{FF2B5EF4-FFF2-40B4-BE49-F238E27FC236}">
                  <a16:creationId xmlns:a16="http://schemas.microsoft.com/office/drawing/2014/main" id="{61180E73-90A7-F733-21DE-9718CB7792D4}"/>
                </a:ext>
              </a:extLst>
            </p:cNvPr>
            <p:cNvSpPr/>
            <p:nvPr/>
          </p:nvSpPr>
          <p:spPr>
            <a:xfrm>
              <a:off x="3947729" y="2758275"/>
              <a:ext cx="39517" cy="30862"/>
            </a:xfrm>
            <a:custGeom>
              <a:avLst/>
              <a:gdLst/>
              <a:ahLst/>
              <a:cxnLst/>
              <a:rect l="l" t="t" r="r" b="b"/>
              <a:pathLst>
                <a:path w="1525" h="1191" extrusionOk="0">
                  <a:moveTo>
                    <a:pt x="762" y="0"/>
                  </a:moveTo>
                  <a:cubicBezTo>
                    <a:pt x="0" y="0"/>
                    <a:pt x="12" y="1191"/>
                    <a:pt x="762" y="1191"/>
                  </a:cubicBezTo>
                  <a:cubicBezTo>
                    <a:pt x="1524" y="1191"/>
                    <a:pt x="1524" y="0"/>
                    <a:pt x="7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184;p58">
              <a:extLst>
                <a:ext uri="{FF2B5EF4-FFF2-40B4-BE49-F238E27FC236}">
                  <a16:creationId xmlns:a16="http://schemas.microsoft.com/office/drawing/2014/main" id="{5B222CEE-9909-B69D-2ED4-E4FD10CB462E}"/>
                </a:ext>
              </a:extLst>
            </p:cNvPr>
            <p:cNvSpPr/>
            <p:nvPr/>
          </p:nvSpPr>
          <p:spPr>
            <a:xfrm>
              <a:off x="3947729" y="2693778"/>
              <a:ext cx="39517" cy="30577"/>
            </a:xfrm>
            <a:custGeom>
              <a:avLst/>
              <a:gdLst/>
              <a:ahLst/>
              <a:cxnLst/>
              <a:rect l="l" t="t" r="r" b="b"/>
              <a:pathLst>
                <a:path w="1525" h="1180" extrusionOk="0">
                  <a:moveTo>
                    <a:pt x="762" y="1"/>
                  </a:moveTo>
                  <a:cubicBezTo>
                    <a:pt x="0" y="1"/>
                    <a:pt x="12" y="1179"/>
                    <a:pt x="762" y="1179"/>
                  </a:cubicBezTo>
                  <a:cubicBezTo>
                    <a:pt x="1524" y="1179"/>
                    <a:pt x="1524" y="1"/>
                    <a:pt x="7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185;p58">
              <a:extLst>
                <a:ext uri="{FF2B5EF4-FFF2-40B4-BE49-F238E27FC236}">
                  <a16:creationId xmlns:a16="http://schemas.microsoft.com/office/drawing/2014/main" id="{213E987A-95D6-63B1-632D-AF0ED14B6C6E}"/>
                </a:ext>
              </a:extLst>
            </p:cNvPr>
            <p:cNvSpPr/>
            <p:nvPr/>
          </p:nvSpPr>
          <p:spPr>
            <a:xfrm>
              <a:off x="3895566" y="2740680"/>
              <a:ext cx="39517" cy="30577"/>
            </a:xfrm>
            <a:custGeom>
              <a:avLst/>
              <a:gdLst/>
              <a:ahLst/>
              <a:cxnLst/>
              <a:rect l="l" t="t" r="r" b="b"/>
              <a:pathLst>
                <a:path w="1525" h="1180" extrusionOk="0">
                  <a:moveTo>
                    <a:pt x="763" y="0"/>
                  </a:moveTo>
                  <a:cubicBezTo>
                    <a:pt x="1" y="0"/>
                    <a:pt x="1" y="1179"/>
                    <a:pt x="763" y="1179"/>
                  </a:cubicBezTo>
                  <a:cubicBezTo>
                    <a:pt x="1513" y="1179"/>
                    <a:pt x="1525" y="0"/>
                    <a:pt x="7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186;p58">
              <a:extLst>
                <a:ext uri="{FF2B5EF4-FFF2-40B4-BE49-F238E27FC236}">
                  <a16:creationId xmlns:a16="http://schemas.microsoft.com/office/drawing/2014/main" id="{8041C484-4E97-FFB2-76DE-796E81A11164}"/>
                </a:ext>
              </a:extLst>
            </p:cNvPr>
            <p:cNvSpPr/>
            <p:nvPr/>
          </p:nvSpPr>
          <p:spPr>
            <a:xfrm>
              <a:off x="3858562" y="2872422"/>
              <a:ext cx="39517" cy="30577"/>
            </a:xfrm>
            <a:custGeom>
              <a:avLst/>
              <a:gdLst/>
              <a:ahLst/>
              <a:cxnLst/>
              <a:rect l="l" t="t" r="r" b="b"/>
              <a:pathLst>
                <a:path w="1525" h="1180" extrusionOk="0">
                  <a:moveTo>
                    <a:pt x="762" y="0"/>
                  </a:moveTo>
                  <a:cubicBezTo>
                    <a:pt x="0" y="0"/>
                    <a:pt x="12" y="1179"/>
                    <a:pt x="762" y="1179"/>
                  </a:cubicBezTo>
                  <a:cubicBezTo>
                    <a:pt x="1512" y="1179"/>
                    <a:pt x="1524" y="0"/>
                    <a:pt x="7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187;p58">
              <a:extLst>
                <a:ext uri="{FF2B5EF4-FFF2-40B4-BE49-F238E27FC236}">
                  <a16:creationId xmlns:a16="http://schemas.microsoft.com/office/drawing/2014/main" id="{0BF92E4F-274A-0583-2018-8B6826FEF283}"/>
                </a:ext>
              </a:extLst>
            </p:cNvPr>
            <p:cNvSpPr/>
            <p:nvPr/>
          </p:nvSpPr>
          <p:spPr>
            <a:xfrm>
              <a:off x="3946485" y="2839409"/>
              <a:ext cx="39517" cy="30577"/>
            </a:xfrm>
            <a:custGeom>
              <a:avLst/>
              <a:gdLst/>
              <a:ahLst/>
              <a:cxnLst/>
              <a:rect l="l" t="t" r="r" b="b"/>
              <a:pathLst>
                <a:path w="1525" h="1180" extrusionOk="0">
                  <a:moveTo>
                    <a:pt x="762" y="0"/>
                  </a:moveTo>
                  <a:cubicBezTo>
                    <a:pt x="0" y="0"/>
                    <a:pt x="0" y="1179"/>
                    <a:pt x="762" y="1179"/>
                  </a:cubicBezTo>
                  <a:cubicBezTo>
                    <a:pt x="1513" y="1179"/>
                    <a:pt x="1524" y="0"/>
                    <a:pt x="7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188;p58">
              <a:extLst>
                <a:ext uri="{FF2B5EF4-FFF2-40B4-BE49-F238E27FC236}">
                  <a16:creationId xmlns:a16="http://schemas.microsoft.com/office/drawing/2014/main" id="{A4CC40A8-EA37-139F-E41C-8BFB29550754}"/>
                </a:ext>
              </a:extLst>
            </p:cNvPr>
            <p:cNvSpPr/>
            <p:nvPr/>
          </p:nvSpPr>
          <p:spPr>
            <a:xfrm>
              <a:off x="3840656" y="2814714"/>
              <a:ext cx="39517" cy="30577"/>
            </a:xfrm>
            <a:custGeom>
              <a:avLst/>
              <a:gdLst/>
              <a:ahLst/>
              <a:cxnLst/>
              <a:rect l="l" t="t" r="r" b="b"/>
              <a:pathLst>
                <a:path w="1525" h="1180" extrusionOk="0">
                  <a:moveTo>
                    <a:pt x="763" y="1"/>
                  </a:moveTo>
                  <a:cubicBezTo>
                    <a:pt x="1" y="1"/>
                    <a:pt x="13" y="1180"/>
                    <a:pt x="763" y="1180"/>
                  </a:cubicBezTo>
                  <a:cubicBezTo>
                    <a:pt x="1513" y="1180"/>
                    <a:pt x="1525" y="1"/>
                    <a:pt x="7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189;p58">
              <a:extLst>
                <a:ext uri="{FF2B5EF4-FFF2-40B4-BE49-F238E27FC236}">
                  <a16:creationId xmlns:a16="http://schemas.microsoft.com/office/drawing/2014/main" id="{48AE0FE1-43D7-A17D-731A-62D412AF087A}"/>
                </a:ext>
              </a:extLst>
            </p:cNvPr>
            <p:cNvSpPr/>
            <p:nvPr/>
          </p:nvSpPr>
          <p:spPr>
            <a:xfrm>
              <a:off x="3747473" y="2895563"/>
              <a:ext cx="39232" cy="30577"/>
            </a:xfrm>
            <a:custGeom>
              <a:avLst/>
              <a:gdLst/>
              <a:ahLst/>
              <a:cxnLst/>
              <a:rect l="l" t="t" r="r" b="b"/>
              <a:pathLst>
                <a:path w="1514" h="1180" extrusionOk="0">
                  <a:moveTo>
                    <a:pt x="751" y="0"/>
                  </a:moveTo>
                  <a:cubicBezTo>
                    <a:pt x="1" y="0"/>
                    <a:pt x="1" y="1179"/>
                    <a:pt x="751" y="1179"/>
                  </a:cubicBezTo>
                  <a:cubicBezTo>
                    <a:pt x="1513" y="1179"/>
                    <a:pt x="1513" y="0"/>
                    <a:pt x="7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190;p58">
              <a:extLst>
                <a:ext uri="{FF2B5EF4-FFF2-40B4-BE49-F238E27FC236}">
                  <a16:creationId xmlns:a16="http://schemas.microsoft.com/office/drawing/2014/main" id="{9FCF710E-1490-8F0D-5D56-28149CA1D4EE}"/>
                </a:ext>
              </a:extLst>
            </p:cNvPr>
            <p:cNvSpPr/>
            <p:nvPr/>
          </p:nvSpPr>
          <p:spPr>
            <a:xfrm>
              <a:off x="3800854" y="2724018"/>
              <a:ext cx="39517" cy="30577"/>
            </a:xfrm>
            <a:custGeom>
              <a:avLst/>
              <a:gdLst/>
              <a:ahLst/>
              <a:cxnLst/>
              <a:rect l="l" t="t" r="r" b="b"/>
              <a:pathLst>
                <a:path w="1525" h="1180" extrusionOk="0">
                  <a:moveTo>
                    <a:pt x="763" y="0"/>
                  </a:moveTo>
                  <a:cubicBezTo>
                    <a:pt x="1" y="0"/>
                    <a:pt x="13" y="1179"/>
                    <a:pt x="763" y="1179"/>
                  </a:cubicBezTo>
                  <a:cubicBezTo>
                    <a:pt x="1513" y="1179"/>
                    <a:pt x="1525" y="0"/>
                    <a:pt x="7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191;p58">
              <a:extLst>
                <a:ext uri="{FF2B5EF4-FFF2-40B4-BE49-F238E27FC236}">
                  <a16:creationId xmlns:a16="http://schemas.microsoft.com/office/drawing/2014/main" id="{8B003FDB-EC42-E510-1097-E58397FB8DDB}"/>
                </a:ext>
              </a:extLst>
            </p:cNvPr>
            <p:cNvSpPr/>
            <p:nvPr/>
          </p:nvSpPr>
          <p:spPr>
            <a:xfrm>
              <a:off x="3876442" y="2638868"/>
              <a:ext cx="39517" cy="30577"/>
            </a:xfrm>
            <a:custGeom>
              <a:avLst/>
              <a:gdLst/>
              <a:ahLst/>
              <a:cxnLst/>
              <a:rect l="l" t="t" r="r" b="b"/>
              <a:pathLst>
                <a:path w="1525" h="1180" extrusionOk="0">
                  <a:moveTo>
                    <a:pt x="763" y="0"/>
                  </a:moveTo>
                  <a:cubicBezTo>
                    <a:pt x="1" y="0"/>
                    <a:pt x="1" y="1179"/>
                    <a:pt x="763" y="1179"/>
                  </a:cubicBezTo>
                  <a:cubicBezTo>
                    <a:pt x="1513" y="1179"/>
                    <a:pt x="1525" y="0"/>
                    <a:pt x="7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192;p58">
              <a:extLst>
                <a:ext uri="{FF2B5EF4-FFF2-40B4-BE49-F238E27FC236}">
                  <a16:creationId xmlns:a16="http://schemas.microsoft.com/office/drawing/2014/main" id="{CA0F547C-FE75-A21B-6A76-1BBC82F1706C}"/>
                </a:ext>
              </a:extLst>
            </p:cNvPr>
            <p:cNvSpPr/>
            <p:nvPr/>
          </p:nvSpPr>
          <p:spPr>
            <a:xfrm>
              <a:off x="3850529" y="2703340"/>
              <a:ext cx="39206" cy="30577"/>
            </a:xfrm>
            <a:custGeom>
              <a:avLst/>
              <a:gdLst/>
              <a:ahLst/>
              <a:cxnLst/>
              <a:rect l="l" t="t" r="r" b="b"/>
              <a:pathLst>
                <a:path w="1513" h="1180" extrusionOk="0">
                  <a:moveTo>
                    <a:pt x="751" y="1"/>
                  </a:moveTo>
                  <a:cubicBezTo>
                    <a:pt x="1" y="1"/>
                    <a:pt x="1" y="1179"/>
                    <a:pt x="751" y="1179"/>
                  </a:cubicBezTo>
                  <a:cubicBezTo>
                    <a:pt x="1513" y="1179"/>
                    <a:pt x="1513" y="1"/>
                    <a:pt x="75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193;p58">
              <a:extLst>
                <a:ext uri="{FF2B5EF4-FFF2-40B4-BE49-F238E27FC236}">
                  <a16:creationId xmlns:a16="http://schemas.microsoft.com/office/drawing/2014/main" id="{E6AA8FEF-863E-760A-F812-DAE1A06D6706}"/>
                </a:ext>
              </a:extLst>
            </p:cNvPr>
            <p:cNvSpPr/>
            <p:nvPr/>
          </p:nvSpPr>
          <p:spPr>
            <a:xfrm>
              <a:off x="4034408" y="2703340"/>
              <a:ext cx="39517" cy="30577"/>
            </a:xfrm>
            <a:custGeom>
              <a:avLst/>
              <a:gdLst/>
              <a:ahLst/>
              <a:cxnLst/>
              <a:rect l="l" t="t" r="r" b="b"/>
              <a:pathLst>
                <a:path w="1525" h="1180" extrusionOk="0">
                  <a:moveTo>
                    <a:pt x="763" y="1"/>
                  </a:moveTo>
                  <a:cubicBezTo>
                    <a:pt x="1" y="1"/>
                    <a:pt x="1" y="1179"/>
                    <a:pt x="763" y="1179"/>
                  </a:cubicBezTo>
                  <a:cubicBezTo>
                    <a:pt x="1513" y="1179"/>
                    <a:pt x="1525" y="1"/>
                    <a:pt x="7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194;p58">
              <a:extLst>
                <a:ext uri="{FF2B5EF4-FFF2-40B4-BE49-F238E27FC236}">
                  <a16:creationId xmlns:a16="http://schemas.microsoft.com/office/drawing/2014/main" id="{3A9442DB-6516-8C8B-9B44-4F1BFF917C35}"/>
                </a:ext>
              </a:extLst>
            </p:cNvPr>
            <p:cNvSpPr/>
            <p:nvPr/>
          </p:nvSpPr>
          <p:spPr>
            <a:xfrm>
              <a:off x="4078227" y="2620962"/>
              <a:ext cx="39517" cy="30577"/>
            </a:xfrm>
            <a:custGeom>
              <a:avLst/>
              <a:gdLst/>
              <a:ahLst/>
              <a:cxnLst/>
              <a:rect l="l" t="t" r="r" b="b"/>
              <a:pathLst>
                <a:path w="1525" h="1180" extrusionOk="0">
                  <a:moveTo>
                    <a:pt x="762" y="1"/>
                  </a:moveTo>
                  <a:cubicBezTo>
                    <a:pt x="0" y="1"/>
                    <a:pt x="12" y="1179"/>
                    <a:pt x="762" y="1179"/>
                  </a:cubicBezTo>
                  <a:cubicBezTo>
                    <a:pt x="1524" y="1179"/>
                    <a:pt x="1524" y="1"/>
                    <a:pt x="7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195;p58">
              <a:extLst>
                <a:ext uri="{FF2B5EF4-FFF2-40B4-BE49-F238E27FC236}">
                  <a16:creationId xmlns:a16="http://schemas.microsoft.com/office/drawing/2014/main" id="{F541C8DF-0AE6-0110-5270-015D36CC2955}"/>
                </a:ext>
              </a:extLst>
            </p:cNvPr>
            <p:cNvSpPr/>
            <p:nvPr/>
          </p:nvSpPr>
          <p:spPr>
            <a:xfrm>
              <a:off x="4009739" y="2798363"/>
              <a:ext cx="39206" cy="30577"/>
            </a:xfrm>
            <a:custGeom>
              <a:avLst/>
              <a:gdLst/>
              <a:ahLst/>
              <a:cxnLst/>
              <a:rect l="l" t="t" r="r" b="b"/>
              <a:pathLst>
                <a:path w="1513" h="1180" extrusionOk="0">
                  <a:moveTo>
                    <a:pt x="762" y="1"/>
                  </a:moveTo>
                  <a:cubicBezTo>
                    <a:pt x="0" y="1"/>
                    <a:pt x="0" y="1180"/>
                    <a:pt x="762" y="1180"/>
                  </a:cubicBezTo>
                  <a:cubicBezTo>
                    <a:pt x="1512" y="1180"/>
                    <a:pt x="1512" y="1"/>
                    <a:pt x="7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196;p58">
              <a:extLst>
                <a:ext uri="{FF2B5EF4-FFF2-40B4-BE49-F238E27FC236}">
                  <a16:creationId xmlns:a16="http://schemas.microsoft.com/office/drawing/2014/main" id="{FB93247B-9EE7-AA1D-2D5F-5BA6E74C1611}"/>
                </a:ext>
              </a:extLst>
            </p:cNvPr>
            <p:cNvSpPr/>
            <p:nvPr/>
          </p:nvSpPr>
          <p:spPr>
            <a:xfrm>
              <a:off x="3791292" y="2844954"/>
              <a:ext cx="39517" cy="30577"/>
            </a:xfrm>
            <a:custGeom>
              <a:avLst/>
              <a:gdLst/>
              <a:ahLst/>
              <a:cxnLst/>
              <a:rect l="l" t="t" r="r" b="b"/>
              <a:pathLst>
                <a:path w="1525" h="1180" extrusionOk="0">
                  <a:moveTo>
                    <a:pt x="763" y="1"/>
                  </a:moveTo>
                  <a:cubicBezTo>
                    <a:pt x="1" y="1"/>
                    <a:pt x="13" y="1179"/>
                    <a:pt x="763" y="1179"/>
                  </a:cubicBezTo>
                  <a:cubicBezTo>
                    <a:pt x="1513" y="1179"/>
                    <a:pt x="1525" y="1"/>
                    <a:pt x="7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197;p58">
              <a:extLst>
                <a:ext uri="{FF2B5EF4-FFF2-40B4-BE49-F238E27FC236}">
                  <a16:creationId xmlns:a16="http://schemas.microsoft.com/office/drawing/2014/main" id="{7F43FB66-FC1B-7B82-4D33-9543588822FA}"/>
                </a:ext>
              </a:extLst>
            </p:cNvPr>
            <p:cNvSpPr/>
            <p:nvPr/>
          </p:nvSpPr>
          <p:spPr>
            <a:xfrm>
              <a:off x="3809198" y="2927332"/>
              <a:ext cx="39517" cy="30577"/>
            </a:xfrm>
            <a:custGeom>
              <a:avLst/>
              <a:gdLst/>
              <a:ahLst/>
              <a:cxnLst/>
              <a:rect l="l" t="t" r="r" b="b"/>
              <a:pathLst>
                <a:path w="1525" h="1180" extrusionOk="0">
                  <a:moveTo>
                    <a:pt x="762" y="1"/>
                  </a:moveTo>
                  <a:cubicBezTo>
                    <a:pt x="0" y="1"/>
                    <a:pt x="0" y="1179"/>
                    <a:pt x="762" y="1179"/>
                  </a:cubicBezTo>
                  <a:cubicBezTo>
                    <a:pt x="1512" y="1179"/>
                    <a:pt x="1524" y="1"/>
                    <a:pt x="76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198;p58">
              <a:extLst>
                <a:ext uri="{FF2B5EF4-FFF2-40B4-BE49-F238E27FC236}">
                  <a16:creationId xmlns:a16="http://schemas.microsoft.com/office/drawing/2014/main" id="{006CD6FD-A43E-A444-23D5-C3428C4F514A}"/>
                </a:ext>
              </a:extLst>
            </p:cNvPr>
            <p:cNvSpPr/>
            <p:nvPr/>
          </p:nvSpPr>
          <p:spPr>
            <a:xfrm>
              <a:off x="5021382" y="1575682"/>
              <a:ext cx="668905" cy="244070"/>
            </a:xfrm>
            <a:custGeom>
              <a:avLst/>
              <a:gdLst/>
              <a:ahLst/>
              <a:cxnLst/>
              <a:rect l="l" t="t" r="r" b="b"/>
              <a:pathLst>
                <a:path w="25814" h="9419" extrusionOk="0">
                  <a:moveTo>
                    <a:pt x="14896" y="0"/>
                  </a:moveTo>
                  <a:cubicBezTo>
                    <a:pt x="10026" y="0"/>
                    <a:pt x="10240" y="3394"/>
                    <a:pt x="10240" y="3394"/>
                  </a:cubicBezTo>
                  <a:cubicBezTo>
                    <a:pt x="10240" y="3394"/>
                    <a:pt x="9792" y="3302"/>
                    <a:pt x="9188" y="3302"/>
                  </a:cubicBezTo>
                  <a:cubicBezTo>
                    <a:pt x="7942" y="3302"/>
                    <a:pt x="6033" y="3691"/>
                    <a:pt x="6025" y="6073"/>
                  </a:cubicBezTo>
                  <a:cubicBezTo>
                    <a:pt x="6025" y="6073"/>
                    <a:pt x="5604" y="5972"/>
                    <a:pt x="5079" y="5972"/>
                  </a:cubicBezTo>
                  <a:cubicBezTo>
                    <a:pt x="4207" y="5972"/>
                    <a:pt x="3049" y="6250"/>
                    <a:pt x="3049" y="7728"/>
                  </a:cubicBezTo>
                  <a:lnTo>
                    <a:pt x="1" y="9418"/>
                  </a:lnTo>
                  <a:lnTo>
                    <a:pt x="25814" y="9418"/>
                  </a:lnTo>
                  <a:cubicBezTo>
                    <a:pt x="25814" y="9418"/>
                    <a:pt x="24934" y="6962"/>
                    <a:pt x="22795" y="6962"/>
                  </a:cubicBezTo>
                  <a:cubicBezTo>
                    <a:pt x="22750" y="6962"/>
                    <a:pt x="22704" y="6963"/>
                    <a:pt x="22659" y="6966"/>
                  </a:cubicBezTo>
                  <a:cubicBezTo>
                    <a:pt x="22659" y="6966"/>
                    <a:pt x="23040" y="4287"/>
                    <a:pt x="19599" y="4287"/>
                  </a:cubicBezTo>
                  <a:cubicBezTo>
                    <a:pt x="19599" y="4287"/>
                    <a:pt x="19753" y="0"/>
                    <a:pt x="1489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199;p58">
              <a:extLst>
                <a:ext uri="{FF2B5EF4-FFF2-40B4-BE49-F238E27FC236}">
                  <a16:creationId xmlns:a16="http://schemas.microsoft.com/office/drawing/2014/main" id="{DC23DBD2-C4C6-A41D-0189-B02717404F5E}"/>
                </a:ext>
              </a:extLst>
            </p:cNvPr>
            <p:cNvSpPr/>
            <p:nvPr/>
          </p:nvSpPr>
          <p:spPr>
            <a:xfrm>
              <a:off x="5441303" y="1742277"/>
              <a:ext cx="394932" cy="137025"/>
            </a:xfrm>
            <a:custGeom>
              <a:avLst/>
              <a:gdLst/>
              <a:ahLst/>
              <a:cxnLst/>
              <a:rect l="l" t="t" r="r" b="b"/>
              <a:pathLst>
                <a:path w="15241" h="5288" extrusionOk="0">
                  <a:moveTo>
                    <a:pt x="9144" y="1"/>
                  </a:moveTo>
                  <a:cubicBezTo>
                    <a:pt x="5191" y="1"/>
                    <a:pt x="5180" y="2799"/>
                    <a:pt x="5180" y="2799"/>
                  </a:cubicBezTo>
                  <a:cubicBezTo>
                    <a:pt x="5180" y="2799"/>
                    <a:pt x="4930" y="2762"/>
                    <a:pt x="4584" y="2762"/>
                  </a:cubicBezTo>
                  <a:cubicBezTo>
                    <a:pt x="3802" y="2762"/>
                    <a:pt x="2525" y="2950"/>
                    <a:pt x="2501" y="4180"/>
                  </a:cubicBezTo>
                  <a:lnTo>
                    <a:pt x="0" y="5287"/>
                  </a:lnTo>
                  <a:lnTo>
                    <a:pt x="15109" y="5287"/>
                  </a:lnTo>
                  <a:cubicBezTo>
                    <a:pt x="15109" y="5287"/>
                    <a:pt x="15240" y="2644"/>
                    <a:pt x="13038" y="2644"/>
                  </a:cubicBezTo>
                  <a:cubicBezTo>
                    <a:pt x="13038" y="2644"/>
                    <a:pt x="13097" y="1"/>
                    <a:pt x="91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200;p58">
              <a:extLst>
                <a:ext uri="{FF2B5EF4-FFF2-40B4-BE49-F238E27FC236}">
                  <a16:creationId xmlns:a16="http://schemas.microsoft.com/office/drawing/2014/main" id="{54533EC4-1CCE-9EFB-C6EF-82C586AADEDB}"/>
                </a:ext>
              </a:extLst>
            </p:cNvPr>
            <p:cNvSpPr/>
            <p:nvPr/>
          </p:nvSpPr>
          <p:spPr>
            <a:xfrm>
              <a:off x="5438530" y="1508800"/>
              <a:ext cx="281824" cy="107641"/>
            </a:xfrm>
            <a:custGeom>
              <a:avLst/>
              <a:gdLst/>
              <a:ahLst/>
              <a:cxnLst/>
              <a:rect l="l" t="t" r="r" b="b"/>
              <a:pathLst>
                <a:path w="10876" h="4154" extrusionOk="0">
                  <a:moveTo>
                    <a:pt x="6177" y="0"/>
                  </a:moveTo>
                  <a:cubicBezTo>
                    <a:pt x="6079" y="0"/>
                    <a:pt x="5976" y="3"/>
                    <a:pt x="5870" y="10"/>
                  </a:cubicBezTo>
                  <a:cubicBezTo>
                    <a:pt x="3108" y="165"/>
                    <a:pt x="3155" y="2689"/>
                    <a:pt x="3155" y="2689"/>
                  </a:cubicBezTo>
                  <a:lnTo>
                    <a:pt x="0" y="4153"/>
                  </a:lnTo>
                  <a:lnTo>
                    <a:pt x="10787" y="4153"/>
                  </a:lnTo>
                  <a:cubicBezTo>
                    <a:pt x="10787" y="4153"/>
                    <a:pt x="10875" y="1916"/>
                    <a:pt x="9058" y="1916"/>
                  </a:cubicBezTo>
                  <a:cubicBezTo>
                    <a:pt x="8987" y="1916"/>
                    <a:pt x="8912" y="1919"/>
                    <a:pt x="8835" y="1927"/>
                  </a:cubicBezTo>
                  <a:cubicBezTo>
                    <a:pt x="8835" y="1927"/>
                    <a:pt x="8647" y="0"/>
                    <a:pt x="617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201;p58">
              <a:extLst>
                <a:ext uri="{FF2B5EF4-FFF2-40B4-BE49-F238E27FC236}">
                  <a16:creationId xmlns:a16="http://schemas.microsoft.com/office/drawing/2014/main" id="{8BFF3E9D-E74A-1466-CE86-2991DBE9F4D0}"/>
                </a:ext>
              </a:extLst>
            </p:cNvPr>
            <p:cNvSpPr/>
            <p:nvPr/>
          </p:nvSpPr>
          <p:spPr>
            <a:xfrm>
              <a:off x="4937789" y="2436150"/>
              <a:ext cx="636800" cy="534704"/>
            </a:xfrm>
            <a:custGeom>
              <a:avLst/>
              <a:gdLst/>
              <a:ahLst/>
              <a:cxnLst/>
              <a:rect l="l" t="t" r="r" b="b"/>
              <a:pathLst>
                <a:path w="24575" h="20635" extrusionOk="0">
                  <a:moveTo>
                    <a:pt x="0" y="1"/>
                  </a:moveTo>
                  <a:lnTo>
                    <a:pt x="0" y="20634"/>
                  </a:lnTo>
                  <a:lnTo>
                    <a:pt x="24575" y="20634"/>
                  </a:lnTo>
                  <a:lnTo>
                    <a:pt x="245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202;p58">
              <a:extLst>
                <a:ext uri="{FF2B5EF4-FFF2-40B4-BE49-F238E27FC236}">
                  <a16:creationId xmlns:a16="http://schemas.microsoft.com/office/drawing/2014/main" id="{9B07CDBE-B187-2D6C-6C25-FDF7B8A9132E}"/>
                </a:ext>
              </a:extLst>
            </p:cNvPr>
            <p:cNvSpPr/>
            <p:nvPr/>
          </p:nvSpPr>
          <p:spPr>
            <a:xfrm>
              <a:off x="4967096" y="2394508"/>
              <a:ext cx="580647" cy="41667"/>
            </a:xfrm>
            <a:custGeom>
              <a:avLst/>
              <a:gdLst/>
              <a:ahLst/>
              <a:cxnLst/>
              <a:rect l="l" t="t" r="r" b="b"/>
              <a:pathLst>
                <a:path w="22408" h="1608" extrusionOk="0">
                  <a:moveTo>
                    <a:pt x="0" y="1"/>
                  </a:moveTo>
                  <a:lnTo>
                    <a:pt x="0" y="1608"/>
                  </a:lnTo>
                  <a:lnTo>
                    <a:pt x="22408" y="1608"/>
                  </a:lnTo>
                  <a:lnTo>
                    <a:pt x="2240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203;p58">
              <a:extLst>
                <a:ext uri="{FF2B5EF4-FFF2-40B4-BE49-F238E27FC236}">
                  <a16:creationId xmlns:a16="http://schemas.microsoft.com/office/drawing/2014/main" id="{33F1E71F-4E21-690A-DC4B-65166F8A8796}"/>
                </a:ext>
              </a:extLst>
            </p:cNvPr>
            <p:cNvSpPr/>
            <p:nvPr/>
          </p:nvSpPr>
          <p:spPr>
            <a:xfrm>
              <a:off x="5021384" y="2318920"/>
              <a:ext cx="22259" cy="75924"/>
            </a:xfrm>
            <a:custGeom>
              <a:avLst/>
              <a:gdLst/>
              <a:ahLst/>
              <a:cxnLst/>
              <a:rect l="l" t="t" r="r" b="b"/>
              <a:pathLst>
                <a:path w="859" h="2930" extrusionOk="0">
                  <a:moveTo>
                    <a:pt x="1" y="1"/>
                  </a:moveTo>
                  <a:lnTo>
                    <a:pt x="1" y="2930"/>
                  </a:lnTo>
                  <a:lnTo>
                    <a:pt x="858" y="2930"/>
                  </a:lnTo>
                  <a:lnTo>
                    <a:pt x="85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204;p58">
              <a:extLst>
                <a:ext uri="{FF2B5EF4-FFF2-40B4-BE49-F238E27FC236}">
                  <a16:creationId xmlns:a16="http://schemas.microsoft.com/office/drawing/2014/main" id="{1858E49F-7929-E167-5A47-F4169ADB6ACC}"/>
                </a:ext>
              </a:extLst>
            </p:cNvPr>
            <p:cNvSpPr/>
            <p:nvPr/>
          </p:nvSpPr>
          <p:spPr>
            <a:xfrm>
              <a:off x="5076320" y="2343304"/>
              <a:ext cx="20082" cy="51540"/>
            </a:xfrm>
            <a:custGeom>
              <a:avLst/>
              <a:gdLst/>
              <a:ahLst/>
              <a:cxnLst/>
              <a:rect l="l" t="t" r="r" b="b"/>
              <a:pathLst>
                <a:path w="775" h="1989" extrusionOk="0">
                  <a:moveTo>
                    <a:pt x="0" y="0"/>
                  </a:moveTo>
                  <a:lnTo>
                    <a:pt x="0" y="1989"/>
                  </a:lnTo>
                  <a:lnTo>
                    <a:pt x="774" y="1989"/>
                  </a:lnTo>
                  <a:lnTo>
                    <a:pt x="7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205;p58">
              <a:extLst>
                <a:ext uri="{FF2B5EF4-FFF2-40B4-BE49-F238E27FC236}">
                  <a16:creationId xmlns:a16="http://schemas.microsoft.com/office/drawing/2014/main" id="{D68548A5-CA32-6699-E182-DCA8A812D779}"/>
                </a:ext>
              </a:extLst>
            </p:cNvPr>
            <p:cNvSpPr/>
            <p:nvPr/>
          </p:nvSpPr>
          <p:spPr>
            <a:xfrm>
              <a:off x="5125684" y="2306274"/>
              <a:ext cx="27156" cy="88569"/>
            </a:xfrm>
            <a:custGeom>
              <a:avLst/>
              <a:gdLst/>
              <a:ahLst/>
              <a:cxnLst/>
              <a:rect l="l" t="t" r="r" b="b"/>
              <a:pathLst>
                <a:path w="1048" h="3418" extrusionOk="0">
                  <a:moveTo>
                    <a:pt x="0" y="0"/>
                  </a:moveTo>
                  <a:lnTo>
                    <a:pt x="0" y="3418"/>
                  </a:lnTo>
                  <a:lnTo>
                    <a:pt x="1048" y="3418"/>
                  </a:lnTo>
                  <a:lnTo>
                    <a:pt x="104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206;p58">
              <a:extLst>
                <a:ext uri="{FF2B5EF4-FFF2-40B4-BE49-F238E27FC236}">
                  <a16:creationId xmlns:a16="http://schemas.microsoft.com/office/drawing/2014/main" id="{F0484709-F048-ED1D-B517-40D7E6F847F3}"/>
                </a:ext>
              </a:extLst>
            </p:cNvPr>
            <p:cNvSpPr/>
            <p:nvPr/>
          </p:nvSpPr>
          <p:spPr>
            <a:xfrm>
              <a:off x="5205263" y="1906410"/>
              <a:ext cx="82117" cy="32753"/>
            </a:xfrm>
            <a:custGeom>
              <a:avLst/>
              <a:gdLst/>
              <a:ahLst/>
              <a:cxnLst/>
              <a:rect l="l" t="t" r="r" b="b"/>
              <a:pathLst>
                <a:path w="3169" h="1264" extrusionOk="0">
                  <a:moveTo>
                    <a:pt x="37" y="1"/>
                  </a:moveTo>
                  <a:lnTo>
                    <a:pt x="1" y="1263"/>
                  </a:lnTo>
                  <a:lnTo>
                    <a:pt x="3168" y="1263"/>
                  </a:lnTo>
                  <a:lnTo>
                    <a:pt x="314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207;p58">
              <a:extLst>
                <a:ext uri="{FF2B5EF4-FFF2-40B4-BE49-F238E27FC236}">
                  <a16:creationId xmlns:a16="http://schemas.microsoft.com/office/drawing/2014/main" id="{0C335B49-9699-AD12-C2BA-C1DEC95A58BB}"/>
                </a:ext>
              </a:extLst>
            </p:cNvPr>
            <p:cNvSpPr/>
            <p:nvPr/>
          </p:nvSpPr>
          <p:spPr>
            <a:xfrm>
              <a:off x="5206196" y="1870313"/>
              <a:ext cx="80562" cy="36122"/>
            </a:xfrm>
            <a:custGeom>
              <a:avLst/>
              <a:gdLst/>
              <a:ahLst/>
              <a:cxnLst/>
              <a:rect l="l" t="t" r="r" b="b"/>
              <a:pathLst>
                <a:path w="3109" h="1394" extrusionOk="0">
                  <a:moveTo>
                    <a:pt x="36" y="1"/>
                  </a:moveTo>
                  <a:lnTo>
                    <a:pt x="1" y="1394"/>
                  </a:lnTo>
                  <a:lnTo>
                    <a:pt x="3108" y="1394"/>
                  </a:lnTo>
                  <a:lnTo>
                    <a:pt x="30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208;p58">
              <a:extLst>
                <a:ext uri="{FF2B5EF4-FFF2-40B4-BE49-F238E27FC236}">
                  <a16:creationId xmlns:a16="http://schemas.microsoft.com/office/drawing/2014/main" id="{D64C04A7-E897-9B3D-B88A-B168F766F7FD}"/>
                </a:ext>
              </a:extLst>
            </p:cNvPr>
            <p:cNvSpPr/>
            <p:nvPr/>
          </p:nvSpPr>
          <p:spPr>
            <a:xfrm>
              <a:off x="5204667" y="1939138"/>
              <a:ext cx="83620" cy="25317"/>
            </a:xfrm>
            <a:custGeom>
              <a:avLst/>
              <a:gdLst/>
              <a:ahLst/>
              <a:cxnLst/>
              <a:rect l="l" t="t" r="r" b="b"/>
              <a:pathLst>
                <a:path w="3227" h="977" extrusionOk="0">
                  <a:moveTo>
                    <a:pt x="24" y="0"/>
                  </a:moveTo>
                  <a:lnTo>
                    <a:pt x="0" y="976"/>
                  </a:lnTo>
                  <a:lnTo>
                    <a:pt x="3227" y="976"/>
                  </a:lnTo>
                  <a:lnTo>
                    <a:pt x="31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209;p58">
              <a:extLst>
                <a:ext uri="{FF2B5EF4-FFF2-40B4-BE49-F238E27FC236}">
                  <a16:creationId xmlns:a16="http://schemas.microsoft.com/office/drawing/2014/main" id="{E230C8A1-C203-1B6F-61A2-AA29AECE2087}"/>
                </a:ext>
              </a:extLst>
            </p:cNvPr>
            <p:cNvSpPr/>
            <p:nvPr/>
          </p:nvSpPr>
          <p:spPr>
            <a:xfrm>
              <a:off x="5193240" y="1964429"/>
              <a:ext cx="106474" cy="430407"/>
            </a:xfrm>
            <a:custGeom>
              <a:avLst/>
              <a:gdLst/>
              <a:ahLst/>
              <a:cxnLst/>
              <a:rect l="l" t="t" r="r" b="b"/>
              <a:pathLst>
                <a:path w="4109" h="16610" extrusionOk="0">
                  <a:moveTo>
                    <a:pt x="441" y="0"/>
                  </a:moveTo>
                  <a:lnTo>
                    <a:pt x="1" y="16610"/>
                  </a:lnTo>
                  <a:lnTo>
                    <a:pt x="4108" y="16610"/>
                  </a:lnTo>
                  <a:lnTo>
                    <a:pt x="366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210;p58">
              <a:extLst>
                <a:ext uri="{FF2B5EF4-FFF2-40B4-BE49-F238E27FC236}">
                  <a16:creationId xmlns:a16="http://schemas.microsoft.com/office/drawing/2014/main" id="{9D1C1F93-37E4-BB1C-4711-BCDCA65A7889}"/>
                </a:ext>
              </a:extLst>
            </p:cNvPr>
            <p:cNvSpPr/>
            <p:nvPr/>
          </p:nvSpPr>
          <p:spPr>
            <a:xfrm>
              <a:off x="5352760" y="1906410"/>
              <a:ext cx="82091" cy="32753"/>
            </a:xfrm>
            <a:custGeom>
              <a:avLst/>
              <a:gdLst/>
              <a:ahLst/>
              <a:cxnLst/>
              <a:rect l="l" t="t" r="r" b="b"/>
              <a:pathLst>
                <a:path w="3168" h="1264" extrusionOk="0">
                  <a:moveTo>
                    <a:pt x="36" y="1"/>
                  </a:moveTo>
                  <a:lnTo>
                    <a:pt x="0" y="1263"/>
                  </a:lnTo>
                  <a:lnTo>
                    <a:pt x="3167" y="1263"/>
                  </a:lnTo>
                  <a:lnTo>
                    <a:pt x="313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211;p58">
              <a:extLst>
                <a:ext uri="{FF2B5EF4-FFF2-40B4-BE49-F238E27FC236}">
                  <a16:creationId xmlns:a16="http://schemas.microsoft.com/office/drawing/2014/main" id="{7142C324-8777-478A-B049-8756A927F90C}"/>
                </a:ext>
              </a:extLst>
            </p:cNvPr>
            <p:cNvSpPr/>
            <p:nvPr/>
          </p:nvSpPr>
          <p:spPr>
            <a:xfrm>
              <a:off x="5353667" y="1870313"/>
              <a:ext cx="80251" cy="36122"/>
            </a:xfrm>
            <a:custGeom>
              <a:avLst/>
              <a:gdLst/>
              <a:ahLst/>
              <a:cxnLst/>
              <a:rect l="l" t="t" r="r" b="b"/>
              <a:pathLst>
                <a:path w="3097" h="1394" extrusionOk="0">
                  <a:moveTo>
                    <a:pt x="37" y="1"/>
                  </a:moveTo>
                  <a:lnTo>
                    <a:pt x="1" y="1394"/>
                  </a:lnTo>
                  <a:lnTo>
                    <a:pt x="3097" y="1394"/>
                  </a:lnTo>
                  <a:lnTo>
                    <a:pt x="30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212;p58">
              <a:extLst>
                <a:ext uri="{FF2B5EF4-FFF2-40B4-BE49-F238E27FC236}">
                  <a16:creationId xmlns:a16="http://schemas.microsoft.com/office/drawing/2014/main" id="{5AD2BC2F-7F42-C371-03BD-AF8DA9F06027}"/>
                </a:ext>
              </a:extLst>
            </p:cNvPr>
            <p:cNvSpPr/>
            <p:nvPr/>
          </p:nvSpPr>
          <p:spPr>
            <a:xfrm>
              <a:off x="5352138" y="1939138"/>
              <a:ext cx="83335" cy="25317"/>
            </a:xfrm>
            <a:custGeom>
              <a:avLst/>
              <a:gdLst/>
              <a:ahLst/>
              <a:cxnLst/>
              <a:rect l="l" t="t" r="r" b="b"/>
              <a:pathLst>
                <a:path w="3216" h="977" extrusionOk="0">
                  <a:moveTo>
                    <a:pt x="24" y="0"/>
                  </a:moveTo>
                  <a:lnTo>
                    <a:pt x="0" y="976"/>
                  </a:lnTo>
                  <a:lnTo>
                    <a:pt x="3215" y="976"/>
                  </a:lnTo>
                  <a:lnTo>
                    <a:pt x="31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213;p58">
              <a:extLst>
                <a:ext uri="{FF2B5EF4-FFF2-40B4-BE49-F238E27FC236}">
                  <a16:creationId xmlns:a16="http://schemas.microsoft.com/office/drawing/2014/main" id="{322D2CC5-9EEB-66E7-2BE8-B16D66B7904C}"/>
                </a:ext>
              </a:extLst>
            </p:cNvPr>
            <p:cNvSpPr/>
            <p:nvPr/>
          </p:nvSpPr>
          <p:spPr>
            <a:xfrm>
              <a:off x="5340400" y="1964429"/>
              <a:ext cx="106474" cy="430407"/>
            </a:xfrm>
            <a:custGeom>
              <a:avLst/>
              <a:gdLst/>
              <a:ahLst/>
              <a:cxnLst/>
              <a:rect l="l" t="t" r="r" b="b"/>
              <a:pathLst>
                <a:path w="4109" h="16610" extrusionOk="0">
                  <a:moveTo>
                    <a:pt x="453" y="0"/>
                  </a:moveTo>
                  <a:lnTo>
                    <a:pt x="1" y="16610"/>
                  </a:lnTo>
                  <a:lnTo>
                    <a:pt x="4109" y="16610"/>
                  </a:lnTo>
                  <a:lnTo>
                    <a:pt x="366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214;p58">
              <a:extLst>
                <a:ext uri="{FF2B5EF4-FFF2-40B4-BE49-F238E27FC236}">
                  <a16:creationId xmlns:a16="http://schemas.microsoft.com/office/drawing/2014/main" id="{CE8DB672-05B6-CB40-A352-DD0F45A2CF40}"/>
                </a:ext>
              </a:extLst>
            </p:cNvPr>
            <p:cNvSpPr/>
            <p:nvPr/>
          </p:nvSpPr>
          <p:spPr>
            <a:xfrm>
              <a:off x="4625252" y="2253204"/>
              <a:ext cx="312557" cy="717647"/>
            </a:xfrm>
            <a:custGeom>
              <a:avLst/>
              <a:gdLst/>
              <a:ahLst/>
              <a:cxnLst/>
              <a:rect l="l" t="t" r="r" b="b"/>
              <a:pathLst>
                <a:path w="12062" h="27695" extrusionOk="0">
                  <a:moveTo>
                    <a:pt x="2477" y="2048"/>
                  </a:moveTo>
                  <a:lnTo>
                    <a:pt x="2477" y="4906"/>
                  </a:lnTo>
                  <a:lnTo>
                    <a:pt x="1119" y="4906"/>
                  </a:lnTo>
                  <a:lnTo>
                    <a:pt x="1119" y="2048"/>
                  </a:lnTo>
                  <a:close/>
                  <a:moveTo>
                    <a:pt x="5310" y="2048"/>
                  </a:moveTo>
                  <a:lnTo>
                    <a:pt x="5310" y="4906"/>
                  </a:lnTo>
                  <a:lnTo>
                    <a:pt x="3953" y="4906"/>
                  </a:lnTo>
                  <a:lnTo>
                    <a:pt x="3953" y="2048"/>
                  </a:lnTo>
                  <a:close/>
                  <a:moveTo>
                    <a:pt x="8108" y="2048"/>
                  </a:moveTo>
                  <a:lnTo>
                    <a:pt x="8108" y="4906"/>
                  </a:lnTo>
                  <a:lnTo>
                    <a:pt x="6763" y="4906"/>
                  </a:lnTo>
                  <a:lnTo>
                    <a:pt x="6763" y="2048"/>
                  </a:lnTo>
                  <a:close/>
                  <a:moveTo>
                    <a:pt x="10942" y="2048"/>
                  </a:moveTo>
                  <a:lnTo>
                    <a:pt x="10942" y="4906"/>
                  </a:lnTo>
                  <a:lnTo>
                    <a:pt x="9585" y="4906"/>
                  </a:lnTo>
                  <a:lnTo>
                    <a:pt x="9585" y="2048"/>
                  </a:lnTo>
                  <a:close/>
                  <a:moveTo>
                    <a:pt x="2477" y="6787"/>
                  </a:moveTo>
                  <a:lnTo>
                    <a:pt x="2477" y="9645"/>
                  </a:lnTo>
                  <a:lnTo>
                    <a:pt x="1119" y="9645"/>
                  </a:lnTo>
                  <a:lnTo>
                    <a:pt x="1119" y="6787"/>
                  </a:lnTo>
                  <a:close/>
                  <a:moveTo>
                    <a:pt x="5310" y="6787"/>
                  </a:moveTo>
                  <a:lnTo>
                    <a:pt x="5310" y="9645"/>
                  </a:lnTo>
                  <a:lnTo>
                    <a:pt x="3953" y="9645"/>
                  </a:lnTo>
                  <a:lnTo>
                    <a:pt x="3953" y="6787"/>
                  </a:lnTo>
                  <a:close/>
                  <a:moveTo>
                    <a:pt x="8108" y="6787"/>
                  </a:moveTo>
                  <a:lnTo>
                    <a:pt x="8108" y="9645"/>
                  </a:lnTo>
                  <a:lnTo>
                    <a:pt x="6763" y="9645"/>
                  </a:lnTo>
                  <a:lnTo>
                    <a:pt x="6763" y="6787"/>
                  </a:lnTo>
                  <a:close/>
                  <a:moveTo>
                    <a:pt x="10942" y="6787"/>
                  </a:moveTo>
                  <a:lnTo>
                    <a:pt x="10942" y="9645"/>
                  </a:lnTo>
                  <a:lnTo>
                    <a:pt x="9585" y="9645"/>
                  </a:lnTo>
                  <a:lnTo>
                    <a:pt x="9585" y="6787"/>
                  </a:lnTo>
                  <a:close/>
                  <a:moveTo>
                    <a:pt x="2477" y="11228"/>
                  </a:moveTo>
                  <a:lnTo>
                    <a:pt x="2477" y="14086"/>
                  </a:lnTo>
                  <a:lnTo>
                    <a:pt x="1119" y="14086"/>
                  </a:lnTo>
                  <a:lnTo>
                    <a:pt x="1119" y="11228"/>
                  </a:lnTo>
                  <a:close/>
                  <a:moveTo>
                    <a:pt x="5310" y="11228"/>
                  </a:moveTo>
                  <a:lnTo>
                    <a:pt x="5310" y="14086"/>
                  </a:lnTo>
                  <a:lnTo>
                    <a:pt x="3953" y="14086"/>
                  </a:lnTo>
                  <a:lnTo>
                    <a:pt x="3953" y="11228"/>
                  </a:lnTo>
                  <a:close/>
                  <a:moveTo>
                    <a:pt x="8108" y="11228"/>
                  </a:moveTo>
                  <a:lnTo>
                    <a:pt x="8108" y="14086"/>
                  </a:lnTo>
                  <a:lnTo>
                    <a:pt x="6763" y="14086"/>
                  </a:lnTo>
                  <a:lnTo>
                    <a:pt x="6763" y="11228"/>
                  </a:lnTo>
                  <a:close/>
                  <a:moveTo>
                    <a:pt x="10942" y="11228"/>
                  </a:moveTo>
                  <a:lnTo>
                    <a:pt x="10942" y="14086"/>
                  </a:lnTo>
                  <a:lnTo>
                    <a:pt x="9585" y="14086"/>
                  </a:lnTo>
                  <a:lnTo>
                    <a:pt x="9585" y="11228"/>
                  </a:lnTo>
                  <a:close/>
                  <a:moveTo>
                    <a:pt x="2477" y="15967"/>
                  </a:moveTo>
                  <a:lnTo>
                    <a:pt x="2477" y="18824"/>
                  </a:lnTo>
                  <a:lnTo>
                    <a:pt x="1119" y="18824"/>
                  </a:lnTo>
                  <a:lnTo>
                    <a:pt x="1119" y="15967"/>
                  </a:lnTo>
                  <a:close/>
                  <a:moveTo>
                    <a:pt x="5310" y="15967"/>
                  </a:moveTo>
                  <a:lnTo>
                    <a:pt x="5310" y="18824"/>
                  </a:lnTo>
                  <a:lnTo>
                    <a:pt x="3953" y="18824"/>
                  </a:lnTo>
                  <a:lnTo>
                    <a:pt x="3953" y="15967"/>
                  </a:lnTo>
                  <a:close/>
                  <a:moveTo>
                    <a:pt x="8108" y="15967"/>
                  </a:moveTo>
                  <a:lnTo>
                    <a:pt x="8108" y="18824"/>
                  </a:lnTo>
                  <a:lnTo>
                    <a:pt x="6763" y="18824"/>
                  </a:lnTo>
                  <a:lnTo>
                    <a:pt x="6763" y="15967"/>
                  </a:lnTo>
                  <a:close/>
                  <a:moveTo>
                    <a:pt x="10942" y="15967"/>
                  </a:moveTo>
                  <a:lnTo>
                    <a:pt x="10942" y="18824"/>
                  </a:lnTo>
                  <a:lnTo>
                    <a:pt x="9585" y="18824"/>
                  </a:lnTo>
                  <a:lnTo>
                    <a:pt x="9585" y="15967"/>
                  </a:lnTo>
                  <a:close/>
                  <a:moveTo>
                    <a:pt x="0" y="1"/>
                  </a:moveTo>
                  <a:lnTo>
                    <a:pt x="0" y="27694"/>
                  </a:lnTo>
                  <a:lnTo>
                    <a:pt x="12061" y="27694"/>
                  </a:lnTo>
                  <a:lnTo>
                    <a:pt x="1206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215;p58">
              <a:extLst>
                <a:ext uri="{FF2B5EF4-FFF2-40B4-BE49-F238E27FC236}">
                  <a16:creationId xmlns:a16="http://schemas.microsoft.com/office/drawing/2014/main" id="{E94BCBA0-E30B-60C4-8DB9-7D0649C6B069}"/>
                </a:ext>
              </a:extLst>
            </p:cNvPr>
            <p:cNvSpPr/>
            <p:nvPr/>
          </p:nvSpPr>
          <p:spPr>
            <a:xfrm>
              <a:off x="4648703" y="2191194"/>
              <a:ext cx="265655" cy="62035"/>
            </a:xfrm>
            <a:custGeom>
              <a:avLst/>
              <a:gdLst/>
              <a:ahLst/>
              <a:cxnLst/>
              <a:rect l="l" t="t" r="r" b="b"/>
              <a:pathLst>
                <a:path w="10252" h="2394" extrusionOk="0">
                  <a:moveTo>
                    <a:pt x="0" y="0"/>
                  </a:moveTo>
                  <a:lnTo>
                    <a:pt x="0" y="2394"/>
                  </a:lnTo>
                  <a:lnTo>
                    <a:pt x="10251" y="2394"/>
                  </a:lnTo>
                  <a:lnTo>
                    <a:pt x="1025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216;p58">
              <a:extLst>
                <a:ext uri="{FF2B5EF4-FFF2-40B4-BE49-F238E27FC236}">
                  <a16:creationId xmlns:a16="http://schemas.microsoft.com/office/drawing/2014/main" id="{5CCDF100-45DA-DF16-B526-48A56314F64B}"/>
                </a:ext>
              </a:extLst>
            </p:cNvPr>
            <p:cNvSpPr/>
            <p:nvPr/>
          </p:nvSpPr>
          <p:spPr>
            <a:xfrm>
              <a:off x="4687572" y="1974613"/>
              <a:ext cx="187917" cy="216603"/>
            </a:xfrm>
            <a:custGeom>
              <a:avLst/>
              <a:gdLst/>
              <a:ahLst/>
              <a:cxnLst/>
              <a:rect l="l" t="t" r="r" b="b"/>
              <a:pathLst>
                <a:path w="7252" h="8359" extrusionOk="0">
                  <a:moveTo>
                    <a:pt x="0" y="0"/>
                  </a:moveTo>
                  <a:lnTo>
                    <a:pt x="0" y="8358"/>
                  </a:lnTo>
                  <a:lnTo>
                    <a:pt x="7251" y="8358"/>
                  </a:lnTo>
                  <a:lnTo>
                    <a:pt x="725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217;p58">
              <a:extLst>
                <a:ext uri="{FF2B5EF4-FFF2-40B4-BE49-F238E27FC236}">
                  <a16:creationId xmlns:a16="http://schemas.microsoft.com/office/drawing/2014/main" id="{F9418EC1-8110-9F02-2264-16CE125505C3}"/>
                </a:ext>
              </a:extLst>
            </p:cNvPr>
            <p:cNvSpPr/>
            <p:nvPr/>
          </p:nvSpPr>
          <p:spPr>
            <a:xfrm>
              <a:off x="4702369" y="1928021"/>
              <a:ext cx="157989" cy="46617"/>
            </a:xfrm>
            <a:custGeom>
              <a:avLst/>
              <a:gdLst/>
              <a:ahLst/>
              <a:cxnLst/>
              <a:rect l="l" t="t" r="r" b="b"/>
              <a:pathLst>
                <a:path w="6097" h="1799" extrusionOk="0">
                  <a:moveTo>
                    <a:pt x="1" y="0"/>
                  </a:moveTo>
                  <a:lnTo>
                    <a:pt x="1" y="1798"/>
                  </a:lnTo>
                  <a:lnTo>
                    <a:pt x="6097" y="1798"/>
                  </a:lnTo>
                  <a:lnTo>
                    <a:pt x="609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218;p58">
              <a:extLst>
                <a:ext uri="{FF2B5EF4-FFF2-40B4-BE49-F238E27FC236}">
                  <a16:creationId xmlns:a16="http://schemas.microsoft.com/office/drawing/2014/main" id="{57ADC71D-6011-2D41-7CD5-4BE34917800F}"/>
                </a:ext>
              </a:extLst>
            </p:cNvPr>
            <p:cNvSpPr/>
            <p:nvPr/>
          </p:nvSpPr>
          <p:spPr>
            <a:xfrm>
              <a:off x="4722736" y="1883580"/>
              <a:ext cx="117254" cy="44466"/>
            </a:xfrm>
            <a:custGeom>
              <a:avLst/>
              <a:gdLst/>
              <a:ahLst/>
              <a:cxnLst/>
              <a:rect l="l" t="t" r="r" b="b"/>
              <a:pathLst>
                <a:path w="4525" h="1716" extrusionOk="0">
                  <a:moveTo>
                    <a:pt x="1" y="1"/>
                  </a:moveTo>
                  <a:lnTo>
                    <a:pt x="1" y="1715"/>
                  </a:lnTo>
                  <a:lnTo>
                    <a:pt x="4525" y="1715"/>
                  </a:lnTo>
                  <a:lnTo>
                    <a:pt x="452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219;p58">
              <a:extLst>
                <a:ext uri="{FF2B5EF4-FFF2-40B4-BE49-F238E27FC236}">
                  <a16:creationId xmlns:a16="http://schemas.microsoft.com/office/drawing/2014/main" id="{18550116-75F7-EC5E-24D5-0122BDC534CA}"/>
                </a:ext>
              </a:extLst>
            </p:cNvPr>
            <p:cNvSpPr/>
            <p:nvPr/>
          </p:nvSpPr>
          <p:spPr>
            <a:xfrm>
              <a:off x="4741549" y="2253204"/>
              <a:ext cx="776572" cy="717958"/>
            </a:xfrm>
            <a:custGeom>
              <a:avLst/>
              <a:gdLst/>
              <a:ahLst/>
              <a:cxnLst/>
              <a:rect l="l" t="t" r="r" b="b"/>
              <a:pathLst>
                <a:path w="29969" h="27707" extrusionOk="0">
                  <a:moveTo>
                    <a:pt x="11371" y="20158"/>
                  </a:moveTo>
                  <a:lnTo>
                    <a:pt x="11371" y="23242"/>
                  </a:lnTo>
                  <a:lnTo>
                    <a:pt x="7776" y="23242"/>
                  </a:lnTo>
                  <a:lnTo>
                    <a:pt x="7776" y="20158"/>
                  </a:lnTo>
                  <a:close/>
                  <a:moveTo>
                    <a:pt x="16991" y="20158"/>
                  </a:moveTo>
                  <a:lnTo>
                    <a:pt x="16991" y="23242"/>
                  </a:lnTo>
                  <a:lnTo>
                    <a:pt x="13395" y="23242"/>
                  </a:lnTo>
                  <a:lnTo>
                    <a:pt x="13395" y="20158"/>
                  </a:lnTo>
                  <a:close/>
                  <a:moveTo>
                    <a:pt x="22432" y="20158"/>
                  </a:moveTo>
                  <a:lnTo>
                    <a:pt x="22432" y="23242"/>
                  </a:lnTo>
                  <a:lnTo>
                    <a:pt x="18825" y="23242"/>
                  </a:lnTo>
                  <a:lnTo>
                    <a:pt x="18825" y="20158"/>
                  </a:lnTo>
                  <a:close/>
                  <a:moveTo>
                    <a:pt x="28040" y="20158"/>
                  </a:moveTo>
                  <a:lnTo>
                    <a:pt x="28052" y="23242"/>
                  </a:lnTo>
                  <a:lnTo>
                    <a:pt x="24444" y="23242"/>
                  </a:lnTo>
                  <a:lnTo>
                    <a:pt x="24444" y="20158"/>
                  </a:lnTo>
                  <a:close/>
                  <a:moveTo>
                    <a:pt x="22337" y="1"/>
                  </a:moveTo>
                  <a:lnTo>
                    <a:pt x="22337" y="17765"/>
                  </a:lnTo>
                  <a:lnTo>
                    <a:pt x="20694" y="17765"/>
                  </a:lnTo>
                  <a:lnTo>
                    <a:pt x="20694" y="12550"/>
                  </a:lnTo>
                  <a:lnTo>
                    <a:pt x="15479" y="17765"/>
                  </a:lnTo>
                  <a:lnTo>
                    <a:pt x="15479" y="12883"/>
                  </a:lnTo>
                  <a:lnTo>
                    <a:pt x="10586" y="17777"/>
                  </a:lnTo>
                  <a:lnTo>
                    <a:pt x="10586" y="17777"/>
                  </a:lnTo>
                  <a:lnTo>
                    <a:pt x="10621" y="12847"/>
                  </a:lnTo>
                  <a:lnTo>
                    <a:pt x="6406" y="17062"/>
                  </a:lnTo>
                  <a:lnTo>
                    <a:pt x="6406" y="23289"/>
                  </a:lnTo>
                  <a:lnTo>
                    <a:pt x="1" y="23289"/>
                  </a:lnTo>
                  <a:lnTo>
                    <a:pt x="1" y="27706"/>
                  </a:lnTo>
                  <a:lnTo>
                    <a:pt x="29969" y="27706"/>
                  </a:lnTo>
                  <a:lnTo>
                    <a:pt x="29969" y="4811"/>
                  </a:lnTo>
                  <a:lnTo>
                    <a:pt x="27504" y="4811"/>
                  </a:lnTo>
                  <a:lnTo>
                    <a:pt x="27504" y="17765"/>
                  </a:lnTo>
                  <a:lnTo>
                    <a:pt x="25230" y="17765"/>
                  </a:lnTo>
                  <a:lnTo>
                    <a:pt x="2523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220;p58">
              <a:extLst>
                <a:ext uri="{FF2B5EF4-FFF2-40B4-BE49-F238E27FC236}">
                  <a16:creationId xmlns:a16="http://schemas.microsoft.com/office/drawing/2014/main" id="{031DFB5F-7D81-6D49-F4FC-8D024E3191C7}"/>
                </a:ext>
              </a:extLst>
            </p:cNvPr>
            <p:cNvSpPr/>
            <p:nvPr/>
          </p:nvSpPr>
          <p:spPr>
            <a:xfrm>
              <a:off x="5551125" y="2254759"/>
              <a:ext cx="312868" cy="717621"/>
            </a:xfrm>
            <a:custGeom>
              <a:avLst/>
              <a:gdLst/>
              <a:ahLst/>
              <a:cxnLst/>
              <a:rect l="l" t="t" r="r" b="b"/>
              <a:pathLst>
                <a:path w="12074" h="27694" extrusionOk="0">
                  <a:moveTo>
                    <a:pt x="2489" y="2048"/>
                  </a:moveTo>
                  <a:lnTo>
                    <a:pt x="2489" y="4905"/>
                  </a:lnTo>
                  <a:lnTo>
                    <a:pt x="1132" y="4905"/>
                  </a:lnTo>
                  <a:lnTo>
                    <a:pt x="1132" y="2048"/>
                  </a:lnTo>
                  <a:close/>
                  <a:moveTo>
                    <a:pt x="5311" y="2048"/>
                  </a:moveTo>
                  <a:lnTo>
                    <a:pt x="5311" y="4905"/>
                  </a:lnTo>
                  <a:lnTo>
                    <a:pt x="3966" y="4905"/>
                  </a:lnTo>
                  <a:lnTo>
                    <a:pt x="3966" y="2048"/>
                  </a:lnTo>
                  <a:close/>
                  <a:moveTo>
                    <a:pt x="8121" y="2048"/>
                  </a:moveTo>
                  <a:lnTo>
                    <a:pt x="8121" y="4905"/>
                  </a:lnTo>
                  <a:lnTo>
                    <a:pt x="6764" y="4905"/>
                  </a:lnTo>
                  <a:lnTo>
                    <a:pt x="6764" y="2048"/>
                  </a:lnTo>
                  <a:close/>
                  <a:moveTo>
                    <a:pt x="10955" y="2048"/>
                  </a:moveTo>
                  <a:lnTo>
                    <a:pt x="10955" y="4905"/>
                  </a:lnTo>
                  <a:lnTo>
                    <a:pt x="9597" y="4905"/>
                  </a:lnTo>
                  <a:lnTo>
                    <a:pt x="9597" y="2048"/>
                  </a:lnTo>
                  <a:close/>
                  <a:moveTo>
                    <a:pt x="2489" y="6775"/>
                  </a:moveTo>
                  <a:lnTo>
                    <a:pt x="2489" y="9644"/>
                  </a:lnTo>
                  <a:lnTo>
                    <a:pt x="1132" y="9644"/>
                  </a:lnTo>
                  <a:lnTo>
                    <a:pt x="1132" y="6775"/>
                  </a:lnTo>
                  <a:close/>
                  <a:moveTo>
                    <a:pt x="5311" y="6775"/>
                  </a:moveTo>
                  <a:lnTo>
                    <a:pt x="5311" y="9644"/>
                  </a:lnTo>
                  <a:lnTo>
                    <a:pt x="3966" y="9644"/>
                  </a:lnTo>
                  <a:lnTo>
                    <a:pt x="3966" y="6775"/>
                  </a:lnTo>
                  <a:close/>
                  <a:moveTo>
                    <a:pt x="8121" y="6775"/>
                  </a:moveTo>
                  <a:lnTo>
                    <a:pt x="8121" y="9644"/>
                  </a:lnTo>
                  <a:lnTo>
                    <a:pt x="6764" y="9644"/>
                  </a:lnTo>
                  <a:lnTo>
                    <a:pt x="6764" y="6775"/>
                  </a:lnTo>
                  <a:close/>
                  <a:moveTo>
                    <a:pt x="10955" y="6775"/>
                  </a:moveTo>
                  <a:lnTo>
                    <a:pt x="10955" y="9644"/>
                  </a:lnTo>
                  <a:lnTo>
                    <a:pt x="9597" y="9644"/>
                  </a:lnTo>
                  <a:lnTo>
                    <a:pt x="9597" y="6775"/>
                  </a:lnTo>
                  <a:close/>
                  <a:moveTo>
                    <a:pt x="2489" y="11228"/>
                  </a:moveTo>
                  <a:lnTo>
                    <a:pt x="2489" y="14085"/>
                  </a:lnTo>
                  <a:lnTo>
                    <a:pt x="1132" y="14085"/>
                  </a:lnTo>
                  <a:lnTo>
                    <a:pt x="1132" y="11228"/>
                  </a:lnTo>
                  <a:close/>
                  <a:moveTo>
                    <a:pt x="5311" y="11228"/>
                  </a:moveTo>
                  <a:lnTo>
                    <a:pt x="5311" y="14085"/>
                  </a:lnTo>
                  <a:lnTo>
                    <a:pt x="3966" y="14085"/>
                  </a:lnTo>
                  <a:lnTo>
                    <a:pt x="3966" y="11228"/>
                  </a:lnTo>
                  <a:close/>
                  <a:moveTo>
                    <a:pt x="8121" y="11228"/>
                  </a:moveTo>
                  <a:lnTo>
                    <a:pt x="8121" y="14085"/>
                  </a:lnTo>
                  <a:lnTo>
                    <a:pt x="6764" y="14085"/>
                  </a:lnTo>
                  <a:lnTo>
                    <a:pt x="6764" y="11228"/>
                  </a:lnTo>
                  <a:close/>
                  <a:moveTo>
                    <a:pt x="10955" y="11228"/>
                  </a:moveTo>
                  <a:lnTo>
                    <a:pt x="10955" y="14085"/>
                  </a:lnTo>
                  <a:lnTo>
                    <a:pt x="9597" y="14085"/>
                  </a:lnTo>
                  <a:lnTo>
                    <a:pt x="9597" y="11228"/>
                  </a:lnTo>
                  <a:close/>
                  <a:moveTo>
                    <a:pt x="2489" y="15954"/>
                  </a:moveTo>
                  <a:lnTo>
                    <a:pt x="2489" y="18824"/>
                  </a:lnTo>
                  <a:lnTo>
                    <a:pt x="1132" y="18824"/>
                  </a:lnTo>
                  <a:lnTo>
                    <a:pt x="1132" y="15954"/>
                  </a:lnTo>
                  <a:close/>
                  <a:moveTo>
                    <a:pt x="5311" y="15954"/>
                  </a:moveTo>
                  <a:lnTo>
                    <a:pt x="5311" y="18824"/>
                  </a:lnTo>
                  <a:lnTo>
                    <a:pt x="3966" y="18824"/>
                  </a:lnTo>
                  <a:lnTo>
                    <a:pt x="3966" y="15954"/>
                  </a:lnTo>
                  <a:close/>
                  <a:moveTo>
                    <a:pt x="8121" y="15954"/>
                  </a:moveTo>
                  <a:lnTo>
                    <a:pt x="8121" y="18824"/>
                  </a:lnTo>
                  <a:lnTo>
                    <a:pt x="6764" y="18824"/>
                  </a:lnTo>
                  <a:lnTo>
                    <a:pt x="6764" y="15954"/>
                  </a:lnTo>
                  <a:close/>
                  <a:moveTo>
                    <a:pt x="10955" y="15954"/>
                  </a:moveTo>
                  <a:lnTo>
                    <a:pt x="10955" y="18824"/>
                  </a:lnTo>
                  <a:lnTo>
                    <a:pt x="9597" y="18824"/>
                  </a:lnTo>
                  <a:lnTo>
                    <a:pt x="9597" y="15954"/>
                  </a:lnTo>
                  <a:close/>
                  <a:moveTo>
                    <a:pt x="1" y="0"/>
                  </a:moveTo>
                  <a:lnTo>
                    <a:pt x="1" y="27694"/>
                  </a:lnTo>
                  <a:lnTo>
                    <a:pt x="12074" y="27694"/>
                  </a:lnTo>
                  <a:lnTo>
                    <a:pt x="1207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221;p58">
              <a:extLst>
                <a:ext uri="{FF2B5EF4-FFF2-40B4-BE49-F238E27FC236}">
                  <a16:creationId xmlns:a16="http://schemas.microsoft.com/office/drawing/2014/main" id="{C931A37F-FE05-25F2-2FEA-D3E5B2608EEA}"/>
                </a:ext>
              </a:extLst>
            </p:cNvPr>
            <p:cNvSpPr/>
            <p:nvPr/>
          </p:nvSpPr>
          <p:spPr>
            <a:xfrm>
              <a:off x="5574887" y="2192723"/>
              <a:ext cx="265370" cy="62060"/>
            </a:xfrm>
            <a:custGeom>
              <a:avLst/>
              <a:gdLst/>
              <a:ahLst/>
              <a:cxnLst/>
              <a:rect l="l" t="t" r="r" b="b"/>
              <a:pathLst>
                <a:path w="10241" h="2395" extrusionOk="0">
                  <a:moveTo>
                    <a:pt x="1" y="1"/>
                  </a:moveTo>
                  <a:lnTo>
                    <a:pt x="1" y="2394"/>
                  </a:lnTo>
                  <a:lnTo>
                    <a:pt x="10240" y="2394"/>
                  </a:lnTo>
                  <a:lnTo>
                    <a:pt x="1024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222;p58">
              <a:extLst>
                <a:ext uri="{FF2B5EF4-FFF2-40B4-BE49-F238E27FC236}">
                  <a16:creationId xmlns:a16="http://schemas.microsoft.com/office/drawing/2014/main" id="{620D053A-AA90-C22E-F5E1-E3DCEC77E0AB}"/>
                </a:ext>
              </a:extLst>
            </p:cNvPr>
            <p:cNvSpPr/>
            <p:nvPr/>
          </p:nvSpPr>
          <p:spPr>
            <a:xfrm>
              <a:off x="5613757" y="2084432"/>
              <a:ext cx="187607" cy="108314"/>
            </a:xfrm>
            <a:custGeom>
              <a:avLst/>
              <a:gdLst/>
              <a:ahLst/>
              <a:cxnLst/>
              <a:rect l="l" t="t" r="r" b="b"/>
              <a:pathLst>
                <a:path w="7240" h="4180" extrusionOk="0">
                  <a:moveTo>
                    <a:pt x="3620" y="1"/>
                  </a:moveTo>
                  <a:lnTo>
                    <a:pt x="1" y="4180"/>
                  </a:lnTo>
                  <a:lnTo>
                    <a:pt x="7240" y="4180"/>
                  </a:lnTo>
                  <a:lnTo>
                    <a:pt x="362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223;p58">
              <a:extLst>
                <a:ext uri="{FF2B5EF4-FFF2-40B4-BE49-F238E27FC236}">
                  <a16:creationId xmlns:a16="http://schemas.microsoft.com/office/drawing/2014/main" id="{97753E55-E0B1-6247-E3F0-23A6942AE172}"/>
                </a:ext>
              </a:extLst>
            </p:cNvPr>
            <p:cNvSpPr/>
            <p:nvPr/>
          </p:nvSpPr>
          <p:spPr>
            <a:xfrm>
              <a:off x="4030703" y="2926062"/>
              <a:ext cx="778437" cy="937929"/>
            </a:xfrm>
            <a:custGeom>
              <a:avLst/>
              <a:gdLst/>
              <a:ahLst/>
              <a:cxnLst/>
              <a:rect l="l" t="t" r="r" b="b"/>
              <a:pathLst>
                <a:path w="30041" h="36196" extrusionOk="0">
                  <a:moveTo>
                    <a:pt x="15170" y="1"/>
                  </a:moveTo>
                  <a:cubicBezTo>
                    <a:pt x="13928" y="1"/>
                    <a:pt x="12677" y="224"/>
                    <a:pt x="11490" y="597"/>
                  </a:cubicBezTo>
                  <a:cubicBezTo>
                    <a:pt x="7788" y="1764"/>
                    <a:pt x="4609" y="4479"/>
                    <a:pt x="2787" y="7896"/>
                  </a:cubicBezTo>
                  <a:cubicBezTo>
                    <a:pt x="2549" y="8301"/>
                    <a:pt x="2311" y="8694"/>
                    <a:pt x="2096" y="9098"/>
                  </a:cubicBezTo>
                  <a:cubicBezTo>
                    <a:pt x="918" y="11313"/>
                    <a:pt x="1" y="13789"/>
                    <a:pt x="251" y="16278"/>
                  </a:cubicBezTo>
                  <a:cubicBezTo>
                    <a:pt x="549" y="19100"/>
                    <a:pt x="2311" y="21600"/>
                    <a:pt x="4454" y="23445"/>
                  </a:cubicBezTo>
                  <a:cubicBezTo>
                    <a:pt x="6609" y="25291"/>
                    <a:pt x="9157" y="26589"/>
                    <a:pt x="11598" y="28029"/>
                  </a:cubicBezTo>
                  <a:cubicBezTo>
                    <a:pt x="14217" y="29553"/>
                    <a:pt x="16741" y="31244"/>
                    <a:pt x="19146" y="33066"/>
                  </a:cubicBezTo>
                  <a:cubicBezTo>
                    <a:pt x="20575" y="34149"/>
                    <a:pt x="22004" y="35304"/>
                    <a:pt x="23694" y="35875"/>
                  </a:cubicBezTo>
                  <a:cubicBezTo>
                    <a:pt x="24306" y="36082"/>
                    <a:pt x="24968" y="36196"/>
                    <a:pt x="25623" y="36196"/>
                  </a:cubicBezTo>
                  <a:cubicBezTo>
                    <a:pt x="26778" y="36196"/>
                    <a:pt x="27913" y="35843"/>
                    <a:pt x="28719" y="35030"/>
                  </a:cubicBezTo>
                  <a:cubicBezTo>
                    <a:pt x="29719" y="34018"/>
                    <a:pt x="30040" y="32470"/>
                    <a:pt x="29886" y="31042"/>
                  </a:cubicBezTo>
                  <a:cubicBezTo>
                    <a:pt x="29743" y="29625"/>
                    <a:pt x="29207" y="28267"/>
                    <a:pt x="28743" y="26922"/>
                  </a:cubicBezTo>
                  <a:cubicBezTo>
                    <a:pt x="27838" y="24303"/>
                    <a:pt x="27183" y="21600"/>
                    <a:pt x="26802" y="18861"/>
                  </a:cubicBezTo>
                  <a:cubicBezTo>
                    <a:pt x="26111" y="13885"/>
                    <a:pt x="26183" y="8479"/>
                    <a:pt x="23278" y="4372"/>
                  </a:cubicBezTo>
                  <a:cubicBezTo>
                    <a:pt x="21742" y="2217"/>
                    <a:pt x="19396" y="585"/>
                    <a:pt x="16777" y="133"/>
                  </a:cubicBezTo>
                  <a:cubicBezTo>
                    <a:pt x="16247" y="43"/>
                    <a:pt x="15709" y="1"/>
                    <a:pt x="1517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224;p58">
              <a:extLst>
                <a:ext uri="{FF2B5EF4-FFF2-40B4-BE49-F238E27FC236}">
                  <a16:creationId xmlns:a16="http://schemas.microsoft.com/office/drawing/2014/main" id="{42F9990F-3F4C-2BA8-3A04-BA2B12999062}"/>
                </a:ext>
              </a:extLst>
            </p:cNvPr>
            <p:cNvSpPr/>
            <p:nvPr/>
          </p:nvSpPr>
          <p:spPr>
            <a:xfrm>
              <a:off x="4167083" y="3014452"/>
              <a:ext cx="564297" cy="680074"/>
            </a:xfrm>
            <a:custGeom>
              <a:avLst/>
              <a:gdLst/>
              <a:ahLst/>
              <a:cxnLst/>
              <a:rect l="l" t="t" r="r" b="b"/>
              <a:pathLst>
                <a:path w="21777" h="26245" extrusionOk="0">
                  <a:moveTo>
                    <a:pt x="10947" y="0"/>
                  </a:moveTo>
                  <a:cubicBezTo>
                    <a:pt x="10064" y="0"/>
                    <a:pt x="9183" y="141"/>
                    <a:pt x="8347" y="425"/>
                  </a:cubicBezTo>
                  <a:cubicBezTo>
                    <a:pt x="5632" y="1306"/>
                    <a:pt x="3370" y="3211"/>
                    <a:pt x="2025" y="5723"/>
                  </a:cubicBezTo>
                  <a:cubicBezTo>
                    <a:pt x="1846" y="6009"/>
                    <a:pt x="1679" y="6295"/>
                    <a:pt x="1524" y="6592"/>
                  </a:cubicBezTo>
                  <a:cubicBezTo>
                    <a:pt x="667" y="8200"/>
                    <a:pt x="0" y="9997"/>
                    <a:pt x="191" y="11807"/>
                  </a:cubicBezTo>
                  <a:cubicBezTo>
                    <a:pt x="405" y="13855"/>
                    <a:pt x="1667" y="15653"/>
                    <a:pt x="3239" y="16998"/>
                  </a:cubicBezTo>
                  <a:cubicBezTo>
                    <a:pt x="4799" y="18332"/>
                    <a:pt x="6656" y="19284"/>
                    <a:pt x="8418" y="20320"/>
                  </a:cubicBezTo>
                  <a:cubicBezTo>
                    <a:pt x="10323" y="21427"/>
                    <a:pt x="12145" y="22654"/>
                    <a:pt x="13895" y="23975"/>
                  </a:cubicBezTo>
                  <a:cubicBezTo>
                    <a:pt x="14931" y="24761"/>
                    <a:pt x="15967" y="25607"/>
                    <a:pt x="17193" y="26011"/>
                  </a:cubicBezTo>
                  <a:cubicBezTo>
                    <a:pt x="17637" y="26162"/>
                    <a:pt x="18117" y="26244"/>
                    <a:pt x="18592" y="26244"/>
                  </a:cubicBezTo>
                  <a:cubicBezTo>
                    <a:pt x="19429" y="26244"/>
                    <a:pt x="20251" y="25989"/>
                    <a:pt x="20836" y="25404"/>
                  </a:cubicBezTo>
                  <a:cubicBezTo>
                    <a:pt x="21563" y="24666"/>
                    <a:pt x="21777" y="23547"/>
                    <a:pt x="21670" y="22511"/>
                  </a:cubicBezTo>
                  <a:cubicBezTo>
                    <a:pt x="21563" y="21487"/>
                    <a:pt x="21182" y="20499"/>
                    <a:pt x="20836" y="19522"/>
                  </a:cubicBezTo>
                  <a:cubicBezTo>
                    <a:pt x="20182" y="17617"/>
                    <a:pt x="19717" y="15665"/>
                    <a:pt x="19443" y="13665"/>
                  </a:cubicBezTo>
                  <a:cubicBezTo>
                    <a:pt x="18943" y="10057"/>
                    <a:pt x="18991" y="6140"/>
                    <a:pt x="16884" y="3163"/>
                  </a:cubicBezTo>
                  <a:cubicBezTo>
                    <a:pt x="15776" y="1604"/>
                    <a:pt x="14074" y="425"/>
                    <a:pt x="12181" y="91"/>
                  </a:cubicBezTo>
                  <a:cubicBezTo>
                    <a:pt x="11772" y="31"/>
                    <a:pt x="11359" y="0"/>
                    <a:pt x="1094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225;p58">
              <a:extLst>
                <a:ext uri="{FF2B5EF4-FFF2-40B4-BE49-F238E27FC236}">
                  <a16:creationId xmlns:a16="http://schemas.microsoft.com/office/drawing/2014/main" id="{63CD34A5-7A5D-5EEA-2F66-7B3A3952504A}"/>
                </a:ext>
              </a:extLst>
            </p:cNvPr>
            <p:cNvSpPr/>
            <p:nvPr/>
          </p:nvSpPr>
          <p:spPr>
            <a:xfrm>
              <a:off x="4216447" y="3058737"/>
              <a:ext cx="466192" cy="561964"/>
            </a:xfrm>
            <a:custGeom>
              <a:avLst/>
              <a:gdLst/>
              <a:ahLst/>
              <a:cxnLst/>
              <a:rect l="l" t="t" r="r" b="b"/>
              <a:pathLst>
                <a:path w="17991" h="21687" extrusionOk="0">
                  <a:moveTo>
                    <a:pt x="9054" y="1"/>
                  </a:moveTo>
                  <a:cubicBezTo>
                    <a:pt x="8320" y="1"/>
                    <a:pt x="7587" y="118"/>
                    <a:pt x="6882" y="347"/>
                  </a:cubicBezTo>
                  <a:cubicBezTo>
                    <a:pt x="4644" y="1073"/>
                    <a:pt x="2775" y="2645"/>
                    <a:pt x="1667" y="4728"/>
                  </a:cubicBezTo>
                  <a:cubicBezTo>
                    <a:pt x="1524" y="4967"/>
                    <a:pt x="1382" y="5205"/>
                    <a:pt x="1251" y="5443"/>
                  </a:cubicBezTo>
                  <a:cubicBezTo>
                    <a:pt x="548" y="6776"/>
                    <a:pt x="0" y="8253"/>
                    <a:pt x="143" y="9753"/>
                  </a:cubicBezTo>
                  <a:cubicBezTo>
                    <a:pt x="322" y="11444"/>
                    <a:pt x="1382" y="12932"/>
                    <a:pt x="2667" y="14039"/>
                  </a:cubicBezTo>
                  <a:cubicBezTo>
                    <a:pt x="3953" y="15146"/>
                    <a:pt x="5489" y="15932"/>
                    <a:pt x="6954" y="16789"/>
                  </a:cubicBezTo>
                  <a:cubicBezTo>
                    <a:pt x="8525" y="17706"/>
                    <a:pt x="10026" y="18718"/>
                    <a:pt x="11478" y="19814"/>
                  </a:cubicBezTo>
                  <a:cubicBezTo>
                    <a:pt x="12323" y="20445"/>
                    <a:pt x="13181" y="21147"/>
                    <a:pt x="14205" y="21492"/>
                  </a:cubicBezTo>
                  <a:cubicBezTo>
                    <a:pt x="14572" y="21618"/>
                    <a:pt x="14968" y="21686"/>
                    <a:pt x="15361" y="21686"/>
                  </a:cubicBezTo>
                  <a:cubicBezTo>
                    <a:pt x="16050" y="21686"/>
                    <a:pt x="16727" y="21474"/>
                    <a:pt x="17205" y="20980"/>
                  </a:cubicBezTo>
                  <a:cubicBezTo>
                    <a:pt x="17812" y="20373"/>
                    <a:pt x="17991" y="19445"/>
                    <a:pt x="17907" y="18599"/>
                  </a:cubicBezTo>
                  <a:cubicBezTo>
                    <a:pt x="17812" y="17742"/>
                    <a:pt x="17491" y="16932"/>
                    <a:pt x="17217" y="16123"/>
                  </a:cubicBezTo>
                  <a:cubicBezTo>
                    <a:pt x="16669" y="14551"/>
                    <a:pt x="16288" y="12932"/>
                    <a:pt x="16050" y="11289"/>
                  </a:cubicBezTo>
                  <a:cubicBezTo>
                    <a:pt x="15633" y="8312"/>
                    <a:pt x="15681" y="5074"/>
                    <a:pt x="13943" y="2621"/>
                  </a:cubicBezTo>
                  <a:cubicBezTo>
                    <a:pt x="13026" y="1323"/>
                    <a:pt x="11621" y="347"/>
                    <a:pt x="10049" y="73"/>
                  </a:cubicBezTo>
                  <a:cubicBezTo>
                    <a:pt x="9719" y="25"/>
                    <a:pt x="9386" y="1"/>
                    <a:pt x="90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8" name="Google Shape;1028;p50"/>
          <p:cNvSpPr/>
          <p:nvPr/>
        </p:nvSpPr>
        <p:spPr>
          <a:xfrm>
            <a:off x="1446106" y="1648808"/>
            <a:ext cx="753370" cy="753278"/>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solidFill>
            <a:schemeClr val="lt2"/>
          </a:solid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50"/>
          <p:cNvSpPr/>
          <p:nvPr/>
        </p:nvSpPr>
        <p:spPr>
          <a:xfrm>
            <a:off x="4195318" y="1648808"/>
            <a:ext cx="753370" cy="753278"/>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solidFill>
            <a:schemeClr val="lt2"/>
          </a:solid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50"/>
          <p:cNvSpPr/>
          <p:nvPr/>
        </p:nvSpPr>
        <p:spPr>
          <a:xfrm>
            <a:off x="6944568" y="1648808"/>
            <a:ext cx="753370" cy="753278"/>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solidFill>
            <a:schemeClr val="lt2"/>
          </a:solid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50"/>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50"/>
          <p:cNvSpPr txBox="1">
            <a:spLocks noGrp="1"/>
          </p:cNvSpPr>
          <p:nvPr>
            <p:ph type="title"/>
          </p:nvPr>
        </p:nvSpPr>
        <p:spPr>
          <a:xfrm>
            <a:off x="975350" y="446225"/>
            <a:ext cx="71931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he-IL" b="0" spc="300" dirty="0">
                <a:latin typeface="MigdalHaemeq" panose="02000603000000000000" pitchFamily="2" charset="-79"/>
                <a:cs typeface="MigdalHaemeq" panose="02000603000000000000" pitchFamily="2" charset="-79"/>
              </a:rPr>
              <a:t>שלבי עבודה</a:t>
            </a:r>
            <a:endParaRPr b="0" spc="300" dirty="0">
              <a:latin typeface="MigdalHaemeq" panose="02000603000000000000" pitchFamily="2" charset="-79"/>
              <a:cs typeface="MigdalHaemeq" panose="02000603000000000000" pitchFamily="2" charset="-79"/>
            </a:endParaRPr>
          </a:p>
        </p:txBody>
      </p:sp>
      <p:sp>
        <p:nvSpPr>
          <p:cNvPr id="1033" name="Google Shape;1033;p50"/>
          <p:cNvSpPr txBox="1">
            <a:spLocks noGrp="1"/>
          </p:cNvSpPr>
          <p:nvPr>
            <p:ph type="title" idx="2"/>
          </p:nvPr>
        </p:nvSpPr>
        <p:spPr>
          <a:xfrm>
            <a:off x="3955501" y="1759650"/>
            <a:ext cx="12333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he-IL" dirty="0"/>
              <a:t>2</a:t>
            </a:r>
            <a:endParaRPr dirty="0"/>
          </a:p>
        </p:txBody>
      </p:sp>
      <p:sp>
        <p:nvSpPr>
          <p:cNvPr id="1036" name="Google Shape;1036;p50"/>
          <p:cNvSpPr txBox="1">
            <a:spLocks noGrp="1"/>
          </p:cNvSpPr>
          <p:nvPr>
            <p:ph type="title" idx="5"/>
          </p:nvPr>
        </p:nvSpPr>
        <p:spPr>
          <a:xfrm>
            <a:off x="1206418" y="1759650"/>
            <a:ext cx="12333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he-IL" dirty="0"/>
              <a:t>3</a:t>
            </a:r>
            <a:endParaRPr dirty="0"/>
          </a:p>
        </p:txBody>
      </p:sp>
      <p:sp>
        <p:nvSpPr>
          <p:cNvPr id="1039" name="Google Shape;1039;p50"/>
          <p:cNvSpPr txBox="1">
            <a:spLocks noGrp="1"/>
          </p:cNvSpPr>
          <p:nvPr>
            <p:ph type="title" idx="8"/>
          </p:nvPr>
        </p:nvSpPr>
        <p:spPr>
          <a:xfrm>
            <a:off x="6704585" y="1759650"/>
            <a:ext cx="12333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he-IL" dirty="0"/>
              <a:t>1</a:t>
            </a:r>
            <a:endParaRPr dirty="0"/>
          </a:p>
        </p:txBody>
      </p:sp>
      <p:sp>
        <p:nvSpPr>
          <p:cNvPr id="1040" name="Google Shape;1040;p50"/>
          <p:cNvSpPr txBox="1">
            <a:spLocks noGrp="1"/>
          </p:cNvSpPr>
          <p:nvPr>
            <p:ph type="title" idx="9"/>
          </p:nvPr>
        </p:nvSpPr>
        <p:spPr>
          <a:xfrm>
            <a:off x="6090562" y="2571750"/>
            <a:ext cx="2461200" cy="531600"/>
          </a:xfrm>
          <a:prstGeom prst="rect">
            <a:avLst/>
          </a:prstGeom>
        </p:spPr>
        <p:txBody>
          <a:bodyPr spcFirstLastPara="1" wrap="square" lIns="91425" tIns="91425" rIns="91425" bIns="91425" anchor="b" anchorCtr="0">
            <a:noAutofit/>
          </a:bodyPr>
          <a:lstStyle/>
          <a:p>
            <a:pPr marL="0" lvl="0" indent="0" rtl="1">
              <a:spcBef>
                <a:spcPts val="0"/>
              </a:spcBef>
              <a:spcAft>
                <a:spcPts val="0"/>
              </a:spcAft>
              <a:buNone/>
            </a:pPr>
            <a:r>
              <a:rPr lang="he-IL" b="0" spc="300" dirty="0">
                <a:latin typeface="Gan CLM" panose="02000803000000000000" pitchFamily="2" charset="-79"/>
                <a:cs typeface="Gan CLM" panose="02000803000000000000" pitchFamily="2" charset="-79"/>
              </a:rPr>
              <a:t>התארגנות בקבוצות</a:t>
            </a:r>
            <a:endParaRPr b="0" spc="300" dirty="0">
              <a:latin typeface="Gan CLM" panose="02000803000000000000" pitchFamily="2" charset="-79"/>
              <a:cs typeface="Gan CLM" panose="02000803000000000000" pitchFamily="2" charset="-79"/>
            </a:endParaRPr>
          </a:p>
        </p:txBody>
      </p:sp>
      <p:sp>
        <p:nvSpPr>
          <p:cNvPr id="1041" name="Google Shape;1041;p50"/>
          <p:cNvSpPr txBox="1">
            <a:spLocks noGrp="1"/>
          </p:cNvSpPr>
          <p:nvPr>
            <p:ph type="title" idx="13"/>
          </p:nvPr>
        </p:nvSpPr>
        <p:spPr>
          <a:xfrm>
            <a:off x="6090562" y="3031932"/>
            <a:ext cx="2461200" cy="875400"/>
          </a:xfrm>
          <a:prstGeom prst="rect">
            <a:avLst/>
          </a:prstGeom>
        </p:spPr>
        <p:txBody>
          <a:bodyPr spcFirstLastPara="1" wrap="square" lIns="91425" tIns="91425" rIns="91425" bIns="91425" anchor="t" anchorCtr="0">
            <a:noAutofit/>
          </a:bodyPr>
          <a:lstStyle/>
          <a:p>
            <a:pPr marL="0" lvl="0" indent="0" rtl="1">
              <a:spcBef>
                <a:spcPts val="0"/>
              </a:spcBef>
              <a:spcAft>
                <a:spcPts val="0"/>
              </a:spcAft>
              <a:buNone/>
            </a:pPr>
            <a:r>
              <a:rPr lang="he-IL" dirty="0">
                <a:latin typeface="Gan CLM" panose="02000803000000000000" pitchFamily="2" charset="-79"/>
                <a:cs typeface="Gan CLM" panose="02000803000000000000" pitchFamily="2" charset="-79"/>
              </a:rPr>
              <a:t>כל קבוצה מתחילה לתכנן את עבודת על פי הנושא אותו היא קיבלה.</a:t>
            </a:r>
            <a:endParaRPr dirty="0">
              <a:latin typeface="Gan CLM" panose="02000803000000000000" pitchFamily="2" charset="-79"/>
              <a:cs typeface="Gan CLM" panose="02000803000000000000" pitchFamily="2" charset="-79"/>
            </a:endParaRPr>
          </a:p>
        </p:txBody>
      </p:sp>
      <p:grpSp>
        <p:nvGrpSpPr>
          <p:cNvPr id="61" name="Google Shape;1471;p62">
            <a:extLst>
              <a:ext uri="{FF2B5EF4-FFF2-40B4-BE49-F238E27FC236}">
                <a16:creationId xmlns:a16="http://schemas.microsoft.com/office/drawing/2014/main" id="{D65DCC1D-280A-AFBC-50F1-9AEE2D00DA6E}"/>
              </a:ext>
            </a:extLst>
          </p:cNvPr>
          <p:cNvGrpSpPr/>
          <p:nvPr/>
        </p:nvGrpSpPr>
        <p:grpSpPr>
          <a:xfrm>
            <a:off x="-574431" y="3031932"/>
            <a:ext cx="2773908" cy="2111580"/>
            <a:chOff x="1843738" y="1499612"/>
            <a:chExt cx="5456533" cy="3643900"/>
          </a:xfrm>
        </p:grpSpPr>
        <p:sp>
          <p:nvSpPr>
            <p:cNvPr id="62" name="Google Shape;1472;p62">
              <a:extLst>
                <a:ext uri="{FF2B5EF4-FFF2-40B4-BE49-F238E27FC236}">
                  <a16:creationId xmlns:a16="http://schemas.microsoft.com/office/drawing/2014/main" id="{4057FF82-834A-7B35-1E0B-5D5F770285E1}"/>
                </a:ext>
              </a:extLst>
            </p:cNvPr>
            <p:cNvSpPr/>
            <p:nvPr/>
          </p:nvSpPr>
          <p:spPr>
            <a:xfrm>
              <a:off x="2737728" y="2948182"/>
              <a:ext cx="784357" cy="486628"/>
            </a:xfrm>
            <a:custGeom>
              <a:avLst/>
              <a:gdLst/>
              <a:ahLst/>
              <a:cxnLst/>
              <a:rect l="l" t="t" r="r" b="b"/>
              <a:pathLst>
                <a:path w="19337" h="11997" extrusionOk="0">
                  <a:moveTo>
                    <a:pt x="10545" y="1"/>
                  </a:moveTo>
                  <a:cubicBezTo>
                    <a:pt x="9947" y="1"/>
                    <a:pt x="9369" y="216"/>
                    <a:pt x="9026" y="697"/>
                  </a:cubicBezTo>
                  <a:cubicBezTo>
                    <a:pt x="8561" y="1340"/>
                    <a:pt x="8645" y="2221"/>
                    <a:pt x="8776" y="3007"/>
                  </a:cubicBezTo>
                  <a:cubicBezTo>
                    <a:pt x="7026" y="1816"/>
                    <a:pt x="4823" y="1054"/>
                    <a:pt x="2715" y="816"/>
                  </a:cubicBezTo>
                  <a:cubicBezTo>
                    <a:pt x="2529" y="796"/>
                    <a:pt x="2336" y="781"/>
                    <a:pt x="2145" y="781"/>
                  </a:cubicBezTo>
                  <a:cubicBezTo>
                    <a:pt x="1662" y="781"/>
                    <a:pt x="1187" y="873"/>
                    <a:pt x="846" y="1197"/>
                  </a:cubicBezTo>
                  <a:cubicBezTo>
                    <a:pt x="179" y="1840"/>
                    <a:pt x="453" y="2995"/>
                    <a:pt x="1001" y="3745"/>
                  </a:cubicBezTo>
                  <a:cubicBezTo>
                    <a:pt x="1549" y="4507"/>
                    <a:pt x="2323" y="5126"/>
                    <a:pt x="2632" y="5995"/>
                  </a:cubicBezTo>
                  <a:cubicBezTo>
                    <a:pt x="2491" y="5823"/>
                    <a:pt x="2270" y="5753"/>
                    <a:pt x="2018" y="5753"/>
                  </a:cubicBezTo>
                  <a:cubicBezTo>
                    <a:pt x="1504" y="5753"/>
                    <a:pt x="865" y="6048"/>
                    <a:pt x="537" y="6376"/>
                  </a:cubicBezTo>
                  <a:cubicBezTo>
                    <a:pt x="48" y="6853"/>
                    <a:pt x="1" y="7686"/>
                    <a:pt x="370" y="8269"/>
                  </a:cubicBezTo>
                  <a:cubicBezTo>
                    <a:pt x="738" y="8833"/>
                    <a:pt x="1372" y="9152"/>
                    <a:pt x="2047" y="9152"/>
                  </a:cubicBezTo>
                  <a:cubicBezTo>
                    <a:pt x="2072" y="9152"/>
                    <a:pt x="2096" y="9151"/>
                    <a:pt x="2120" y="9150"/>
                  </a:cubicBezTo>
                  <a:lnTo>
                    <a:pt x="2120" y="9150"/>
                  </a:lnTo>
                  <a:lnTo>
                    <a:pt x="882" y="11996"/>
                  </a:lnTo>
                  <a:cubicBezTo>
                    <a:pt x="5692" y="6722"/>
                    <a:pt x="12240" y="3364"/>
                    <a:pt x="19337" y="2554"/>
                  </a:cubicBezTo>
                  <a:cubicBezTo>
                    <a:pt x="18528" y="2411"/>
                    <a:pt x="17713" y="2338"/>
                    <a:pt x="16899" y="2338"/>
                  </a:cubicBezTo>
                  <a:cubicBezTo>
                    <a:pt x="15890" y="2338"/>
                    <a:pt x="14884" y="2449"/>
                    <a:pt x="13895" y="2673"/>
                  </a:cubicBezTo>
                  <a:cubicBezTo>
                    <a:pt x="13336" y="1804"/>
                    <a:pt x="12705" y="828"/>
                    <a:pt x="11812" y="328"/>
                  </a:cubicBezTo>
                  <a:cubicBezTo>
                    <a:pt x="11434" y="116"/>
                    <a:pt x="10984" y="1"/>
                    <a:pt x="1054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473;p62">
              <a:extLst>
                <a:ext uri="{FF2B5EF4-FFF2-40B4-BE49-F238E27FC236}">
                  <a16:creationId xmlns:a16="http://schemas.microsoft.com/office/drawing/2014/main" id="{FC8CE60A-2065-2C59-F0AD-48001FD6D3FD}"/>
                </a:ext>
              </a:extLst>
            </p:cNvPr>
            <p:cNvSpPr/>
            <p:nvPr/>
          </p:nvSpPr>
          <p:spPr>
            <a:xfrm>
              <a:off x="3601771" y="3650536"/>
              <a:ext cx="475230" cy="294240"/>
            </a:xfrm>
            <a:custGeom>
              <a:avLst/>
              <a:gdLst/>
              <a:ahLst/>
              <a:cxnLst/>
              <a:rect l="l" t="t" r="r" b="b"/>
              <a:pathLst>
                <a:path w="11716" h="7254" extrusionOk="0">
                  <a:moveTo>
                    <a:pt x="6404" y="0"/>
                  </a:moveTo>
                  <a:cubicBezTo>
                    <a:pt x="6041" y="0"/>
                    <a:pt x="5691" y="130"/>
                    <a:pt x="5477" y="420"/>
                  </a:cubicBezTo>
                  <a:cubicBezTo>
                    <a:pt x="5191" y="813"/>
                    <a:pt x="5251" y="1349"/>
                    <a:pt x="5334" y="1825"/>
                  </a:cubicBezTo>
                  <a:cubicBezTo>
                    <a:pt x="4227" y="1098"/>
                    <a:pt x="2965" y="634"/>
                    <a:pt x="1655" y="491"/>
                  </a:cubicBezTo>
                  <a:cubicBezTo>
                    <a:pt x="1539" y="477"/>
                    <a:pt x="1420" y="467"/>
                    <a:pt x="1301" y="467"/>
                  </a:cubicBezTo>
                  <a:cubicBezTo>
                    <a:pt x="1016" y="467"/>
                    <a:pt x="738" y="524"/>
                    <a:pt x="536" y="717"/>
                  </a:cubicBezTo>
                  <a:cubicBezTo>
                    <a:pt x="119" y="1110"/>
                    <a:pt x="286" y="1813"/>
                    <a:pt x="619" y="2265"/>
                  </a:cubicBezTo>
                  <a:cubicBezTo>
                    <a:pt x="953" y="2730"/>
                    <a:pt x="1417" y="3099"/>
                    <a:pt x="1607" y="3623"/>
                  </a:cubicBezTo>
                  <a:cubicBezTo>
                    <a:pt x="1522" y="3522"/>
                    <a:pt x="1390" y="3481"/>
                    <a:pt x="1239" y="3481"/>
                  </a:cubicBezTo>
                  <a:cubicBezTo>
                    <a:pt x="925" y="3481"/>
                    <a:pt x="534" y="3660"/>
                    <a:pt x="334" y="3861"/>
                  </a:cubicBezTo>
                  <a:cubicBezTo>
                    <a:pt x="48" y="4170"/>
                    <a:pt x="0" y="4647"/>
                    <a:pt x="226" y="5004"/>
                  </a:cubicBezTo>
                  <a:cubicBezTo>
                    <a:pt x="452" y="5331"/>
                    <a:pt x="827" y="5529"/>
                    <a:pt x="1220" y="5529"/>
                  </a:cubicBezTo>
                  <a:cubicBezTo>
                    <a:pt x="1242" y="5529"/>
                    <a:pt x="1264" y="5529"/>
                    <a:pt x="1286" y="5528"/>
                  </a:cubicBezTo>
                  <a:lnTo>
                    <a:pt x="1286" y="5528"/>
                  </a:lnTo>
                  <a:lnTo>
                    <a:pt x="548" y="7254"/>
                  </a:lnTo>
                  <a:cubicBezTo>
                    <a:pt x="3453" y="4063"/>
                    <a:pt x="7430" y="2039"/>
                    <a:pt x="11716" y="1539"/>
                  </a:cubicBezTo>
                  <a:cubicBezTo>
                    <a:pt x="11229" y="1454"/>
                    <a:pt x="10738" y="1412"/>
                    <a:pt x="10246" y="1412"/>
                  </a:cubicBezTo>
                  <a:cubicBezTo>
                    <a:pt x="9633" y="1412"/>
                    <a:pt x="9020" y="1478"/>
                    <a:pt x="8418" y="1610"/>
                  </a:cubicBezTo>
                  <a:cubicBezTo>
                    <a:pt x="8084" y="1087"/>
                    <a:pt x="7703" y="503"/>
                    <a:pt x="7168" y="194"/>
                  </a:cubicBezTo>
                  <a:cubicBezTo>
                    <a:pt x="6937" y="68"/>
                    <a:pt x="6667" y="0"/>
                    <a:pt x="64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474;p62">
              <a:extLst>
                <a:ext uri="{FF2B5EF4-FFF2-40B4-BE49-F238E27FC236}">
                  <a16:creationId xmlns:a16="http://schemas.microsoft.com/office/drawing/2014/main" id="{E5C510C8-682D-9B13-D544-6D3909339CD7}"/>
                </a:ext>
              </a:extLst>
            </p:cNvPr>
            <p:cNvSpPr/>
            <p:nvPr/>
          </p:nvSpPr>
          <p:spPr>
            <a:xfrm>
              <a:off x="5373257" y="2851601"/>
              <a:ext cx="784803" cy="486588"/>
            </a:xfrm>
            <a:custGeom>
              <a:avLst/>
              <a:gdLst/>
              <a:ahLst/>
              <a:cxnLst/>
              <a:rect l="l" t="t" r="r" b="b"/>
              <a:pathLst>
                <a:path w="19348" h="11996" extrusionOk="0">
                  <a:moveTo>
                    <a:pt x="8791" y="1"/>
                  </a:moveTo>
                  <a:cubicBezTo>
                    <a:pt x="8353" y="1"/>
                    <a:pt x="7903" y="116"/>
                    <a:pt x="7525" y="328"/>
                  </a:cubicBezTo>
                  <a:cubicBezTo>
                    <a:pt x="6644" y="840"/>
                    <a:pt x="6001" y="1816"/>
                    <a:pt x="5441" y="2673"/>
                  </a:cubicBezTo>
                  <a:cubicBezTo>
                    <a:pt x="4450" y="2455"/>
                    <a:pt x="3440" y="2347"/>
                    <a:pt x="2428" y="2347"/>
                  </a:cubicBezTo>
                  <a:cubicBezTo>
                    <a:pt x="1618" y="2347"/>
                    <a:pt x="805" y="2416"/>
                    <a:pt x="0" y="2554"/>
                  </a:cubicBezTo>
                  <a:cubicBezTo>
                    <a:pt x="7096" y="3376"/>
                    <a:pt x="13645" y="6721"/>
                    <a:pt x="18455" y="11996"/>
                  </a:cubicBezTo>
                  <a:lnTo>
                    <a:pt x="17217" y="9150"/>
                  </a:lnTo>
                  <a:lnTo>
                    <a:pt x="17217" y="9150"/>
                  </a:lnTo>
                  <a:cubicBezTo>
                    <a:pt x="17251" y="9152"/>
                    <a:pt x="17285" y="9153"/>
                    <a:pt x="17319" y="9153"/>
                  </a:cubicBezTo>
                  <a:cubicBezTo>
                    <a:pt x="17984" y="9153"/>
                    <a:pt x="18605" y="8825"/>
                    <a:pt x="18979" y="8281"/>
                  </a:cubicBezTo>
                  <a:cubicBezTo>
                    <a:pt x="19348" y="7698"/>
                    <a:pt x="19300" y="6864"/>
                    <a:pt x="18812" y="6376"/>
                  </a:cubicBezTo>
                  <a:cubicBezTo>
                    <a:pt x="18483" y="6055"/>
                    <a:pt x="17839" y="5755"/>
                    <a:pt x="17320" y="5755"/>
                  </a:cubicBezTo>
                  <a:cubicBezTo>
                    <a:pt x="17069" y="5755"/>
                    <a:pt x="16848" y="5825"/>
                    <a:pt x="16705" y="5995"/>
                  </a:cubicBezTo>
                  <a:cubicBezTo>
                    <a:pt x="17026" y="5126"/>
                    <a:pt x="17800" y="4507"/>
                    <a:pt x="18348" y="3757"/>
                  </a:cubicBezTo>
                  <a:cubicBezTo>
                    <a:pt x="18895" y="2995"/>
                    <a:pt x="19157" y="1840"/>
                    <a:pt x="18491" y="1197"/>
                  </a:cubicBezTo>
                  <a:cubicBezTo>
                    <a:pt x="18150" y="873"/>
                    <a:pt x="17675" y="781"/>
                    <a:pt x="17192" y="781"/>
                  </a:cubicBezTo>
                  <a:cubicBezTo>
                    <a:pt x="17001" y="781"/>
                    <a:pt x="16808" y="796"/>
                    <a:pt x="16621" y="816"/>
                  </a:cubicBezTo>
                  <a:cubicBezTo>
                    <a:pt x="14526" y="1066"/>
                    <a:pt x="12311" y="1816"/>
                    <a:pt x="10561" y="3007"/>
                  </a:cubicBezTo>
                  <a:cubicBezTo>
                    <a:pt x="10704" y="2221"/>
                    <a:pt x="10787" y="1340"/>
                    <a:pt x="10311" y="697"/>
                  </a:cubicBezTo>
                  <a:cubicBezTo>
                    <a:pt x="9968" y="216"/>
                    <a:pt x="9390" y="1"/>
                    <a:pt x="879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475;p62">
              <a:extLst>
                <a:ext uri="{FF2B5EF4-FFF2-40B4-BE49-F238E27FC236}">
                  <a16:creationId xmlns:a16="http://schemas.microsoft.com/office/drawing/2014/main" id="{49CB2521-EBF3-8C1D-464C-5EEB3A575807}"/>
                </a:ext>
              </a:extLst>
            </p:cNvPr>
            <p:cNvSpPr/>
            <p:nvPr/>
          </p:nvSpPr>
          <p:spPr>
            <a:xfrm>
              <a:off x="5308053" y="1908364"/>
              <a:ext cx="773243" cy="537615"/>
            </a:xfrm>
            <a:custGeom>
              <a:avLst/>
              <a:gdLst/>
              <a:ahLst/>
              <a:cxnLst/>
              <a:rect l="l" t="t" r="r" b="b"/>
              <a:pathLst>
                <a:path w="19063" h="13254" extrusionOk="0">
                  <a:moveTo>
                    <a:pt x="8704" y="0"/>
                  </a:moveTo>
                  <a:cubicBezTo>
                    <a:pt x="8378" y="0"/>
                    <a:pt x="8049" y="61"/>
                    <a:pt x="7752" y="180"/>
                  </a:cubicBezTo>
                  <a:cubicBezTo>
                    <a:pt x="6799" y="561"/>
                    <a:pt x="6025" y="1430"/>
                    <a:pt x="5371" y="2204"/>
                  </a:cubicBezTo>
                  <a:cubicBezTo>
                    <a:pt x="3793" y="1617"/>
                    <a:pt x="2135" y="1327"/>
                    <a:pt x="471" y="1327"/>
                  </a:cubicBezTo>
                  <a:cubicBezTo>
                    <a:pt x="314" y="1327"/>
                    <a:pt x="158" y="1330"/>
                    <a:pt x="1" y="1335"/>
                  </a:cubicBezTo>
                  <a:cubicBezTo>
                    <a:pt x="6907" y="3133"/>
                    <a:pt x="12931" y="7360"/>
                    <a:pt x="16967" y="13253"/>
                  </a:cubicBezTo>
                  <a:lnTo>
                    <a:pt x="16134" y="10253"/>
                  </a:lnTo>
                  <a:lnTo>
                    <a:pt x="16134" y="10253"/>
                  </a:lnTo>
                  <a:cubicBezTo>
                    <a:pt x="16260" y="10277"/>
                    <a:pt x="16388" y="10289"/>
                    <a:pt x="16515" y="10289"/>
                  </a:cubicBezTo>
                  <a:cubicBezTo>
                    <a:pt x="17070" y="10289"/>
                    <a:pt x="17613" y="10060"/>
                    <a:pt x="17991" y="9634"/>
                  </a:cubicBezTo>
                  <a:cubicBezTo>
                    <a:pt x="18420" y="9110"/>
                    <a:pt x="18491" y="8276"/>
                    <a:pt x="18075" y="7729"/>
                  </a:cubicBezTo>
                  <a:cubicBezTo>
                    <a:pt x="17764" y="7321"/>
                    <a:pt x="17071" y="6893"/>
                    <a:pt x="16531" y="6893"/>
                  </a:cubicBezTo>
                  <a:cubicBezTo>
                    <a:pt x="16345" y="6893"/>
                    <a:pt x="16178" y="6943"/>
                    <a:pt x="16051" y="7062"/>
                  </a:cubicBezTo>
                  <a:cubicBezTo>
                    <a:pt x="16479" y="6240"/>
                    <a:pt x="17336" y="5740"/>
                    <a:pt x="17979" y="5062"/>
                  </a:cubicBezTo>
                  <a:cubicBezTo>
                    <a:pt x="18634" y="4395"/>
                    <a:pt x="19063" y="3288"/>
                    <a:pt x="18479" y="2561"/>
                  </a:cubicBezTo>
                  <a:cubicBezTo>
                    <a:pt x="18075" y="2037"/>
                    <a:pt x="17348" y="1942"/>
                    <a:pt x="16693" y="1918"/>
                  </a:cubicBezTo>
                  <a:cubicBezTo>
                    <a:pt x="16590" y="1916"/>
                    <a:pt x="16486" y="1915"/>
                    <a:pt x="16382" y="1915"/>
                  </a:cubicBezTo>
                  <a:cubicBezTo>
                    <a:pt x="14351" y="1915"/>
                    <a:pt x="12184" y="2357"/>
                    <a:pt x="10383" y="3252"/>
                  </a:cubicBezTo>
                  <a:cubicBezTo>
                    <a:pt x="10621" y="2490"/>
                    <a:pt x="10824" y="1633"/>
                    <a:pt x="10455" y="918"/>
                  </a:cubicBezTo>
                  <a:cubicBezTo>
                    <a:pt x="10127" y="296"/>
                    <a:pt x="9422" y="0"/>
                    <a:pt x="870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476;p62">
              <a:extLst>
                <a:ext uri="{FF2B5EF4-FFF2-40B4-BE49-F238E27FC236}">
                  <a16:creationId xmlns:a16="http://schemas.microsoft.com/office/drawing/2014/main" id="{DBB1D9A4-C3FF-8303-1D78-ABFB5DE63175}"/>
                </a:ext>
              </a:extLst>
            </p:cNvPr>
            <p:cNvSpPr/>
            <p:nvPr/>
          </p:nvSpPr>
          <p:spPr>
            <a:xfrm rot="-728793">
              <a:off x="2719394" y="1606183"/>
              <a:ext cx="1074598" cy="579201"/>
            </a:xfrm>
            <a:custGeom>
              <a:avLst/>
              <a:gdLst/>
              <a:ahLst/>
              <a:cxnLst/>
              <a:rect l="l" t="t" r="r" b="b"/>
              <a:pathLst>
                <a:path w="26492" h="14279" extrusionOk="0">
                  <a:moveTo>
                    <a:pt x="3952" y="0"/>
                  </a:moveTo>
                  <a:cubicBezTo>
                    <a:pt x="3582" y="0"/>
                    <a:pt x="3224" y="77"/>
                    <a:pt x="2906" y="277"/>
                  </a:cubicBezTo>
                  <a:cubicBezTo>
                    <a:pt x="1858" y="932"/>
                    <a:pt x="1894" y="2503"/>
                    <a:pt x="2394" y="3623"/>
                  </a:cubicBezTo>
                  <a:cubicBezTo>
                    <a:pt x="2894" y="4754"/>
                    <a:pt x="3727" y="5766"/>
                    <a:pt x="3906" y="6980"/>
                  </a:cubicBezTo>
                  <a:cubicBezTo>
                    <a:pt x="3703" y="6603"/>
                    <a:pt x="3229" y="6455"/>
                    <a:pt x="2705" y="6455"/>
                  </a:cubicBezTo>
                  <a:cubicBezTo>
                    <a:pt x="2121" y="6455"/>
                    <a:pt x="1474" y="6639"/>
                    <a:pt x="1072" y="6897"/>
                  </a:cubicBezTo>
                  <a:cubicBezTo>
                    <a:pt x="310" y="7397"/>
                    <a:pt x="24" y="8468"/>
                    <a:pt x="334" y="9314"/>
                  </a:cubicBezTo>
                  <a:cubicBezTo>
                    <a:pt x="655" y="10171"/>
                    <a:pt x="1489" y="10778"/>
                    <a:pt x="2382" y="10933"/>
                  </a:cubicBezTo>
                  <a:lnTo>
                    <a:pt x="0" y="14279"/>
                  </a:lnTo>
                  <a:cubicBezTo>
                    <a:pt x="6677" y="9478"/>
                    <a:pt x="14672" y="6917"/>
                    <a:pt x="22845" y="6917"/>
                  </a:cubicBezTo>
                  <a:cubicBezTo>
                    <a:pt x="24058" y="6917"/>
                    <a:pt x="25275" y="6973"/>
                    <a:pt x="26492" y="7087"/>
                  </a:cubicBezTo>
                  <a:cubicBezTo>
                    <a:pt x="24327" y="6244"/>
                    <a:pt x="22030" y="5739"/>
                    <a:pt x="19718" y="5739"/>
                  </a:cubicBezTo>
                  <a:cubicBezTo>
                    <a:pt x="19615" y="5739"/>
                    <a:pt x="19511" y="5740"/>
                    <a:pt x="19408" y="5742"/>
                  </a:cubicBezTo>
                  <a:cubicBezTo>
                    <a:pt x="18919" y="4480"/>
                    <a:pt x="18360" y="3039"/>
                    <a:pt x="17348" y="2146"/>
                  </a:cubicBezTo>
                  <a:cubicBezTo>
                    <a:pt x="16756" y="1623"/>
                    <a:pt x="15945" y="1303"/>
                    <a:pt x="15171" y="1303"/>
                  </a:cubicBezTo>
                  <a:cubicBezTo>
                    <a:pt x="14606" y="1303"/>
                    <a:pt x="14060" y="1474"/>
                    <a:pt x="13633" y="1860"/>
                  </a:cubicBezTo>
                  <a:cubicBezTo>
                    <a:pt x="12847" y="2563"/>
                    <a:pt x="12716" y="3730"/>
                    <a:pt x="12681" y="4789"/>
                  </a:cubicBezTo>
                  <a:cubicBezTo>
                    <a:pt x="10740" y="2765"/>
                    <a:pt x="8085" y="1182"/>
                    <a:pt x="5418" y="289"/>
                  </a:cubicBezTo>
                  <a:cubicBezTo>
                    <a:pt x="4950" y="133"/>
                    <a:pt x="4441" y="0"/>
                    <a:pt x="395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477;p62">
              <a:extLst>
                <a:ext uri="{FF2B5EF4-FFF2-40B4-BE49-F238E27FC236}">
                  <a16:creationId xmlns:a16="http://schemas.microsoft.com/office/drawing/2014/main" id="{F6232566-CA6C-F29C-7AFD-45288F65B6C1}"/>
                </a:ext>
              </a:extLst>
            </p:cNvPr>
            <p:cNvSpPr/>
            <p:nvPr/>
          </p:nvSpPr>
          <p:spPr>
            <a:xfrm>
              <a:off x="3380091" y="3892010"/>
              <a:ext cx="234735" cy="537656"/>
            </a:xfrm>
            <a:custGeom>
              <a:avLst/>
              <a:gdLst/>
              <a:ahLst/>
              <a:cxnLst/>
              <a:rect l="l" t="t" r="r" b="b"/>
              <a:pathLst>
                <a:path w="5787" h="13255" extrusionOk="0">
                  <a:moveTo>
                    <a:pt x="3692" y="1"/>
                  </a:moveTo>
                  <a:cubicBezTo>
                    <a:pt x="3551" y="1"/>
                    <a:pt x="3410" y="103"/>
                    <a:pt x="3298" y="206"/>
                  </a:cubicBezTo>
                  <a:cubicBezTo>
                    <a:pt x="2108" y="1277"/>
                    <a:pt x="988" y="2527"/>
                    <a:pt x="500" y="4051"/>
                  </a:cubicBezTo>
                  <a:cubicBezTo>
                    <a:pt x="0" y="5575"/>
                    <a:pt x="250" y="7433"/>
                    <a:pt x="1453" y="8504"/>
                  </a:cubicBezTo>
                  <a:cubicBezTo>
                    <a:pt x="1286" y="8409"/>
                    <a:pt x="1107" y="8349"/>
                    <a:pt x="929" y="8338"/>
                  </a:cubicBezTo>
                  <a:cubicBezTo>
                    <a:pt x="920" y="8337"/>
                    <a:pt x="912" y="8337"/>
                    <a:pt x="904" y="8337"/>
                  </a:cubicBezTo>
                  <a:cubicBezTo>
                    <a:pt x="747" y="8337"/>
                    <a:pt x="605" y="8441"/>
                    <a:pt x="560" y="8600"/>
                  </a:cubicBezTo>
                  <a:cubicBezTo>
                    <a:pt x="512" y="8838"/>
                    <a:pt x="786" y="9004"/>
                    <a:pt x="1024" y="9040"/>
                  </a:cubicBezTo>
                  <a:cubicBezTo>
                    <a:pt x="1250" y="9064"/>
                    <a:pt x="1524" y="9052"/>
                    <a:pt x="1703" y="9207"/>
                  </a:cubicBezTo>
                  <a:cubicBezTo>
                    <a:pt x="3096" y="10433"/>
                    <a:pt x="4227" y="12255"/>
                    <a:pt x="5787" y="13255"/>
                  </a:cubicBezTo>
                  <a:cubicBezTo>
                    <a:pt x="4608" y="12124"/>
                    <a:pt x="3774" y="10731"/>
                    <a:pt x="3001" y="9278"/>
                  </a:cubicBezTo>
                  <a:cubicBezTo>
                    <a:pt x="3191" y="9100"/>
                    <a:pt x="3465" y="9052"/>
                    <a:pt x="3715" y="8981"/>
                  </a:cubicBezTo>
                  <a:cubicBezTo>
                    <a:pt x="3965" y="8921"/>
                    <a:pt x="4239" y="8766"/>
                    <a:pt x="4286" y="8504"/>
                  </a:cubicBezTo>
                  <a:cubicBezTo>
                    <a:pt x="4334" y="8207"/>
                    <a:pt x="4013" y="7945"/>
                    <a:pt x="3715" y="7945"/>
                  </a:cubicBezTo>
                  <a:cubicBezTo>
                    <a:pt x="3632" y="7941"/>
                    <a:pt x="3543" y="7938"/>
                    <a:pt x="3451" y="7938"/>
                  </a:cubicBezTo>
                  <a:cubicBezTo>
                    <a:pt x="3401" y="7938"/>
                    <a:pt x="3350" y="7939"/>
                    <a:pt x="3299" y="7942"/>
                  </a:cubicBezTo>
                  <a:lnTo>
                    <a:pt x="3299" y="7942"/>
                  </a:lnTo>
                  <a:cubicBezTo>
                    <a:pt x="3571" y="7859"/>
                    <a:pt x="3825" y="7744"/>
                    <a:pt x="4024" y="7552"/>
                  </a:cubicBezTo>
                  <a:cubicBezTo>
                    <a:pt x="4370" y="7230"/>
                    <a:pt x="4477" y="6599"/>
                    <a:pt x="4108" y="6302"/>
                  </a:cubicBezTo>
                  <a:cubicBezTo>
                    <a:pt x="3967" y="6188"/>
                    <a:pt x="3802" y="6144"/>
                    <a:pt x="3627" y="6144"/>
                  </a:cubicBezTo>
                  <a:cubicBezTo>
                    <a:pt x="3344" y="6144"/>
                    <a:pt x="3035" y="6260"/>
                    <a:pt x="2762" y="6385"/>
                  </a:cubicBezTo>
                  <a:cubicBezTo>
                    <a:pt x="2881" y="5992"/>
                    <a:pt x="3262" y="5754"/>
                    <a:pt x="3572" y="5480"/>
                  </a:cubicBezTo>
                  <a:cubicBezTo>
                    <a:pt x="3882" y="5206"/>
                    <a:pt x="4144" y="4766"/>
                    <a:pt x="3941" y="4409"/>
                  </a:cubicBezTo>
                  <a:cubicBezTo>
                    <a:pt x="3816" y="4197"/>
                    <a:pt x="3574" y="4094"/>
                    <a:pt x="3328" y="4094"/>
                  </a:cubicBezTo>
                  <a:cubicBezTo>
                    <a:pt x="3270" y="4094"/>
                    <a:pt x="3212" y="4099"/>
                    <a:pt x="3155" y="4111"/>
                  </a:cubicBezTo>
                  <a:cubicBezTo>
                    <a:pt x="2870" y="4194"/>
                    <a:pt x="2608" y="4325"/>
                    <a:pt x="2381" y="4516"/>
                  </a:cubicBezTo>
                  <a:lnTo>
                    <a:pt x="3894" y="706"/>
                  </a:lnTo>
                  <a:cubicBezTo>
                    <a:pt x="3977" y="468"/>
                    <a:pt x="4036" y="122"/>
                    <a:pt x="3810" y="27"/>
                  </a:cubicBezTo>
                  <a:cubicBezTo>
                    <a:pt x="3771" y="9"/>
                    <a:pt x="3732" y="1"/>
                    <a:pt x="369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478;p62">
              <a:extLst>
                <a:ext uri="{FF2B5EF4-FFF2-40B4-BE49-F238E27FC236}">
                  <a16:creationId xmlns:a16="http://schemas.microsoft.com/office/drawing/2014/main" id="{5DB4D3D8-B64F-C367-E0B5-27370CB81569}"/>
                </a:ext>
              </a:extLst>
            </p:cNvPr>
            <p:cNvSpPr/>
            <p:nvPr/>
          </p:nvSpPr>
          <p:spPr>
            <a:xfrm>
              <a:off x="2967642" y="4346441"/>
              <a:ext cx="139616" cy="319389"/>
            </a:xfrm>
            <a:custGeom>
              <a:avLst/>
              <a:gdLst/>
              <a:ahLst/>
              <a:cxnLst/>
              <a:rect l="l" t="t" r="r" b="b"/>
              <a:pathLst>
                <a:path w="3442" h="7874" extrusionOk="0">
                  <a:moveTo>
                    <a:pt x="2191" y="1"/>
                  </a:moveTo>
                  <a:cubicBezTo>
                    <a:pt x="2109" y="1"/>
                    <a:pt x="2030" y="58"/>
                    <a:pt x="1965" y="123"/>
                  </a:cubicBezTo>
                  <a:cubicBezTo>
                    <a:pt x="1250" y="754"/>
                    <a:pt x="596" y="1504"/>
                    <a:pt x="298" y="2409"/>
                  </a:cubicBezTo>
                  <a:cubicBezTo>
                    <a:pt x="0" y="3314"/>
                    <a:pt x="143" y="4421"/>
                    <a:pt x="869" y="5052"/>
                  </a:cubicBezTo>
                  <a:cubicBezTo>
                    <a:pt x="774" y="4993"/>
                    <a:pt x="667" y="4957"/>
                    <a:pt x="560" y="4957"/>
                  </a:cubicBezTo>
                  <a:cubicBezTo>
                    <a:pt x="551" y="4956"/>
                    <a:pt x="542" y="4955"/>
                    <a:pt x="533" y="4955"/>
                  </a:cubicBezTo>
                  <a:cubicBezTo>
                    <a:pt x="437" y="4955"/>
                    <a:pt x="355" y="5014"/>
                    <a:pt x="334" y="5112"/>
                  </a:cubicBezTo>
                  <a:cubicBezTo>
                    <a:pt x="310" y="5243"/>
                    <a:pt x="465" y="5350"/>
                    <a:pt x="607" y="5362"/>
                  </a:cubicBezTo>
                  <a:cubicBezTo>
                    <a:pt x="750" y="5386"/>
                    <a:pt x="905" y="5374"/>
                    <a:pt x="1012" y="5469"/>
                  </a:cubicBezTo>
                  <a:cubicBezTo>
                    <a:pt x="1834" y="6195"/>
                    <a:pt x="2512" y="7279"/>
                    <a:pt x="3441" y="7874"/>
                  </a:cubicBezTo>
                  <a:cubicBezTo>
                    <a:pt x="2739" y="7207"/>
                    <a:pt x="2251" y="6374"/>
                    <a:pt x="1786" y="5517"/>
                  </a:cubicBezTo>
                  <a:cubicBezTo>
                    <a:pt x="1917" y="5421"/>
                    <a:pt x="2060" y="5362"/>
                    <a:pt x="2215" y="5338"/>
                  </a:cubicBezTo>
                  <a:cubicBezTo>
                    <a:pt x="2370" y="5290"/>
                    <a:pt x="2524" y="5207"/>
                    <a:pt x="2548" y="5052"/>
                  </a:cubicBezTo>
                  <a:cubicBezTo>
                    <a:pt x="2584" y="4874"/>
                    <a:pt x="2393" y="4719"/>
                    <a:pt x="2215" y="4719"/>
                  </a:cubicBezTo>
                  <a:cubicBezTo>
                    <a:pt x="2161" y="4709"/>
                    <a:pt x="2106" y="4705"/>
                    <a:pt x="2053" y="4705"/>
                  </a:cubicBezTo>
                  <a:cubicBezTo>
                    <a:pt x="2031" y="4705"/>
                    <a:pt x="2010" y="4706"/>
                    <a:pt x="1988" y="4707"/>
                  </a:cubicBezTo>
                  <a:lnTo>
                    <a:pt x="1988" y="4707"/>
                  </a:lnTo>
                  <a:cubicBezTo>
                    <a:pt x="2140" y="4658"/>
                    <a:pt x="2284" y="4588"/>
                    <a:pt x="2405" y="4481"/>
                  </a:cubicBezTo>
                  <a:cubicBezTo>
                    <a:pt x="2608" y="4290"/>
                    <a:pt x="2667" y="3921"/>
                    <a:pt x="2441" y="3743"/>
                  </a:cubicBezTo>
                  <a:cubicBezTo>
                    <a:pt x="2360" y="3670"/>
                    <a:pt x="2263" y="3642"/>
                    <a:pt x="2160" y="3642"/>
                  </a:cubicBezTo>
                  <a:cubicBezTo>
                    <a:pt x="1993" y="3642"/>
                    <a:pt x="1810" y="3716"/>
                    <a:pt x="1655" y="3790"/>
                  </a:cubicBezTo>
                  <a:cubicBezTo>
                    <a:pt x="1727" y="3552"/>
                    <a:pt x="1953" y="3409"/>
                    <a:pt x="2131" y="3254"/>
                  </a:cubicBezTo>
                  <a:cubicBezTo>
                    <a:pt x="2310" y="3088"/>
                    <a:pt x="2465" y="2826"/>
                    <a:pt x="2346" y="2611"/>
                  </a:cubicBezTo>
                  <a:cubicBezTo>
                    <a:pt x="2272" y="2491"/>
                    <a:pt x="2141" y="2429"/>
                    <a:pt x="2003" y="2429"/>
                  </a:cubicBezTo>
                  <a:cubicBezTo>
                    <a:pt x="1962" y="2429"/>
                    <a:pt x="1922" y="2434"/>
                    <a:pt x="1881" y="2445"/>
                  </a:cubicBezTo>
                  <a:cubicBezTo>
                    <a:pt x="1715" y="2492"/>
                    <a:pt x="1560" y="2564"/>
                    <a:pt x="1417" y="2683"/>
                  </a:cubicBezTo>
                  <a:lnTo>
                    <a:pt x="2310" y="421"/>
                  </a:lnTo>
                  <a:cubicBezTo>
                    <a:pt x="2370" y="278"/>
                    <a:pt x="2405" y="75"/>
                    <a:pt x="2262" y="16"/>
                  </a:cubicBezTo>
                  <a:cubicBezTo>
                    <a:pt x="2239" y="5"/>
                    <a:pt x="2215" y="1"/>
                    <a:pt x="21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479;p62">
              <a:extLst>
                <a:ext uri="{FF2B5EF4-FFF2-40B4-BE49-F238E27FC236}">
                  <a16:creationId xmlns:a16="http://schemas.microsoft.com/office/drawing/2014/main" id="{DBD49009-7C75-2C5B-78D7-40BE5B3685E1}"/>
                </a:ext>
              </a:extLst>
            </p:cNvPr>
            <p:cNvSpPr/>
            <p:nvPr/>
          </p:nvSpPr>
          <p:spPr>
            <a:xfrm>
              <a:off x="5734516" y="4028222"/>
              <a:ext cx="291725" cy="654030"/>
            </a:xfrm>
            <a:custGeom>
              <a:avLst/>
              <a:gdLst/>
              <a:ahLst/>
              <a:cxnLst/>
              <a:rect l="l" t="t" r="r" b="b"/>
              <a:pathLst>
                <a:path w="7192" h="16124" extrusionOk="0">
                  <a:moveTo>
                    <a:pt x="477" y="0"/>
                  </a:moveTo>
                  <a:cubicBezTo>
                    <a:pt x="385" y="0"/>
                    <a:pt x="298" y="24"/>
                    <a:pt x="226" y="86"/>
                  </a:cubicBezTo>
                  <a:cubicBezTo>
                    <a:pt x="0" y="289"/>
                    <a:pt x="191" y="658"/>
                    <a:pt x="381" y="908"/>
                  </a:cubicBezTo>
                  <a:cubicBezTo>
                    <a:pt x="1417" y="2194"/>
                    <a:pt x="2465" y="3479"/>
                    <a:pt x="3501" y="4777"/>
                  </a:cubicBezTo>
                  <a:cubicBezTo>
                    <a:pt x="3180" y="4656"/>
                    <a:pt x="2850" y="4585"/>
                    <a:pt x="2518" y="4585"/>
                  </a:cubicBezTo>
                  <a:cubicBezTo>
                    <a:pt x="2492" y="4585"/>
                    <a:pt x="2467" y="4586"/>
                    <a:pt x="2441" y="4587"/>
                  </a:cubicBezTo>
                  <a:cubicBezTo>
                    <a:pt x="2084" y="4622"/>
                    <a:pt x="1715" y="4849"/>
                    <a:pt x="1643" y="5194"/>
                  </a:cubicBezTo>
                  <a:cubicBezTo>
                    <a:pt x="1536" y="5682"/>
                    <a:pt x="2000" y="6099"/>
                    <a:pt x="2453" y="6313"/>
                  </a:cubicBezTo>
                  <a:cubicBezTo>
                    <a:pt x="2905" y="6515"/>
                    <a:pt x="3429" y="6658"/>
                    <a:pt x="3703" y="7075"/>
                  </a:cubicBezTo>
                  <a:cubicBezTo>
                    <a:pt x="3531" y="7049"/>
                    <a:pt x="3345" y="7031"/>
                    <a:pt x="3162" y="7031"/>
                  </a:cubicBezTo>
                  <a:cubicBezTo>
                    <a:pt x="2748" y="7031"/>
                    <a:pt x="2346" y="7126"/>
                    <a:pt x="2131" y="7456"/>
                  </a:cubicBezTo>
                  <a:cubicBezTo>
                    <a:pt x="1822" y="7932"/>
                    <a:pt x="2155" y="8623"/>
                    <a:pt x="2667" y="8873"/>
                  </a:cubicBezTo>
                  <a:cubicBezTo>
                    <a:pt x="2966" y="9019"/>
                    <a:pt x="3297" y="9063"/>
                    <a:pt x="3632" y="9063"/>
                  </a:cubicBezTo>
                  <a:cubicBezTo>
                    <a:pt x="3634" y="9063"/>
                    <a:pt x="3636" y="9063"/>
                    <a:pt x="3638" y="9063"/>
                  </a:cubicBezTo>
                  <a:lnTo>
                    <a:pt x="3638" y="9063"/>
                  </a:lnTo>
                  <a:cubicBezTo>
                    <a:pt x="3476" y="9105"/>
                    <a:pt x="3318" y="9158"/>
                    <a:pt x="3179" y="9206"/>
                  </a:cubicBezTo>
                  <a:cubicBezTo>
                    <a:pt x="2822" y="9325"/>
                    <a:pt x="2548" y="9742"/>
                    <a:pt x="2715" y="10075"/>
                  </a:cubicBezTo>
                  <a:cubicBezTo>
                    <a:pt x="2849" y="10333"/>
                    <a:pt x="3183" y="10422"/>
                    <a:pt x="3479" y="10422"/>
                  </a:cubicBezTo>
                  <a:cubicBezTo>
                    <a:pt x="3499" y="10422"/>
                    <a:pt x="3518" y="10421"/>
                    <a:pt x="3536" y="10421"/>
                  </a:cubicBezTo>
                  <a:cubicBezTo>
                    <a:pt x="3676" y="10421"/>
                    <a:pt x="3818" y="10409"/>
                    <a:pt x="3957" y="10409"/>
                  </a:cubicBezTo>
                  <a:cubicBezTo>
                    <a:pt x="4139" y="10409"/>
                    <a:pt x="4315" y="10428"/>
                    <a:pt x="4477" y="10516"/>
                  </a:cubicBezTo>
                  <a:cubicBezTo>
                    <a:pt x="4084" y="12457"/>
                    <a:pt x="3632" y="14374"/>
                    <a:pt x="2655" y="16124"/>
                  </a:cubicBezTo>
                  <a:cubicBezTo>
                    <a:pt x="4108" y="14409"/>
                    <a:pt x="4775" y="11897"/>
                    <a:pt x="5953" y="9980"/>
                  </a:cubicBezTo>
                  <a:cubicBezTo>
                    <a:pt x="6108" y="9730"/>
                    <a:pt x="6418" y="9659"/>
                    <a:pt x="6680" y="9528"/>
                  </a:cubicBezTo>
                  <a:cubicBezTo>
                    <a:pt x="6941" y="9409"/>
                    <a:pt x="7192" y="9123"/>
                    <a:pt x="7061" y="8861"/>
                  </a:cubicBezTo>
                  <a:cubicBezTo>
                    <a:pt x="6975" y="8733"/>
                    <a:pt x="6840" y="8660"/>
                    <a:pt x="6696" y="8660"/>
                  </a:cubicBezTo>
                  <a:cubicBezTo>
                    <a:pt x="6640" y="8660"/>
                    <a:pt x="6582" y="8671"/>
                    <a:pt x="6525" y="8694"/>
                  </a:cubicBezTo>
                  <a:cubicBezTo>
                    <a:pt x="6322" y="8778"/>
                    <a:pt x="6144" y="8909"/>
                    <a:pt x="5989" y="9063"/>
                  </a:cubicBezTo>
                  <a:cubicBezTo>
                    <a:pt x="7001" y="7397"/>
                    <a:pt x="6632" y="5158"/>
                    <a:pt x="5501" y="3575"/>
                  </a:cubicBezTo>
                  <a:cubicBezTo>
                    <a:pt x="4382" y="1979"/>
                    <a:pt x="2643" y="931"/>
                    <a:pt x="881" y="110"/>
                  </a:cubicBezTo>
                  <a:cubicBezTo>
                    <a:pt x="760" y="53"/>
                    <a:pt x="613" y="0"/>
                    <a:pt x="4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480;p62">
              <a:extLst>
                <a:ext uri="{FF2B5EF4-FFF2-40B4-BE49-F238E27FC236}">
                  <a16:creationId xmlns:a16="http://schemas.microsoft.com/office/drawing/2014/main" id="{9E628EC3-BD72-A6FC-11F8-E69153809D14}"/>
                </a:ext>
              </a:extLst>
            </p:cNvPr>
            <p:cNvSpPr/>
            <p:nvPr/>
          </p:nvSpPr>
          <p:spPr>
            <a:xfrm>
              <a:off x="6381194" y="4409509"/>
              <a:ext cx="173405" cy="388589"/>
            </a:xfrm>
            <a:custGeom>
              <a:avLst/>
              <a:gdLst/>
              <a:ahLst/>
              <a:cxnLst/>
              <a:rect l="l" t="t" r="r" b="b"/>
              <a:pathLst>
                <a:path w="4275" h="9580" extrusionOk="0">
                  <a:moveTo>
                    <a:pt x="288" y="1"/>
                  </a:moveTo>
                  <a:cubicBezTo>
                    <a:pt x="233" y="1"/>
                    <a:pt x="182" y="16"/>
                    <a:pt x="143" y="55"/>
                  </a:cubicBezTo>
                  <a:cubicBezTo>
                    <a:pt x="0" y="174"/>
                    <a:pt x="119" y="388"/>
                    <a:pt x="226" y="531"/>
                  </a:cubicBezTo>
                  <a:lnTo>
                    <a:pt x="2084" y="2841"/>
                  </a:lnTo>
                  <a:cubicBezTo>
                    <a:pt x="1881" y="2758"/>
                    <a:pt x="1667" y="2722"/>
                    <a:pt x="1453" y="2722"/>
                  </a:cubicBezTo>
                  <a:cubicBezTo>
                    <a:pt x="1238" y="2734"/>
                    <a:pt x="1048" y="2877"/>
                    <a:pt x="976" y="3091"/>
                  </a:cubicBezTo>
                  <a:cubicBezTo>
                    <a:pt x="917" y="3377"/>
                    <a:pt x="1191" y="3639"/>
                    <a:pt x="1465" y="3746"/>
                  </a:cubicBezTo>
                  <a:cubicBezTo>
                    <a:pt x="1727" y="3865"/>
                    <a:pt x="2036" y="3948"/>
                    <a:pt x="2203" y="4198"/>
                  </a:cubicBezTo>
                  <a:cubicBezTo>
                    <a:pt x="2095" y="4183"/>
                    <a:pt x="1982" y="4172"/>
                    <a:pt x="1871" y="4172"/>
                  </a:cubicBezTo>
                  <a:cubicBezTo>
                    <a:pt x="1626" y="4172"/>
                    <a:pt x="1393" y="4228"/>
                    <a:pt x="1262" y="4424"/>
                  </a:cubicBezTo>
                  <a:cubicBezTo>
                    <a:pt x="1084" y="4710"/>
                    <a:pt x="1286" y="5115"/>
                    <a:pt x="1584" y="5270"/>
                  </a:cubicBezTo>
                  <a:cubicBezTo>
                    <a:pt x="1766" y="5354"/>
                    <a:pt x="1966" y="5380"/>
                    <a:pt x="2167" y="5380"/>
                  </a:cubicBezTo>
                  <a:cubicBezTo>
                    <a:pt x="2169" y="5380"/>
                    <a:pt x="2171" y="5380"/>
                    <a:pt x="2173" y="5380"/>
                  </a:cubicBezTo>
                  <a:lnTo>
                    <a:pt x="2173" y="5380"/>
                  </a:lnTo>
                  <a:cubicBezTo>
                    <a:pt x="2074" y="5405"/>
                    <a:pt x="1977" y="5436"/>
                    <a:pt x="1893" y="5460"/>
                  </a:cubicBezTo>
                  <a:cubicBezTo>
                    <a:pt x="1679" y="5532"/>
                    <a:pt x="1512" y="5782"/>
                    <a:pt x="1619" y="5984"/>
                  </a:cubicBezTo>
                  <a:cubicBezTo>
                    <a:pt x="1703" y="6151"/>
                    <a:pt x="1917" y="6187"/>
                    <a:pt x="2108" y="6187"/>
                  </a:cubicBezTo>
                  <a:cubicBezTo>
                    <a:pt x="2189" y="6187"/>
                    <a:pt x="2271" y="6180"/>
                    <a:pt x="2351" y="6180"/>
                  </a:cubicBezTo>
                  <a:cubicBezTo>
                    <a:pt x="2457" y="6180"/>
                    <a:pt x="2560" y="6192"/>
                    <a:pt x="2655" y="6246"/>
                  </a:cubicBezTo>
                  <a:cubicBezTo>
                    <a:pt x="2429" y="7401"/>
                    <a:pt x="2155" y="8544"/>
                    <a:pt x="1584" y="9580"/>
                  </a:cubicBezTo>
                  <a:cubicBezTo>
                    <a:pt x="2453" y="8556"/>
                    <a:pt x="2846" y="7068"/>
                    <a:pt x="3548" y="5925"/>
                  </a:cubicBezTo>
                  <a:cubicBezTo>
                    <a:pt x="3632" y="5782"/>
                    <a:pt x="3822" y="5746"/>
                    <a:pt x="3977" y="5675"/>
                  </a:cubicBezTo>
                  <a:cubicBezTo>
                    <a:pt x="4132" y="5603"/>
                    <a:pt x="4274" y="5425"/>
                    <a:pt x="4203" y="5270"/>
                  </a:cubicBezTo>
                  <a:cubicBezTo>
                    <a:pt x="4151" y="5200"/>
                    <a:pt x="4067" y="5156"/>
                    <a:pt x="3978" y="5156"/>
                  </a:cubicBezTo>
                  <a:cubicBezTo>
                    <a:pt x="3946" y="5156"/>
                    <a:pt x="3913" y="5162"/>
                    <a:pt x="3882" y="5175"/>
                  </a:cubicBezTo>
                  <a:cubicBezTo>
                    <a:pt x="3762" y="5222"/>
                    <a:pt x="3655" y="5294"/>
                    <a:pt x="3560" y="5389"/>
                  </a:cubicBezTo>
                  <a:cubicBezTo>
                    <a:pt x="4167" y="4401"/>
                    <a:pt x="3941" y="3067"/>
                    <a:pt x="3274" y="2115"/>
                  </a:cubicBezTo>
                  <a:cubicBezTo>
                    <a:pt x="2608" y="1174"/>
                    <a:pt x="1584" y="555"/>
                    <a:pt x="524" y="67"/>
                  </a:cubicBezTo>
                  <a:cubicBezTo>
                    <a:pt x="454" y="32"/>
                    <a:pt x="367" y="1"/>
                    <a:pt x="2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481;p62">
              <a:extLst>
                <a:ext uri="{FF2B5EF4-FFF2-40B4-BE49-F238E27FC236}">
                  <a16:creationId xmlns:a16="http://schemas.microsoft.com/office/drawing/2014/main" id="{A7D28DE0-7738-EEA5-CBFA-D17BCA7BA22D}"/>
                </a:ext>
              </a:extLst>
            </p:cNvPr>
            <p:cNvSpPr/>
            <p:nvPr/>
          </p:nvSpPr>
          <p:spPr>
            <a:xfrm>
              <a:off x="2876334" y="3498586"/>
              <a:ext cx="477705" cy="1098149"/>
            </a:xfrm>
            <a:custGeom>
              <a:avLst/>
              <a:gdLst/>
              <a:ahLst/>
              <a:cxnLst/>
              <a:rect l="l" t="t" r="r" b="b"/>
              <a:pathLst>
                <a:path w="11777" h="27073" extrusionOk="0">
                  <a:moveTo>
                    <a:pt x="10672" y="0"/>
                  </a:moveTo>
                  <a:cubicBezTo>
                    <a:pt x="10320" y="0"/>
                    <a:pt x="9933" y="168"/>
                    <a:pt x="9609" y="344"/>
                  </a:cubicBezTo>
                  <a:cubicBezTo>
                    <a:pt x="7419" y="1499"/>
                    <a:pt x="5359" y="2868"/>
                    <a:pt x="3430" y="4416"/>
                  </a:cubicBezTo>
                  <a:cubicBezTo>
                    <a:pt x="2323" y="5297"/>
                    <a:pt x="1227" y="6285"/>
                    <a:pt x="680" y="7607"/>
                  </a:cubicBezTo>
                  <a:cubicBezTo>
                    <a:pt x="132" y="8916"/>
                    <a:pt x="275" y="10619"/>
                    <a:pt x="1382" y="11512"/>
                  </a:cubicBezTo>
                  <a:cubicBezTo>
                    <a:pt x="1" y="12822"/>
                    <a:pt x="60" y="15131"/>
                    <a:pt x="989" y="16798"/>
                  </a:cubicBezTo>
                  <a:cubicBezTo>
                    <a:pt x="1382" y="17501"/>
                    <a:pt x="7407" y="25418"/>
                    <a:pt x="8835" y="26954"/>
                  </a:cubicBezTo>
                  <a:cubicBezTo>
                    <a:pt x="8913" y="27037"/>
                    <a:pt x="9001" y="27072"/>
                    <a:pt x="9087" y="27072"/>
                  </a:cubicBezTo>
                  <a:cubicBezTo>
                    <a:pt x="9371" y="27072"/>
                    <a:pt x="9630" y="26693"/>
                    <a:pt x="9383" y="26419"/>
                  </a:cubicBezTo>
                  <a:cubicBezTo>
                    <a:pt x="8002" y="24859"/>
                    <a:pt x="6728" y="23216"/>
                    <a:pt x="5394" y="21632"/>
                  </a:cubicBezTo>
                  <a:cubicBezTo>
                    <a:pt x="5656" y="21430"/>
                    <a:pt x="6002" y="21156"/>
                    <a:pt x="6383" y="20846"/>
                  </a:cubicBezTo>
                  <a:cubicBezTo>
                    <a:pt x="7478" y="19953"/>
                    <a:pt x="8859" y="18739"/>
                    <a:pt x="9133" y="18096"/>
                  </a:cubicBezTo>
                  <a:cubicBezTo>
                    <a:pt x="9466" y="17298"/>
                    <a:pt x="9157" y="15560"/>
                    <a:pt x="8502" y="14989"/>
                  </a:cubicBezTo>
                  <a:cubicBezTo>
                    <a:pt x="8423" y="14902"/>
                    <a:pt x="8308" y="14857"/>
                    <a:pt x="8191" y="14857"/>
                  </a:cubicBezTo>
                  <a:cubicBezTo>
                    <a:pt x="8131" y="14857"/>
                    <a:pt x="8070" y="14869"/>
                    <a:pt x="8014" y="14893"/>
                  </a:cubicBezTo>
                  <a:cubicBezTo>
                    <a:pt x="8181" y="14655"/>
                    <a:pt x="8312" y="14393"/>
                    <a:pt x="8466" y="14131"/>
                  </a:cubicBezTo>
                  <a:cubicBezTo>
                    <a:pt x="8883" y="13417"/>
                    <a:pt x="9228" y="12655"/>
                    <a:pt x="9478" y="11857"/>
                  </a:cubicBezTo>
                  <a:cubicBezTo>
                    <a:pt x="9764" y="11036"/>
                    <a:pt x="9645" y="10000"/>
                    <a:pt x="8966" y="9464"/>
                  </a:cubicBezTo>
                  <a:cubicBezTo>
                    <a:pt x="8718" y="9288"/>
                    <a:pt x="8426" y="9201"/>
                    <a:pt x="8136" y="9201"/>
                  </a:cubicBezTo>
                  <a:cubicBezTo>
                    <a:pt x="7800" y="9201"/>
                    <a:pt x="7466" y="9317"/>
                    <a:pt x="7204" y="9547"/>
                  </a:cubicBezTo>
                  <a:cubicBezTo>
                    <a:pt x="8514" y="7083"/>
                    <a:pt x="9836" y="4618"/>
                    <a:pt x="11145" y="2142"/>
                  </a:cubicBezTo>
                  <a:cubicBezTo>
                    <a:pt x="11490" y="1511"/>
                    <a:pt x="11776" y="594"/>
                    <a:pt x="11193" y="153"/>
                  </a:cubicBezTo>
                  <a:cubicBezTo>
                    <a:pt x="11121" y="106"/>
                    <a:pt x="11050" y="70"/>
                    <a:pt x="10967" y="46"/>
                  </a:cubicBezTo>
                  <a:cubicBezTo>
                    <a:pt x="10873" y="14"/>
                    <a:pt x="10774" y="0"/>
                    <a:pt x="106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482;p62">
              <a:extLst>
                <a:ext uri="{FF2B5EF4-FFF2-40B4-BE49-F238E27FC236}">
                  <a16:creationId xmlns:a16="http://schemas.microsoft.com/office/drawing/2014/main" id="{D3BF3CC1-2E8D-787C-81ED-55DE205F46E5}"/>
                </a:ext>
              </a:extLst>
            </p:cNvPr>
            <p:cNvSpPr/>
            <p:nvPr/>
          </p:nvSpPr>
          <p:spPr>
            <a:xfrm>
              <a:off x="2969549" y="3500452"/>
              <a:ext cx="384492" cy="843741"/>
            </a:xfrm>
            <a:custGeom>
              <a:avLst/>
              <a:gdLst/>
              <a:ahLst/>
              <a:cxnLst/>
              <a:rect l="l" t="t" r="r" b="b"/>
              <a:pathLst>
                <a:path w="9479" h="20801" extrusionOk="0">
                  <a:moveTo>
                    <a:pt x="8669" y="0"/>
                  </a:moveTo>
                  <a:cubicBezTo>
                    <a:pt x="5954" y="1239"/>
                    <a:pt x="3525" y="3001"/>
                    <a:pt x="1501" y="5179"/>
                  </a:cubicBezTo>
                  <a:cubicBezTo>
                    <a:pt x="989" y="5739"/>
                    <a:pt x="501" y="6334"/>
                    <a:pt x="251" y="7049"/>
                  </a:cubicBezTo>
                  <a:cubicBezTo>
                    <a:pt x="1" y="7751"/>
                    <a:pt x="37" y="8608"/>
                    <a:pt x="513" y="9192"/>
                  </a:cubicBezTo>
                  <a:cubicBezTo>
                    <a:pt x="801" y="9536"/>
                    <a:pt x="1255" y="9736"/>
                    <a:pt x="1692" y="9736"/>
                  </a:cubicBezTo>
                  <a:cubicBezTo>
                    <a:pt x="1995" y="9736"/>
                    <a:pt x="2289" y="9640"/>
                    <a:pt x="2513" y="9430"/>
                  </a:cubicBezTo>
                  <a:lnTo>
                    <a:pt x="2513" y="9430"/>
                  </a:lnTo>
                  <a:cubicBezTo>
                    <a:pt x="2144" y="10097"/>
                    <a:pt x="1596" y="10740"/>
                    <a:pt x="1144" y="11359"/>
                  </a:cubicBezTo>
                  <a:cubicBezTo>
                    <a:pt x="680" y="11978"/>
                    <a:pt x="406" y="12859"/>
                    <a:pt x="834" y="13502"/>
                  </a:cubicBezTo>
                  <a:cubicBezTo>
                    <a:pt x="1122" y="13934"/>
                    <a:pt x="1628" y="14109"/>
                    <a:pt x="2158" y="14109"/>
                  </a:cubicBezTo>
                  <a:cubicBezTo>
                    <a:pt x="2506" y="14109"/>
                    <a:pt x="2864" y="14034"/>
                    <a:pt x="3180" y="13907"/>
                  </a:cubicBezTo>
                  <a:cubicBezTo>
                    <a:pt x="3966" y="13573"/>
                    <a:pt x="4644" y="12990"/>
                    <a:pt x="5466" y="12716"/>
                  </a:cubicBezTo>
                  <a:lnTo>
                    <a:pt x="5466" y="12716"/>
                  </a:lnTo>
                  <a:cubicBezTo>
                    <a:pt x="4239" y="13573"/>
                    <a:pt x="3049" y="14621"/>
                    <a:pt x="2525" y="16014"/>
                  </a:cubicBezTo>
                  <a:cubicBezTo>
                    <a:pt x="2346" y="16514"/>
                    <a:pt x="2251" y="17110"/>
                    <a:pt x="2525" y="17574"/>
                  </a:cubicBezTo>
                  <a:cubicBezTo>
                    <a:pt x="2702" y="17854"/>
                    <a:pt x="3011" y="18017"/>
                    <a:pt x="3332" y="18017"/>
                  </a:cubicBezTo>
                  <a:cubicBezTo>
                    <a:pt x="3420" y="18017"/>
                    <a:pt x="3509" y="18004"/>
                    <a:pt x="3597" y="17979"/>
                  </a:cubicBezTo>
                  <a:lnTo>
                    <a:pt x="3597" y="17979"/>
                  </a:lnTo>
                  <a:cubicBezTo>
                    <a:pt x="3061" y="18479"/>
                    <a:pt x="2977" y="19431"/>
                    <a:pt x="3370" y="20086"/>
                  </a:cubicBezTo>
                  <a:cubicBezTo>
                    <a:pt x="3549" y="20372"/>
                    <a:pt x="3787" y="20622"/>
                    <a:pt x="4085" y="20800"/>
                  </a:cubicBezTo>
                  <a:cubicBezTo>
                    <a:pt x="5180" y="19907"/>
                    <a:pt x="6561" y="18693"/>
                    <a:pt x="6835" y="18050"/>
                  </a:cubicBezTo>
                  <a:cubicBezTo>
                    <a:pt x="7168" y="17252"/>
                    <a:pt x="6859" y="15514"/>
                    <a:pt x="6204" y="14943"/>
                  </a:cubicBezTo>
                  <a:cubicBezTo>
                    <a:pt x="6125" y="14856"/>
                    <a:pt x="6010" y="14811"/>
                    <a:pt x="5893" y="14811"/>
                  </a:cubicBezTo>
                  <a:cubicBezTo>
                    <a:pt x="5833" y="14811"/>
                    <a:pt x="5772" y="14823"/>
                    <a:pt x="5716" y="14847"/>
                  </a:cubicBezTo>
                  <a:cubicBezTo>
                    <a:pt x="5883" y="14609"/>
                    <a:pt x="6014" y="14347"/>
                    <a:pt x="6168" y="14085"/>
                  </a:cubicBezTo>
                  <a:cubicBezTo>
                    <a:pt x="6585" y="13371"/>
                    <a:pt x="6930" y="12609"/>
                    <a:pt x="7180" y="11811"/>
                  </a:cubicBezTo>
                  <a:cubicBezTo>
                    <a:pt x="7466" y="10990"/>
                    <a:pt x="7347" y="9954"/>
                    <a:pt x="6668" y="9418"/>
                  </a:cubicBezTo>
                  <a:cubicBezTo>
                    <a:pt x="6420" y="9242"/>
                    <a:pt x="6128" y="9155"/>
                    <a:pt x="5838" y="9155"/>
                  </a:cubicBezTo>
                  <a:cubicBezTo>
                    <a:pt x="5502" y="9155"/>
                    <a:pt x="5168" y="9271"/>
                    <a:pt x="4906" y="9501"/>
                  </a:cubicBezTo>
                  <a:cubicBezTo>
                    <a:pt x="6216" y="7037"/>
                    <a:pt x="7538" y="4572"/>
                    <a:pt x="8847" y="2096"/>
                  </a:cubicBezTo>
                  <a:cubicBezTo>
                    <a:pt x="9192" y="1465"/>
                    <a:pt x="9478" y="548"/>
                    <a:pt x="8883" y="119"/>
                  </a:cubicBezTo>
                  <a:cubicBezTo>
                    <a:pt x="8823" y="72"/>
                    <a:pt x="8740" y="24"/>
                    <a:pt x="8669"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483;p62">
              <a:extLst>
                <a:ext uri="{FF2B5EF4-FFF2-40B4-BE49-F238E27FC236}">
                  <a16:creationId xmlns:a16="http://schemas.microsoft.com/office/drawing/2014/main" id="{BA5F88B8-2D0E-F301-7140-A0598985A629}"/>
                </a:ext>
              </a:extLst>
            </p:cNvPr>
            <p:cNvSpPr/>
            <p:nvPr/>
          </p:nvSpPr>
          <p:spPr>
            <a:xfrm>
              <a:off x="3293610" y="3769914"/>
              <a:ext cx="81693" cy="90373"/>
            </a:xfrm>
            <a:custGeom>
              <a:avLst/>
              <a:gdLst/>
              <a:ahLst/>
              <a:cxnLst/>
              <a:rect l="l" t="t" r="r" b="b"/>
              <a:pathLst>
                <a:path w="2014" h="2228" extrusionOk="0">
                  <a:moveTo>
                    <a:pt x="1965" y="1"/>
                  </a:moveTo>
                  <a:cubicBezTo>
                    <a:pt x="942" y="311"/>
                    <a:pt x="191" y="1180"/>
                    <a:pt x="1" y="2227"/>
                  </a:cubicBezTo>
                  <a:cubicBezTo>
                    <a:pt x="1156" y="2192"/>
                    <a:pt x="2013" y="1156"/>
                    <a:pt x="196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484;p62">
              <a:extLst>
                <a:ext uri="{FF2B5EF4-FFF2-40B4-BE49-F238E27FC236}">
                  <a16:creationId xmlns:a16="http://schemas.microsoft.com/office/drawing/2014/main" id="{459D7850-5C40-1E9D-1CBB-D1E852850B65}"/>
                </a:ext>
              </a:extLst>
            </p:cNvPr>
            <p:cNvSpPr/>
            <p:nvPr/>
          </p:nvSpPr>
          <p:spPr>
            <a:xfrm>
              <a:off x="3110101" y="3419772"/>
              <a:ext cx="68145" cy="114508"/>
            </a:xfrm>
            <a:custGeom>
              <a:avLst/>
              <a:gdLst/>
              <a:ahLst/>
              <a:cxnLst/>
              <a:rect l="l" t="t" r="r" b="b"/>
              <a:pathLst>
                <a:path w="1680" h="2823" extrusionOk="0">
                  <a:moveTo>
                    <a:pt x="1179" y="1"/>
                  </a:moveTo>
                  <a:lnTo>
                    <a:pt x="1179" y="1"/>
                  </a:lnTo>
                  <a:cubicBezTo>
                    <a:pt x="358" y="691"/>
                    <a:pt x="1" y="1787"/>
                    <a:pt x="239" y="2823"/>
                  </a:cubicBezTo>
                  <a:cubicBezTo>
                    <a:pt x="1298" y="2335"/>
                    <a:pt x="1679" y="1049"/>
                    <a:pt x="117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485;p62">
              <a:extLst>
                <a:ext uri="{FF2B5EF4-FFF2-40B4-BE49-F238E27FC236}">
                  <a16:creationId xmlns:a16="http://schemas.microsoft.com/office/drawing/2014/main" id="{E7FB266A-16D4-EF47-0368-6693918B00C1}"/>
                </a:ext>
              </a:extLst>
            </p:cNvPr>
            <p:cNvSpPr/>
            <p:nvPr/>
          </p:nvSpPr>
          <p:spPr>
            <a:xfrm>
              <a:off x="5981304" y="3555091"/>
              <a:ext cx="477664" cy="1098392"/>
            </a:xfrm>
            <a:custGeom>
              <a:avLst/>
              <a:gdLst/>
              <a:ahLst/>
              <a:cxnLst/>
              <a:rect l="l" t="t" r="r" b="b"/>
              <a:pathLst>
                <a:path w="11776" h="27079" extrusionOk="0">
                  <a:moveTo>
                    <a:pt x="1104" y="0"/>
                  </a:moveTo>
                  <a:cubicBezTo>
                    <a:pt x="1002" y="0"/>
                    <a:pt x="903" y="14"/>
                    <a:pt x="810" y="46"/>
                  </a:cubicBezTo>
                  <a:cubicBezTo>
                    <a:pt x="727" y="82"/>
                    <a:pt x="655" y="118"/>
                    <a:pt x="584" y="165"/>
                  </a:cubicBezTo>
                  <a:cubicBezTo>
                    <a:pt x="0" y="594"/>
                    <a:pt x="286" y="1511"/>
                    <a:pt x="631" y="2154"/>
                  </a:cubicBezTo>
                  <a:cubicBezTo>
                    <a:pt x="1941" y="4618"/>
                    <a:pt x="3263" y="7083"/>
                    <a:pt x="4584" y="9547"/>
                  </a:cubicBezTo>
                  <a:cubicBezTo>
                    <a:pt x="4316" y="9317"/>
                    <a:pt x="3982" y="9201"/>
                    <a:pt x="3646" y="9201"/>
                  </a:cubicBezTo>
                  <a:cubicBezTo>
                    <a:pt x="3356" y="9201"/>
                    <a:pt x="3064" y="9288"/>
                    <a:pt x="2810" y="9464"/>
                  </a:cubicBezTo>
                  <a:cubicBezTo>
                    <a:pt x="2131" y="10000"/>
                    <a:pt x="2012" y="11036"/>
                    <a:pt x="2298" y="11869"/>
                  </a:cubicBezTo>
                  <a:cubicBezTo>
                    <a:pt x="2548" y="12655"/>
                    <a:pt x="2893" y="13417"/>
                    <a:pt x="3310" y="14131"/>
                  </a:cubicBezTo>
                  <a:cubicBezTo>
                    <a:pt x="3465" y="14393"/>
                    <a:pt x="3596" y="14655"/>
                    <a:pt x="3763" y="14905"/>
                  </a:cubicBezTo>
                  <a:cubicBezTo>
                    <a:pt x="3706" y="14877"/>
                    <a:pt x="3645" y="14864"/>
                    <a:pt x="3585" y="14864"/>
                  </a:cubicBezTo>
                  <a:cubicBezTo>
                    <a:pt x="3468" y="14864"/>
                    <a:pt x="3353" y="14914"/>
                    <a:pt x="3274" y="15001"/>
                  </a:cubicBezTo>
                  <a:cubicBezTo>
                    <a:pt x="2620" y="15560"/>
                    <a:pt x="2310" y="17298"/>
                    <a:pt x="2643" y="18108"/>
                  </a:cubicBezTo>
                  <a:cubicBezTo>
                    <a:pt x="2917" y="18739"/>
                    <a:pt x="4298" y="19954"/>
                    <a:pt x="5394" y="20846"/>
                  </a:cubicBezTo>
                  <a:cubicBezTo>
                    <a:pt x="5775" y="21168"/>
                    <a:pt x="6120" y="21442"/>
                    <a:pt x="6382" y="21632"/>
                  </a:cubicBezTo>
                  <a:cubicBezTo>
                    <a:pt x="5048" y="23216"/>
                    <a:pt x="3775" y="24859"/>
                    <a:pt x="2393" y="26419"/>
                  </a:cubicBezTo>
                  <a:cubicBezTo>
                    <a:pt x="2148" y="26700"/>
                    <a:pt x="2402" y="27079"/>
                    <a:pt x="2684" y="27079"/>
                  </a:cubicBezTo>
                  <a:cubicBezTo>
                    <a:pt x="2771" y="27079"/>
                    <a:pt x="2862" y="27042"/>
                    <a:pt x="2941" y="26954"/>
                  </a:cubicBezTo>
                  <a:cubicBezTo>
                    <a:pt x="4370" y="25418"/>
                    <a:pt x="10382" y="17501"/>
                    <a:pt x="10787" y="16798"/>
                  </a:cubicBezTo>
                  <a:cubicBezTo>
                    <a:pt x="11716" y="15143"/>
                    <a:pt x="11776" y="12834"/>
                    <a:pt x="10394" y="11512"/>
                  </a:cubicBezTo>
                  <a:cubicBezTo>
                    <a:pt x="11502" y="10619"/>
                    <a:pt x="11645" y="8916"/>
                    <a:pt x="11097" y="7607"/>
                  </a:cubicBezTo>
                  <a:cubicBezTo>
                    <a:pt x="10549" y="6297"/>
                    <a:pt x="9466" y="5297"/>
                    <a:pt x="8347" y="4416"/>
                  </a:cubicBezTo>
                  <a:cubicBezTo>
                    <a:pt x="6418" y="2868"/>
                    <a:pt x="4346" y="1511"/>
                    <a:pt x="2167" y="344"/>
                  </a:cubicBezTo>
                  <a:cubicBezTo>
                    <a:pt x="1844" y="168"/>
                    <a:pt x="1456" y="0"/>
                    <a:pt x="110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486;p62">
              <a:extLst>
                <a:ext uri="{FF2B5EF4-FFF2-40B4-BE49-F238E27FC236}">
                  <a16:creationId xmlns:a16="http://schemas.microsoft.com/office/drawing/2014/main" id="{F1EF3E2D-91B2-7211-39A7-105A61B38D9E}"/>
                </a:ext>
              </a:extLst>
            </p:cNvPr>
            <p:cNvSpPr/>
            <p:nvPr/>
          </p:nvSpPr>
          <p:spPr>
            <a:xfrm>
              <a:off x="5981304" y="3556957"/>
              <a:ext cx="384451" cy="843741"/>
            </a:xfrm>
            <a:custGeom>
              <a:avLst/>
              <a:gdLst/>
              <a:ahLst/>
              <a:cxnLst/>
              <a:rect l="l" t="t" r="r" b="b"/>
              <a:pathLst>
                <a:path w="9478" h="20801" extrusionOk="0">
                  <a:moveTo>
                    <a:pt x="810" y="0"/>
                  </a:moveTo>
                  <a:cubicBezTo>
                    <a:pt x="738" y="36"/>
                    <a:pt x="655" y="72"/>
                    <a:pt x="596" y="119"/>
                  </a:cubicBezTo>
                  <a:cubicBezTo>
                    <a:pt x="0" y="548"/>
                    <a:pt x="286" y="1465"/>
                    <a:pt x="631" y="2108"/>
                  </a:cubicBezTo>
                  <a:cubicBezTo>
                    <a:pt x="1941" y="4572"/>
                    <a:pt x="3263" y="7037"/>
                    <a:pt x="4584" y="9501"/>
                  </a:cubicBezTo>
                  <a:cubicBezTo>
                    <a:pt x="4316" y="9271"/>
                    <a:pt x="3982" y="9155"/>
                    <a:pt x="3646" y="9155"/>
                  </a:cubicBezTo>
                  <a:cubicBezTo>
                    <a:pt x="3356" y="9155"/>
                    <a:pt x="3064" y="9242"/>
                    <a:pt x="2810" y="9418"/>
                  </a:cubicBezTo>
                  <a:cubicBezTo>
                    <a:pt x="2131" y="9954"/>
                    <a:pt x="2012" y="10990"/>
                    <a:pt x="2298" y="11823"/>
                  </a:cubicBezTo>
                  <a:cubicBezTo>
                    <a:pt x="2548" y="12609"/>
                    <a:pt x="2893" y="13371"/>
                    <a:pt x="3310" y="14085"/>
                  </a:cubicBezTo>
                  <a:cubicBezTo>
                    <a:pt x="3465" y="14347"/>
                    <a:pt x="3596" y="14609"/>
                    <a:pt x="3763" y="14859"/>
                  </a:cubicBezTo>
                  <a:cubicBezTo>
                    <a:pt x="3706" y="14831"/>
                    <a:pt x="3645" y="14818"/>
                    <a:pt x="3585" y="14818"/>
                  </a:cubicBezTo>
                  <a:cubicBezTo>
                    <a:pt x="3468" y="14818"/>
                    <a:pt x="3353" y="14868"/>
                    <a:pt x="3274" y="14955"/>
                  </a:cubicBezTo>
                  <a:cubicBezTo>
                    <a:pt x="2620" y="15514"/>
                    <a:pt x="2310" y="17252"/>
                    <a:pt x="2643" y="18062"/>
                  </a:cubicBezTo>
                  <a:cubicBezTo>
                    <a:pt x="2917" y="18693"/>
                    <a:pt x="4298" y="19908"/>
                    <a:pt x="5394" y="20800"/>
                  </a:cubicBezTo>
                  <a:cubicBezTo>
                    <a:pt x="5691" y="20622"/>
                    <a:pt x="5930" y="20372"/>
                    <a:pt x="6108" y="20086"/>
                  </a:cubicBezTo>
                  <a:cubicBezTo>
                    <a:pt x="6501" y="19431"/>
                    <a:pt x="6418" y="18491"/>
                    <a:pt x="5882" y="17979"/>
                  </a:cubicBezTo>
                  <a:lnTo>
                    <a:pt x="5882" y="17979"/>
                  </a:lnTo>
                  <a:cubicBezTo>
                    <a:pt x="5969" y="18004"/>
                    <a:pt x="6059" y="18017"/>
                    <a:pt x="6147" y="18017"/>
                  </a:cubicBezTo>
                  <a:cubicBezTo>
                    <a:pt x="6467" y="18017"/>
                    <a:pt x="6776" y="17854"/>
                    <a:pt x="6953" y="17574"/>
                  </a:cubicBezTo>
                  <a:cubicBezTo>
                    <a:pt x="7227" y="17110"/>
                    <a:pt x="7132" y="16526"/>
                    <a:pt x="6953" y="16026"/>
                  </a:cubicBezTo>
                  <a:cubicBezTo>
                    <a:pt x="6430" y="14621"/>
                    <a:pt x="5239" y="13585"/>
                    <a:pt x="4013" y="12728"/>
                  </a:cubicBezTo>
                  <a:lnTo>
                    <a:pt x="4013" y="12728"/>
                  </a:lnTo>
                  <a:cubicBezTo>
                    <a:pt x="4834" y="12990"/>
                    <a:pt x="5501" y="13573"/>
                    <a:pt x="6311" y="13907"/>
                  </a:cubicBezTo>
                  <a:cubicBezTo>
                    <a:pt x="6625" y="14038"/>
                    <a:pt x="6980" y="14114"/>
                    <a:pt x="7324" y="14114"/>
                  </a:cubicBezTo>
                  <a:cubicBezTo>
                    <a:pt x="7853" y="14114"/>
                    <a:pt x="8356" y="13935"/>
                    <a:pt x="8644" y="13502"/>
                  </a:cubicBezTo>
                  <a:cubicBezTo>
                    <a:pt x="9073" y="12859"/>
                    <a:pt x="8799" y="11978"/>
                    <a:pt x="8335" y="11359"/>
                  </a:cubicBezTo>
                  <a:cubicBezTo>
                    <a:pt x="7882" y="10740"/>
                    <a:pt x="7334" y="10097"/>
                    <a:pt x="6953" y="9430"/>
                  </a:cubicBezTo>
                  <a:lnTo>
                    <a:pt x="6953" y="9430"/>
                  </a:lnTo>
                  <a:cubicBezTo>
                    <a:pt x="7178" y="9640"/>
                    <a:pt x="7474" y="9736"/>
                    <a:pt x="7779" y="9736"/>
                  </a:cubicBezTo>
                  <a:cubicBezTo>
                    <a:pt x="8219" y="9736"/>
                    <a:pt x="8677" y="9536"/>
                    <a:pt x="8966" y="9192"/>
                  </a:cubicBezTo>
                  <a:cubicBezTo>
                    <a:pt x="9442" y="8608"/>
                    <a:pt x="9478" y="7763"/>
                    <a:pt x="9228" y="7049"/>
                  </a:cubicBezTo>
                  <a:cubicBezTo>
                    <a:pt x="8978" y="6334"/>
                    <a:pt x="8477" y="5739"/>
                    <a:pt x="7977" y="5191"/>
                  </a:cubicBezTo>
                  <a:cubicBezTo>
                    <a:pt x="5953" y="3001"/>
                    <a:pt x="3524" y="1239"/>
                    <a:pt x="810"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487;p62">
              <a:extLst>
                <a:ext uri="{FF2B5EF4-FFF2-40B4-BE49-F238E27FC236}">
                  <a16:creationId xmlns:a16="http://schemas.microsoft.com/office/drawing/2014/main" id="{E79A9D10-03C7-9E3C-7BDA-ECB04485C7CB}"/>
                </a:ext>
              </a:extLst>
            </p:cNvPr>
            <p:cNvSpPr/>
            <p:nvPr/>
          </p:nvSpPr>
          <p:spPr>
            <a:xfrm>
              <a:off x="5960048" y="3826419"/>
              <a:ext cx="81652" cy="90373"/>
            </a:xfrm>
            <a:custGeom>
              <a:avLst/>
              <a:gdLst/>
              <a:ahLst/>
              <a:cxnLst/>
              <a:rect l="l" t="t" r="r" b="b"/>
              <a:pathLst>
                <a:path w="2013" h="2228" extrusionOk="0">
                  <a:moveTo>
                    <a:pt x="48" y="1"/>
                  </a:moveTo>
                  <a:lnTo>
                    <a:pt x="48" y="1"/>
                  </a:lnTo>
                  <a:cubicBezTo>
                    <a:pt x="0" y="1156"/>
                    <a:pt x="858" y="2192"/>
                    <a:pt x="2013" y="2227"/>
                  </a:cubicBezTo>
                  <a:cubicBezTo>
                    <a:pt x="1834" y="1180"/>
                    <a:pt x="1072" y="311"/>
                    <a:pt x="48" y="1"/>
                  </a:cubicBezTo>
                  <a:close/>
                </a:path>
              </a:pathLst>
            </a:custGeom>
            <a:solidFill>
              <a:srgbClr val="8FBF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488;p62">
              <a:extLst>
                <a:ext uri="{FF2B5EF4-FFF2-40B4-BE49-F238E27FC236}">
                  <a16:creationId xmlns:a16="http://schemas.microsoft.com/office/drawing/2014/main" id="{1DA30CB5-2BE5-339B-E12E-2061BB8FF000}"/>
                </a:ext>
              </a:extLst>
            </p:cNvPr>
            <p:cNvSpPr/>
            <p:nvPr/>
          </p:nvSpPr>
          <p:spPr>
            <a:xfrm>
              <a:off x="6157592" y="3476276"/>
              <a:ext cx="67618" cy="114508"/>
            </a:xfrm>
            <a:custGeom>
              <a:avLst/>
              <a:gdLst/>
              <a:ahLst/>
              <a:cxnLst/>
              <a:rect l="l" t="t" r="r" b="b"/>
              <a:pathLst>
                <a:path w="1667" h="2823" extrusionOk="0">
                  <a:moveTo>
                    <a:pt x="488" y="1"/>
                  </a:moveTo>
                  <a:cubicBezTo>
                    <a:pt x="0" y="1049"/>
                    <a:pt x="381" y="2335"/>
                    <a:pt x="1429" y="2823"/>
                  </a:cubicBezTo>
                  <a:cubicBezTo>
                    <a:pt x="1667" y="1787"/>
                    <a:pt x="1310" y="692"/>
                    <a:pt x="488" y="1"/>
                  </a:cubicBezTo>
                  <a:close/>
                </a:path>
              </a:pathLst>
            </a:custGeom>
            <a:solidFill>
              <a:srgbClr val="8FBF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489;p62">
              <a:extLst>
                <a:ext uri="{FF2B5EF4-FFF2-40B4-BE49-F238E27FC236}">
                  <a16:creationId xmlns:a16="http://schemas.microsoft.com/office/drawing/2014/main" id="{D400CB68-08F6-5627-6ED8-AAF19CBC305D}"/>
                </a:ext>
              </a:extLst>
            </p:cNvPr>
            <p:cNvSpPr/>
            <p:nvPr/>
          </p:nvSpPr>
          <p:spPr>
            <a:xfrm>
              <a:off x="2603950" y="4118475"/>
              <a:ext cx="276799" cy="636466"/>
            </a:xfrm>
            <a:custGeom>
              <a:avLst/>
              <a:gdLst/>
              <a:ahLst/>
              <a:cxnLst/>
              <a:rect l="l" t="t" r="r" b="b"/>
              <a:pathLst>
                <a:path w="6824" h="15691" extrusionOk="0">
                  <a:moveTo>
                    <a:pt x="6167" y="0"/>
                  </a:moveTo>
                  <a:cubicBezTo>
                    <a:pt x="5962" y="0"/>
                    <a:pt x="5741" y="94"/>
                    <a:pt x="5549" y="195"/>
                  </a:cubicBezTo>
                  <a:cubicBezTo>
                    <a:pt x="4287" y="873"/>
                    <a:pt x="3096" y="1659"/>
                    <a:pt x="1977" y="2552"/>
                  </a:cubicBezTo>
                  <a:cubicBezTo>
                    <a:pt x="1334" y="3064"/>
                    <a:pt x="703" y="3648"/>
                    <a:pt x="382" y="4410"/>
                  </a:cubicBezTo>
                  <a:cubicBezTo>
                    <a:pt x="72" y="5172"/>
                    <a:pt x="156" y="6148"/>
                    <a:pt x="799" y="6672"/>
                  </a:cubicBezTo>
                  <a:cubicBezTo>
                    <a:pt x="1" y="7434"/>
                    <a:pt x="25" y="8767"/>
                    <a:pt x="572" y="9732"/>
                  </a:cubicBezTo>
                  <a:cubicBezTo>
                    <a:pt x="799" y="10148"/>
                    <a:pt x="4287" y="14732"/>
                    <a:pt x="5121" y="15625"/>
                  </a:cubicBezTo>
                  <a:cubicBezTo>
                    <a:pt x="5164" y="15671"/>
                    <a:pt x="5214" y="15691"/>
                    <a:pt x="5262" y="15691"/>
                  </a:cubicBezTo>
                  <a:cubicBezTo>
                    <a:pt x="5426" y="15691"/>
                    <a:pt x="5577" y="15469"/>
                    <a:pt x="5430" y="15304"/>
                  </a:cubicBezTo>
                  <a:cubicBezTo>
                    <a:pt x="4632" y="14411"/>
                    <a:pt x="3894" y="13446"/>
                    <a:pt x="3120" y="12541"/>
                  </a:cubicBezTo>
                  <a:cubicBezTo>
                    <a:pt x="3275" y="12422"/>
                    <a:pt x="3477" y="12268"/>
                    <a:pt x="3692" y="12089"/>
                  </a:cubicBezTo>
                  <a:cubicBezTo>
                    <a:pt x="4335" y="11565"/>
                    <a:pt x="5132" y="10863"/>
                    <a:pt x="5287" y="10494"/>
                  </a:cubicBezTo>
                  <a:cubicBezTo>
                    <a:pt x="5478" y="10041"/>
                    <a:pt x="5299" y="9029"/>
                    <a:pt x="4918" y="8696"/>
                  </a:cubicBezTo>
                  <a:cubicBezTo>
                    <a:pt x="4869" y="8646"/>
                    <a:pt x="4802" y="8620"/>
                    <a:pt x="4735" y="8620"/>
                  </a:cubicBezTo>
                  <a:cubicBezTo>
                    <a:pt x="4704" y="8620"/>
                    <a:pt x="4674" y="8625"/>
                    <a:pt x="4644" y="8636"/>
                  </a:cubicBezTo>
                  <a:cubicBezTo>
                    <a:pt x="4728" y="8493"/>
                    <a:pt x="4811" y="8339"/>
                    <a:pt x="4894" y="8196"/>
                  </a:cubicBezTo>
                  <a:cubicBezTo>
                    <a:pt x="5144" y="7779"/>
                    <a:pt x="5347" y="7338"/>
                    <a:pt x="5490" y="6886"/>
                  </a:cubicBezTo>
                  <a:cubicBezTo>
                    <a:pt x="5656" y="6410"/>
                    <a:pt x="5585" y="5803"/>
                    <a:pt x="5192" y="5493"/>
                  </a:cubicBezTo>
                  <a:cubicBezTo>
                    <a:pt x="5049" y="5388"/>
                    <a:pt x="4880" y="5337"/>
                    <a:pt x="4712" y="5337"/>
                  </a:cubicBezTo>
                  <a:cubicBezTo>
                    <a:pt x="4516" y="5337"/>
                    <a:pt x="4322" y="5406"/>
                    <a:pt x="4168" y="5541"/>
                  </a:cubicBezTo>
                  <a:cubicBezTo>
                    <a:pt x="4930" y="4112"/>
                    <a:pt x="5692" y="2683"/>
                    <a:pt x="6454" y="1254"/>
                  </a:cubicBezTo>
                  <a:cubicBezTo>
                    <a:pt x="6656" y="885"/>
                    <a:pt x="6823" y="350"/>
                    <a:pt x="6466" y="99"/>
                  </a:cubicBezTo>
                  <a:cubicBezTo>
                    <a:pt x="6430" y="64"/>
                    <a:pt x="6394" y="40"/>
                    <a:pt x="6347" y="28"/>
                  </a:cubicBezTo>
                  <a:cubicBezTo>
                    <a:pt x="6289" y="9"/>
                    <a:pt x="6229" y="0"/>
                    <a:pt x="616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490;p62">
              <a:extLst>
                <a:ext uri="{FF2B5EF4-FFF2-40B4-BE49-F238E27FC236}">
                  <a16:creationId xmlns:a16="http://schemas.microsoft.com/office/drawing/2014/main" id="{1A314B28-FD40-8768-C3B5-B746C4D36CEB}"/>
                </a:ext>
              </a:extLst>
            </p:cNvPr>
            <p:cNvSpPr/>
            <p:nvPr/>
          </p:nvSpPr>
          <p:spPr>
            <a:xfrm>
              <a:off x="2658062" y="4120057"/>
              <a:ext cx="222688" cy="488819"/>
            </a:xfrm>
            <a:custGeom>
              <a:avLst/>
              <a:gdLst/>
              <a:ahLst/>
              <a:cxnLst/>
              <a:rect l="l" t="t" r="r" b="b"/>
              <a:pathLst>
                <a:path w="5490" h="12051" extrusionOk="0">
                  <a:moveTo>
                    <a:pt x="5025" y="1"/>
                  </a:moveTo>
                  <a:cubicBezTo>
                    <a:pt x="3453" y="715"/>
                    <a:pt x="2036" y="1739"/>
                    <a:pt x="869" y="3001"/>
                  </a:cubicBezTo>
                  <a:cubicBezTo>
                    <a:pt x="560" y="3311"/>
                    <a:pt x="310" y="3680"/>
                    <a:pt x="143" y="4085"/>
                  </a:cubicBezTo>
                  <a:cubicBezTo>
                    <a:pt x="0" y="4502"/>
                    <a:pt x="12" y="4990"/>
                    <a:pt x="298" y="5323"/>
                  </a:cubicBezTo>
                  <a:cubicBezTo>
                    <a:pt x="460" y="5527"/>
                    <a:pt x="721" y="5644"/>
                    <a:pt x="974" y="5644"/>
                  </a:cubicBezTo>
                  <a:cubicBezTo>
                    <a:pt x="1150" y="5644"/>
                    <a:pt x="1321" y="5588"/>
                    <a:pt x="1453" y="5466"/>
                  </a:cubicBezTo>
                  <a:lnTo>
                    <a:pt x="1453" y="5466"/>
                  </a:lnTo>
                  <a:cubicBezTo>
                    <a:pt x="1203" y="5847"/>
                    <a:pt x="941" y="6228"/>
                    <a:pt x="655" y="6585"/>
                  </a:cubicBezTo>
                  <a:cubicBezTo>
                    <a:pt x="393" y="6942"/>
                    <a:pt x="227" y="7454"/>
                    <a:pt x="477" y="7823"/>
                  </a:cubicBezTo>
                  <a:cubicBezTo>
                    <a:pt x="643" y="8076"/>
                    <a:pt x="936" y="8180"/>
                    <a:pt x="1245" y="8180"/>
                  </a:cubicBezTo>
                  <a:cubicBezTo>
                    <a:pt x="1445" y="8180"/>
                    <a:pt x="1651" y="8136"/>
                    <a:pt x="1834" y="8061"/>
                  </a:cubicBezTo>
                  <a:cubicBezTo>
                    <a:pt x="2286" y="7859"/>
                    <a:pt x="2679" y="7526"/>
                    <a:pt x="3155" y="7371"/>
                  </a:cubicBezTo>
                  <a:lnTo>
                    <a:pt x="3155" y="7371"/>
                  </a:lnTo>
                  <a:cubicBezTo>
                    <a:pt x="2453" y="7871"/>
                    <a:pt x="1762" y="8478"/>
                    <a:pt x="1453" y="9288"/>
                  </a:cubicBezTo>
                  <a:cubicBezTo>
                    <a:pt x="1346" y="9574"/>
                    <a:pt x="1298" y="9907"/>
                    <a:pt x="1453" y="10181"/>
                  </a:cubicBezTo>
                  <a:cubicBezTo>
                    <a:pt x="1558" y="10343"/>
                    <a:pt x="1747" y="10436"/>
                    <a:pt x="1941" y="10436"/>
                  </a:cubicBezTo>
                  <a:cubicBezTo>
                    <a:pt x="1989" y="10436"/>
                    <a:pt x="2037" y="10431"/>
                    <a:pt x="2084" y="10419"/>
                  </a:cubicBezTo>
                  <a:lnTo>
                    <a:pt x="2084" y="10419"/>
                  </a:lnTo>
                  <a:cubicBezTo>
                    <a:pt x="1762" y="10740"/>
                    <a:pt x="1715" y="11240"/>
                    <a:pt x="1941" y="11633"/>
                  </a:cubicBezTo>
                  <a:cubicBezTo>
                    <a:pt x="2048" y="11800"/>
                    <a:pt x="2191" y="11943"/>
                    <a:pt x="2358" y="12050"/>
                  </a:cubicBezTo>
                  <a:cubicBezTo>
                    <a:pt x="3001" y="11526"/>
                    <a:pt x="3798" y="10824"/>
                    <a:pt x="3953" y="10455"/>
                  </a:cubicBezTo>
                  <a:cubicBezTo>
                    <a:pt x="4144" y="10002"/>
                    <a:pt x="3965" y="8990"/>
                    <a:pt x="3584" y="8657"/>
                  </a:cubicBezTo>
                  <a:cubicBezTo>
                    <a:pt x="3535" y="8607"/>
                    <a:pt x="3468" y="8581"/>
                    <a:pt x="3401" y="8581"/>
                  </a:cubicBezTo>
                  <a:cubicBezTo>
                    <a:pt x="3370" y="8581"/>
                    <a:pt x="3340" y="8586"/>
                    <a:pt x="3310" y="8597"/>
                  </a:cubicBezTo>
                  <a:cubicBezTo>
                    <a:pt x="3394" y="8454"/>
                    <a:pt x="3477" y="8300"/>
                    <a:pt x="3560" y="8157"/>
                  </a:cubicBezTo>
                  <a:cubicBezTo>
                    <a:pt x="3810" y="7740"/>
                    <a:pt x="4013" y="7299"/>
                    <a:pt x="4156" y="6847"/>
                  </a:cubicBezTo>
                  <a:cubicBezTo>
                    <a:pt x="4322" y="6371"/>
                    <a:pt x="4251" y="5764"/>
                    <a:pt x="3858" y="5454"/>
                  </a:cubicBezTo>
                  <a:cubicBezTo>
                    <a:pt x="3715" y="5349"/>
                    <a:pt x="3546" y="5298"/>
                    <a:pt x="3378" y="5298"/>
                  </a:cubicBezTo>
                  <a:cubicBezTo>
                    <a:pt x="3182" y="5298"/>
                    <a:pt x="2988" y="5367"/>
                    <a:pt x="2834" y="5502"/>
                  </a:cubicBezTo>
                  <a:cubicBezTo>
                    <a:pt x="3596" y="4073"/>
                    <a:pt x="4358" y="2644"/>
                    <a:pt x="5120" y="1215"/>
                  </a:cubicBezTo>
                  <a:cubicBezTo>
                    <a:pt x="5322" y="846"/>
                    <a:pt x="5489" y="311"/>
                    <a:pt x="5144" y="72"/>
                  </a:cubicBezTo>
                  <a:cubicBezTo>
                    <a:pt x="5108" y="37"/>
                    <a:pt x="5060" y="13"/>
                    <a:pt x="5025" y="1"/>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491;p62">
              <a:extLst>
                <a:ext uri="{FF2B5EF4-FFF2-40B4-BE49-F238E27FC236}">
                  <a16:creationId xmlns:a16="http://schemas.microsoft.com/office/drawing/2014/main" id="{9F18D88C-B294-060F-5C80-FED9FD878DCE}"/>
                </a:ext>
              </a:extLst>
            </p:cNvPr>
            <p:cNvSpPr/>
            <p:nvPr/>
          </p:nvSpPr>
          <p:spPr>
            <a:xfrm>
              <a:off x="2715054" y="4029763"/>
              <a:ext cx="44456" cy="75365"/>
            </a:xfrm>
            <a:custGeom>
              <a:avLst/>
              <a:gdLst/>
              <a:ahLst/>
              <a:cxnLst/>
              <a:rect l="l" t="t" r="r" b="b"/>
              <a:pathLst>
                <a:path w="1096" h="1858" extrusionOk="0">
                  <a:moveTo>
                    <a:pt x="774" y="0"/>
                  </a:moveTo>
                  <a:cubicBezTo>
                    <a:pt x="238" y="453"/>
                    <a:pt x="0" y="1167"/>
                    <a:pt x="155" y="1858"/>
                  </a:cubicBezTo>
                  <a:cubicBezTo>
                    <a:pt x="846" y="1536"/>
                    <a:pt x="1096" y="691"/>
                    <a:pt x="7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492;p62">
              <a:extLst>
                <a:ext uri="{FF2B5EF4-FFF2-40B4-BE49-F238E27FC236}">
                  <a16:creationId xmlns:a16="http://schemas.microsoft.com/office/drawing/2014/main" id="{50929A4A-51A6-5EC3-6B05-701F07D17CB9}"/>
                </a:ext>
              </a:extLst>
            </p:cNvPr>
            <p:cNvSpPr/>
            <p:nvPr/>
          </p:nvSpPr>
          <p:spPr>
            <a:xfrm>
              <a:off x="2881201" y="4261502"/>
              <a:ext cx="72445" cy="37074"/>
            </a:xfrm>
            <a:custGeom>
              <a:avLst/>
              <a:gdLst/>
              <a:ahLst/>
              <a:cxnLst/>
              <a:rect l="l" t="t" r="r" b="b"/>
              <a:pathLst>
                <a:path w="1786" h="914" extrusionOk="0">
                  <a:moveTo>
                    <a:pt x="1563" y="1"/>
                  </a:moveTo>
                  <a:cubicBezTo>
                    <a:pt x="950" y="1"/>
                    <a:pt x="361" y="302"/>
                    <a:pt x="0" y="812"/>
                  </a:cubicBezTo>
                  <a:cubicBezTo>
                    <a:pt x="164" y="881"/>
                    <a:pt x="333" y="914"/>
                    <a:pt x="499" y="914"/>
                  </a:cubicBezTo>
                  <a:cubicBezTo>
                    <a:pt x="1047" y="914"/>
                    <a:pt x="1567" y="562"/>
                    <a:pt x="1786" y="14"/>
                  </a:cubicBezTo>
                  <a:cubicBezTo>
                    <a:pt x="1711" y="5"/>
                    <a:pt x="1637" y="1"/>
                    <a:pt x="15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493;p62">
              <a:extLst>
                <a:ext uri="{FF2B5EF4-FFF2-40B4-BE49-F238E27FC236}">
                  <a16:creationId xmlns:a16="http://schemas.microsoft.com/office/drawing/2014/main" id="{92433429-E20B-19DB-37A2-6BC0219EFCFB}"/>
                </a:ext>
              </a:extLst>
            </p:cNvPr>
            <p:cNvSpPr/>
            <p:nvPr/>
          </p:nvSpPr>
          <p:spPr>
            <a:xfrm>
              <a:off x="2879254" y="4487642"/>
              <a:ext cx="50744" cy="18537"/>
            </a:xfrm>
            <a:custGeom>
              <a:avLst/>
              <a:gdLst/>
              <a:ahLst/>
              <a:cxnLst/>
              <a:rect l="l" t="t" r="r" b="b"/>
              <a:pathLst>
                <a:path w="1251" h="457" extrusionOk="0">
                  <a:moveTo>
                    <a:pt x="487" y="0"/>
                  </a:moveTo>
                  <a:cubicBezTo>
                    <a:pt x="323" y="0"/>
                    <a:pt x="157" y="35"/>
                    <a:pt x="0" y="107"/>
                  </a:cubicBezTo>
                  <a:cubicBezTo>
                    <a:pt x="175" y="337"/>
                    <a:pt x="439" y="457"/>
                    <a:pt x="707" y="457"/>
                  </a:cubicBezTo>
                  <a:cubicBezTo>
                    <a:pt x="896" y="457"/>
                    <a:pt x="1088" y="397"/>
                    <a:pt x="1251" y="273"/>
                  </a:cubicBezTo>
                  <a:cubicBezTo>
                    <a:pt x="1028" y="95"/>
                    <a:pt x="759" y="0"/>
                    <a:pt x="4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494;p62">
              <a:extLst>
                <a:ext uri="{FF2B5EF4-FFF2-40B4-BE49-F238E27FC236}">
                  <a16:creationId xmlns:a16="http://schemas.microsoft.com/office/drawing/2014/main" id="{B218FB4F-DCE5-7375-1F76-9AA28A544B6F}"/>
                </a:ext>
              </a:extLst>
            </p:cNvPr>
            <p:cNvSpPr/>
            <p:nvPr/>
          </p:nvSpPr>
          <p:spPr>
            <a:xfrm>
              <a:off x="3715267" y="3954153"/>
              <a:ext cx="198026" cy="456369"/>
            </a:xfrm>
            <a:custGeom>
              <a:avLst/>
              <a:gdLst/>
              <a:ahLst/>
              <a:cxnLst/>
              <a:rect l="l" t="t" r="r" b="b"/>
              <a:pathLst>
                <a:path w="4882" h="11251" extrusionOk="0">
                  <a:moveTo>
                    <a:pt x="4429" y="1"/>
                  </a:moveTo>
                  <a:cubicBezTo>
                    <a:pt x="4280" y="1"/>
                    <a:pt x="4119" y="75"/>
                    <a:pt x="3989" y="150"/>
                  </a:cubicBezTo>
                  <a:cubicBezTo>
                    <a:pt x="3072" y="626"/>
                    <a:pt x="2215" y="1198"/>
                    <a:pt x="1417" y="1841"/>
                  </a:cubicBezTo>
                  <a:cubicBezTo>
                    <a:pt x="953" y="2210"/>
                    <a:pt x="500" y="2615"/>
                    <a:pt x="274" y="3162"/>
                  </a:cubicBezTo>
                  <a:cubicBezTo>
                    <a:pt x="48" y="3710"/>
                    <a:pt x="119" y="4412"/>
                    <a:pt x="572" y="4782"/>
                  </a:cubicBezTo>
                  <a:cubicBezTo>
                    <a:pt x="0" y="5329"/>
                    <a:pt x="24" y="6294"/>
                    <a:pt x="405" y="6984"/>
                  </a:cubicBezTo>
                  <a:cubicBezTo>
                    <a:pt x="572" y="7270"/>
                    <a:pt x="3072" y="10556"/>
                    <a:pt x="3667" y="11199"/>
                  </a:cubicBezTo>
                  <a:cubicBezTo>
                    <a:pt x="3701" y="11236"/>
                    <a:pt x="3739" y="11251"/>
                    <a:pt x="3775" y="11251"/>
                  </a:cubicBezTo>
                  <a:cubicBezTo>
                    <a:pt x="3892" y="11251"/>
                    <a:pt x="3993" y="11091"/>
                    <a:pt x="3893" y="10973"/>
                  </a:cubicBezTo>
                  <a:cubicBezTo>
                    <a:pt x="3322" y="10330"/>
                    <a:pt x="2798" y="9651"/>
                    <a:pt x="2238" y="8984"/>
                  </a:cubicBezTo>
                  <a:cubicBezTo>
                    <a:pt x="2346" y="8901"/>
                    <a:pt x="2489" y="8794"/>
                    <a:pt x="2643" y="8663"/>
                  </a:cubicBezTo>
                  <a:cubicBezTo>
                    <a:pt x="3108" y="8294"/>
                    <a:pt x="3679" y="7794"/>
                    <a:pt x="3786" y="7520"/>
                  </a:cubicBezTo>
                  <a:cubicBezTo>
                    <a:pt x="3929" y="7187"/>
                    <a:pt x="3798" y="6472"/>
                    <a:pt x="3536" y="6234"/>
                  </a:cubicBezTo>
                  <a:cubicBezTo>
                    <a:pt x="3499" y="6197"/>
                    <a:pt x="3453" y="6178"/>
                    <a:pt x="3405" y="6178"/>
                  </a:cubicBezTo>
                  <a:cubicBezTo>
                    <a:pt x="3377" y="6178"/>
                    <a:pt x="3349" y="6185"/>
                    <a:pt x="3322" y="6198"/>
                  </a:cubicBezTo>
                  <a:cubicBezTo>
                    <a:pt x="3393" y="6091"/>
                    <a:pt x="3453" y="5984"/>
                    <a:pt x="3512" y="5877"/>
                  </a:cubicBezTo>
                  <a:cubicBezTo>
                    <a:pt x="3691" y="5579"/>
                    <a:pt x="3834" y="5258"/>
                    <a:pt x="3929" y="4936"/>
                  </a:cubicBezTo>
                  <a:cubicBezTo>
                    <a:pt x="4048" y="4591"/>
                    <a:pt x="4001" y="4162"/>
                    <a:pt x="3715" y="3936"/>
                  </a:cubicBezTo>
                  <a:cubicBezTo>
                    <a:pt x="3610" y="3864"/>
                    <a:pt x="3489" y="3828"/>
                    <a:pt x="3370" y="3828"/>
                  </a:cubicBezTo>
                  <a:cubicBezTo>
                    <a:pt x="3233" y="3828"/>
                    <a:pt x="3097" y="3876"/>
                    <a:pt x="2989" y="3972"/>
                  </a:cubicBezTo>
                  <a:lnTo>
                    <a:pt x="4620" y="900"/>
                  </a:lnTo>
                  <a:cubicBezTo>
                    <a:pt x="4763" y="626"/>
                    <a:pt x="4882" y="245"/>
                    <a:pt x="4644" y="67"/>
                  </a:cubicBezTo>
                  <a:cubicBezTo>
                    <a:pt x="4608" y="55"/>
                    <a:pt x="4584" y="31"/>
                    <a:pt x="4548" y="19"/>
                  </a:cubicBezTo>
                  <a:cubicBezTo>
                    <a:pt x="4510" y="6"/>
                    <a:pt x="4470" y="1"/>
                    <a:pt x="44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495;p62">
              <a:extLst>
                <a:ext uri="{FF2B5EF4-FFF2-40B4-BE49-F238E27FC236}">
                  <a16:creationId xmlns:a16="http://schemas.microsoft.com/office/drawing/2014/main" id="{F829F113-6867-CF40-EEF1-D2D1F9CC9D40}"/>
                </a:ext>
              </a:extLst>
            </p:cNvPr>
            <p:cNvSpPr/>
            <p:nvPr/>
          </p:nvSpPr>
          <p:spPr>
            <a:xfrm>
              <a:off x="3753397" y="3954924"/>
              <a:ext cx="159897" cy="350622"/>
            </a:xfrm>
            <a:custGeom>
              <a:avLst/>
              <a:gdLst/>
              <a:ahLst/>
              <a:cxnLst/>
              <a:rect l="l" t="t" r="r" b="b"/>
              <a:pathLst>
                <a:path w="3942" h="8644" extrusionOk="0">
                  <a:moveTo>
                    <a:pt x="3620" y="0"/>
                  </a:moveTo>
                  <a:cubicBezTo>
                    <a:pt x="2489" y="512"/>
                    <a:pt x="1477" y="1250"/>
                    <a:pt x="644" y="2155"/>
                  </a:cubicBezTo>
                  <a:cubicBezTo>
                    <a:pt x="417" y="2369"/>
                    <a:pt x="239" y="2643"/>
                    <a:pt x="120" y="2929"/>
                  </a:cubicBezTo>
                  <a:cubicBezTo>
                    <a:pt x="1" y="3227"/>
                    <a:pt x="36" y="3560"/>
                    <a:pt x="227" y="3822"/>
                  </a:cubicBezTo>
                  <a:cubicBezTo>
                    <a:pt x="345" y="3967"/>
                    <a:pt x="531" y="4048"/>
                    <a:pt x="711" y="4048"/>
                  </a:cubicBezTo>
                  <a:cubicBezTo>
                    <a:pt x="840" y="4048"/>
                    <a:pt x="966" y="4007"/>
                    <a:pt x="1060" y="3917"/>
                  </a:cubicBezTo>
                  <a:lnTo>
                    <a:pt x="1060" y="3917"/>
                  </a:lnTo>
                  <a:cubicBezTo>
                    <a:pt x="882" y="4203"/>
                    <a:pt x="691" y="4465"/>
                    <a:pt x="489" y="4715"/>
                  </a:cubicBezTo>
                  <a:cubicBezTo>
                    <a:pt x="298" y="4977"/>
                    <a:pt x="179" y="5346"/>
                    <a:pt x="358" y="5608"/>
                  </a:cubicBezTo>
                  <a:cubicBezTo>
                    <a:pt x="480" y="5788"/>
                    <a:pt x="690" y="5863"/>
                    <a:pt x="910" y="5863"/>
                  </a:cubicBezTo>
                  <a:cubicBezTo>
                    <a:pt x="1054" y="5863"/>
                    <a:pt x="1202" y="5831"/>
                    <a:pt x="1334" y="5775"/>
                  </a:cubicBezTo>
                  <a:cubicBezTo>
                    <a:pt x="1656" y="5644"/>
                    <a:pt x="1941" y="5405"/>
                    <a:pt x="2287" y="5286"/>
                  </a:cubicBezTo>
                  <a:lnTo>
                    <a:pt x="2287" y="5286"/>
                  </a:lnTo>
                  <a:cubicBezTo>
                    <a:pt x="1775" y="5644"/>
                    <a:pt x="1275" y="6072"/>
                    <a:pt x="1060" y="6656"/>
                  </a:cubicBezTo>
                  <a:cubicBezTo>
                    <a:pt x="965" y="6858"/>
                    <a:pt x="965" y="7096"/>
                    <a:pt x="1060" y="7299"/>
                  </a:cubicBezTo>
                  <a:cubicBezTo>
                    <a:pt x="1136" y="7421"/>
                    <a:pt x="1264" y="7492"/>
                    <a:pt x="1403" y="7492"/>
                  </a:cubicBezTo>
                  <a:cubicBezTo>
                    <a:pt x="1439" y="7492"/>
                    <a:pt x="1476" y="7487"/>
                    <a:pt x="1513" y="7477"/>
                  </a:cubicBezTo>
                  <a:lnTo>
                    <a:pt x="1513" y="7477"/>
                  </a:lnTo>
                  <a:cubicBezTo>
                    <a:pt x="1287" y="7715"/>
                    <a:pt x="1251" y="8061"/>
                    <a:pt x="1406" y="8346"/>
                  </a:cubicBezTo>
                  <a:cubicBezTo>
                    <a:pt x="1489" y="8465"/>
                    <a:pt x="1584" y="8573"/>
                    <a:pt x="1703" y="8644"/>
                  </a:cubicBezTo>
                  <a:cubicBezTo>
                    <a:pt x="2168" y="8275"/>
                    <a:pt x="2739" y="7775"/>
                    <a:pt x="2846" y="7501"/>
                  </a:cubicBezTo>
                  <a:cubicBezTo>
                    <a:pt x="2989" y="7168"/>
                    <a:pt x="2858" y="6453"/>
                    <a:pt x="2596" y="6215"/>
                  </a:cubicBezTo>
                  <a:cubicBezTo>
                    <a:pt x="2559" y="6178"/>
                    <a:pt x="2513" y="6159"/>
                    <a:pt x="2465" y="6159"/>
                  </a:cubicBezTo>
                  <a:cubicBezTo>
                    <a:pt x="2437" y="6159"/>
                    <a:pt x="2409" y="6166"/>
                    <a:pt x="2382" y="6179"/>
                  </a:cubicBezTo>
                  <a:cubicBezTo>
                    <a:pt x="2453" y="6072"/>
                    <a:pt x="2513" y="5965"/>
                    <a:pt x="2572" y="5858"/>
                  </a:cubicBezTo>
                  <a:cubicBezTo>
                    <a:pt x="2751" y="5560"/>
                    <a:pt x="2894" y="5239"/>
                    <a:pt x="2989" y="4917"/>
                  </a:cubicBezTo>
                  <a:cubicBezTo>
                    <a:pt x="3108" y="4572"/>
                    <a:pt x="3061" y="4143"/>
                    <a:pt x="2775" y="3917"/>
                  </a:cubicBezTo>
                  <a:cubicBezTo>
                    <a:pt x="2670" y="3845"/>
                    <a:pt x="2549" y="3809"/>
                    <a:pt x="2430" y="3809"/>
                  </a:cubicBezTo>
                  <a:cubicBezTo>
                    <a:pt x="2293" y="3809"/>
                    <a:pt x="2157" y="3857"/>
                    <a:pt x="2049" y="3953"/>
                  </a:cubicBezTo>
                  <a:lnTo>
                    <a:pt x="3680" y="881"/>
                  </a:lnTo>
                  <a:cubicBezTo>
                    <a:pt x="3823" y="607"/>
                    <a:pt x="3942" y="226"/>
                    <a:pt x="3704" y="48"/>
                  </a:cubicBezTo>
                  <a:cubicBezTo>
                    <a:pt x="3680" y="36"/>
                    <a:pt x="3644" y="12"/>
                    <a:pt x="3620"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496;p62">
              <a:extLst>
                <a:ext uri="{FF2B5EF4-FFF2-40B4-BE49-F238E27FC236}">
                  <a16:creationId xmlns:a16="http://schemas.microsoft.com/office/drawing/2014/main" id="{79593B23-1F33-4837-A768-7B379F003D38}"/>
                </a:ext>
              </a:extLst>
            </p:cNvPr>
            <p:cNvSpPr/>
            <p:nvPr/>
          </p:nvSpPr>
          <p:spPr>
            <a:xfrm>
              <a:off x="3794447" y="3890185"/>
              <a:ext cx="32896" cy="54597"/>
            </a:xfrm>
            <a:custGeom>
              <a:avLst/>
              <a:gdLst/>
              <a:ahLst/>
              <a:cxnLst/>
              <a:rect l="l" t="t" r="r" b="b"/>
              <a:pathLst>
                <a:path w="811" h="1346" extrusionOk="0">
                  <a:moveTo>
                    <a:pt x="560" y="1"/>
                  </a:moveTo>
                  <a:cubicBezTo>
                    <a:pt x="167" y="334"/>
                    <a:pt x="1" y="846"/>
                    <a:pt x="108" y="1346"/>
                  </a:cubicBezTo>
                  <a:cubicBezTo>
                    <a:pt x="608" y="1096"/>
                    <a:pt x="810" y="501"/>
                    <a:pt x="56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497;p62">
              <a:extLst>
                <a:ext uri="{FF2B5EF4-FFF2-40B4-BE49-F238E27FC236}">
                  <a16:creationId xmlns:a16="http://schemas.microsoft.com/office/drawing/2014/main" id="{6C7C1B88-208F-C8B2-AE20-776D5DE801A4}"/>
                </a:ext>
              </a:extLst>
            </p:cNvPr>
            <p:cNvSpPr/>
            <p:nvPr/>
          </p:nvSpPr>
          <p:spPr>
            <a:xfrm>
              <a:off x="3913744" y="4056778"/>
              <a:ext cx="52204" cy="26325"/>
            </a:xfrm>
            <a:custGeom>
              <a:avLst/>
              <a:gdLst/>
              <a:ahLst/>
              <a:cxnLst/>
              <a:rect l="l" t="t" r="r" b="b"/>
              <a:pathLst>
                <a:path w="1287" h="649" extrusionOk="0">
                  <a:moveTo>
                    <a:pt x="1103" y="0"/>
                  </a:moveTo>
                  <a:cubicBezTo>
                    <a:pt x="667" y="0"/>
                    <a:pt x="251" y="219"/>
                    <a:pt x="1" y="585"/>
                  </a:cubicBezTo>
                  <a:cubicBezTo>
                    <a:pt x="117" y="628"/>
                    <a:pt x="236" y="648"/>
                    <a:pt x="354" y="648"/>
                  </a:cubicBezTo>
                  <a:cubicBezTo>
                    <a:pt x="757" y="648"/>
                    <a:pt x="1139" y="409"/>
                    <a:pt x="1286" y="13"/>
                  </a:cubicBezTo>
                  <a:cubicBezTo>
                    <a:pt x="1225" y="4"/>
                    <a:pt x="1164" y="0"/>
                    <a:pt x="11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498;p62">
              <a:extLst>
                <a:ext uri="{FF2B5EF4-FFF2-40B4-BE49-F238E27FC236}">
                  <a16:creationId xmlns:a16="http://schemas.microsoft.com/office/drawing/2014/main" id="{D53295FC-5B9A-9B85-03CA-A25D62D6DD5D}"/>
                </a:ext>
              </a:extLst>
            </p:cNvPr>
            <p:cNvSpPr/>
            <p:nvPr/>
          </p:nvSpPr>
          <p:spPr>
            <a:xfrm>
              <a:off x="3912284" y="4218626"/>
              <a:ext cx="36750" cy="13386"/>
            </a:xfrm>
            <a:custGeom>
              <a:avLst/>
              <a:gdLst/>
              <a:ahLst/>
              <a:cxnLst/>
              <a:rect l="l" t="t" r="r" b="b"/>
              <a:pathLst>
                <a:path w="906" h="330" extrusionOk="0">
                  <a:moveTo>
                    <a:pt x="362" y="1"/>
                  </a:moveTo>
                  <a:cubicBezTo>
                    <a:pt x="240" y="1"/>
                    <a:pt x="117" y="28"/>
                    <a:pt x="1" y="83"/>
                  </a:cubicBezTo>
                  <a:cubicBezTo>
                    <a:pt x="126" y="243"/>
                    <a:pt x="315" y="329"/>
                    <a:pt x="508" y="329"/>
                  </a:cubicBezTo>
                  <a:cubicBezTo>
                    <a:pt x="646" y="329"/>
                    <a:pt x="786" y="285"/>
                    <a:pt x="906" y="190"/>
                  </a:cubicBezTo>
                  <a:cubicBezTo>
                    <a:pt x="746" y="67"/>
                    <a:pt x="555" y="1"/>
                    <a:pt x="3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499;p62">
              <a:extLst>
                <a:ext uri="{FF2B5EF4-FFF2-40B4-BE49-F238E27FC236}">
                  <a16:creationId xmlns:a16="http://schemas.microsoft.com/office/drawing/2014/main" id="{AD2309DF-6E93-DC0A-E8EF-9BA9AC7436A7}"/>
                </a:ext>
              </a:extLst>
            </p:cNvPr>
            <p:cNvSpPr/>
            <p:nvPr/>
          </p:nvSpPr>
          <p:spPr>
            <a:xfrm>
              <a:off x="1843738" y="4267716"/>
              <a:ext cx="5456533" cy="875796"/>
            </a:xfrm>
            <a:custGeom>
              <a:avLst/>
              <a:gdLst/>
              <a:ahLst/>
              <a:cxnLst/>
              <a:rect l="l" t="t" r="r" b="b"/>
              <a:pathLst>
                <a:path w="128707" h="20658" extrusionOk="0">
                  <a:moveTo>
                    <a:pt x="62746" y="0"/>
                  </a:moveTo>
                  <a:cubicBezTo>
                    <a:pt x="51364" y="0"/>
                    <a:pt x="37434" y="4001"/>
                    <a:pt x="26254" y="7739"/>
                  </a:cubicBezTo>
                  <a:cubicBezTo>
                    <a:pt x="16288" y="11085"/>
                    <a:pt x="0" y="20657"/>
                    <a:pt x="0" y="20657"/>
                  </a:cubicBezTo>
                  <a:lnTo>
                    <a:pt x="128707" y="20657"/>
                  </a:lnTo>
                  <a:cubicBezTo>
                    <a:pt x="128707" y="20657"/>
                    <a:pt x="103644" y="8942"/>
                    <a:pt x="96834" y="6798"/>
                  </a:cubicBezTo>
                  <a:cubicBezTo>
                    <a:pt x="85392" y="3179"/>
                    <a:pt x="72569" y="0"/>
                    <a:pt x="6274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500;p62">
              <a:extLst>
                <a:ext uri="{FF2B5EF4-FFF2-40B4-BE49-F238E27FC236}">
                  <a16:creationId xmlns:a16="http://schemas.microsoft.com/office/drawing/2014/main" id="{9A1CCAE0-0CF2-6BDB-41FD-2051CD8A45C5}"/>
                </a:ext>
              </a:extLst>
            </p:cNvPr>
            <p:cNvSpPr/>
            <p:nvPr/>
          </p:nvSpPr>
          <p:spPr>
            <a:xfrm>
              <a:off x="2956752" y="4267716"/>
              <a:ext cx="2992281" cy="553000"/>
            </a:xfrm>
            <a:custGeom>
              <a:avLst/>
              <a:gdLst/>
              <a:ahLst/>
              <a:cxnLst/>
              <a:rect l="l" t="t" r="r" b="b"/>
              <a:pathLst>
                <a:path w="70581" h="13044" extrusionOk="0">
                  <a:moveTo>
                    <a:pt x="36493" y="0"/>
                  </a:moveTo>
                  <a:cubicBezTo>
                    <a:pt x="25111" y="0"/>
                    <a:pt x="11133" y="3870"/>
                    <a:pt x="1" y="7739"/>
                  </a:cubicBezTo>
                  <a:cubicBezTo>
                    <a:pt x="751" y="9418"/>
                    <a:pt x="2299" y="10775"/>
                    <a:pt x="4001" y="11549"/>
                  </a:cubicBezTo>
                  <a:cubicBezTo>
                    <a:pt x="6371" y="12597"/>
                    <a:pt x="9026" y="12740"/>
                    <a:pt x="11609" y="12835"/>
                  </a:cubicBezTo>
                  <a:cubicBezTo>
                    <a:pt x="15172" y="12968"/>
                    <a:pt x="18757" y="13043"/>
                    <a:pt x="22350" y="13043"/>
                  </a:cubicBezTo>
                  <a:cubicBezTo>
                    <a:pt x="38692" y="13043"/>
                    <a:pt x="55209" y="11491"/>
                    <a:pt x="70581" y="6787"/>
                  </a:cubicBezTo>
                  <a:cubicBezTo>
                    <a:pt x="59139" y="3167"/>
                    <a:pt x="46304" y="0"/>
                    <a:pt x="36493"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501;p62">
              <a:extLst>
                <a:ext uri="{FF2B5EF4-FFF2-40B4-BE49-F238E27FC236}">
                  <a16:creationId xmlns:a16="http://schemas.microsoft.com/office/drawing/2014/main" id="{2C7136F4-4020-C611-01B6-C2A89FB15107}"/>
                </a:ext>
              </a:extLst>
            </p:cNvPr>
            <p:cNvSpPr/>
            <p:nvPr/>
          </p:nvSpPr>
          <p:spPr>
            <a:xfrm>
              <a:off x="3780034" y="4510134"/>
              <a:ext cx="1215041" cy="121928"/>
            </a:xfrm>
            <a:custGeom>
              <a:avLst/>
              <a:gdLst/>
              <a:ahLst/>
              <a:cxnLst/>
              <a:rect l="l" t="t" r="r" b="b"/>
              <a:pathLst>
                <a:path w="28660" h="2876" extrusionOk="0">
                  <a:moveTo>
                    <a:pt x="14326" y="0"/>
                  </a:moveTo>
                  <a:cubicBezTo>
                    <a:pt x="9526" y="0"/>
                    <a:pt x="4728" y="479"/>
                    <a:pt x="1" y="1438"/>
                  </a:cubicBezTo>
                  <a:cubicBezTo>
                    <a:pt x="4728" y="2396"/>
                    <a:pt x="9526" y="2875"/>
                    <a:pt x="14326" y="2875"/>
                  </a:cubicBezTo>
                  <a:cubicBezTo>
                    <a:pt x="19125" y="2875"/>
                    <a:pt x="23926" y="2396"/>
                    <a:pt x="28659" y="1438"/>
                  </a:cubicBezTo>
                  <a:cubicBezTo>
                    <a:pt x="23926" y="479"/>
                    <a:pt x="19125" y="0"/>
                    <a:pt x="143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502;p62">
              <a:extLst>
                <a:ext uri="{FF2B5EF4-FFF2-40B4-BE49-F238E27FC236}">
                  <a16:creationId xmlns:a16="http://schemas.microsoft.com/office/drawing/2014/main" id="{F641E66F-70BB-ABB4-07BF-4DD6F70CBEC1}"/>
                </a:ext>
              </a:extLst>
            </p:cNvPr>
            <p:cNvSpPr/>
            <p:nvPr/>
          </p:nvSpPr>
          <p:spPr>
            <a:xfrm>
              <a:off x="3481987" y="1904569"/>
              <a:ext cx="1808682" cy="1065009"/>
            </a:xfrm>
            <a:custGeom>
              <a:avLst/>
              <a:gdLst/>
              <a:ahLst/>
              <a:cxnLst/>
              <a:rect l="l" t="t" r="r" b="b"/>
              <a:pathLst>
                <a:path w="44590" h="26256" extrusionOk="0">
                  <a:moveTo>
                    <a:pt x="20711" y="1"/>
                  </a:moveTo>
                  <a:cubicBezTo>
                    <a:pt x="19759" y="1"/>
                    <a:pt x="18808" y="42"/>
                    <a:pt x="17860" y="124"/>
                  </a:cubicBezTo>
                  <a:cubicBezTo>
                    <a:pt x="17598" y="148"/>
                    <a:pt x="17336" y="172"/>
                    <a:pt x="17074" y="196"/>
                  </a:cubicBezTo>
                  <a:cubicBezTo>
                    <a:pt x="11871" y="803"/>
                    <a:pt x="6870" y="2589"/>
                    <a:pt x="2465" y="5434"/>
                  </a:cubicBezTo>
                  <a:cubicBezTo>
                    <a:pt x="2215" y="5589"/>
                    <a:pt x="1989" y="5744"/>
                    <a:pt x="1786" y="5887"/>
                  </a:cubicBezTo>
                  <a:cubicBezTo>
                    <a:pt x="1167" y="6303"/>
                    <a:pt x="572" y="6744"/>
                    <a:pt x="0" y="7232"/>
                  </a:cubicBezTo>
                  <a:lnTo>
                    <a:pt x="2798" y="12888"/>
                  </a:lnTo>
                  <a:lnTo>
                    <a:pt x="3072" y="13435"/>
                  </a:lnTo>
                  <a:lnTo>
                    <a:pt x="7239" y="21853"/>
                  </a:lnTo>
                  <a:cubicBezTo>
                    <a:pt x="7239" y="21853"/>
                    <a:pt x="24765" y="26255"/>
                    <a:pt x="31945" y="26255"/>
                  </a:cubicBezTo>
                  <a:cubicBezTo>
                    <a:pt x="32929" y="26255"/>
                    <a:pt x="33719" y="26172"/>
                    <a:pt x="34243" y="25984"/>
                  </a:cubicBezTo>
                  <a:cubicBezTo>
                    <a:pt x="35933" y="25377"/>
                    <a:pt x="37874" y="24341"/>
                    <a:pt x="39612" y="23317"/>
                  </a:cubicBezTo>
                  <a:cubicBezTo>
                    <a:pt x="39779" y="23222"/>
                    <a:pt x="39946" y="23127"/>
                    <a:pt x="40113" y="23020"/>
                  </a:cubicBezTo>
                  <a:cubicBezTo>
                    <a:pt x="40744" y="22639"/>
                    <a:pt x="41339" y="22270"/>
                    <a:pt x="41875" y="21924"/>
                  </a:cubicBezTo>
                  <a:cubicBezTo>
                    <a:pt x="42029" y="21817"/>
                    <a:pt x="42184" y="21722"/>
                    <a:pt x="42327" y="21627"/>
                  </a:cubicBezTo>
                  <a:cubicBezTo>
                    <a:pt x="43684" y="20734"/>
                    <a:pt x="44589" y="20079"/>
                    <a:pt x="44589" y="20079"/>
                  </a:cubicBezTo>
                  <a:cubicBezTo>
                    <a:pt x="44589" y="20079"/>
                    <a:pt x="44125" y="17317"/>
                    <a:pt x="42541" y="13852"/>
                  </a:cubicBezTo>
                  <a:cubicBezTo>
                    <a:pt x="42446" y="13638"/>
                    <a:pt x="42339" y="13412"/>
                    <a:pt x="42232" y="13185"/>
                  </a:cubicBezTo>
                  <a:cubicBezTo>
                    <a:pt x="39779" y="8137"/>
                    <a:pt x="35017" y="1934"/>
                    <a:pt x="26111" y="446"/>
                  </a:cubicBezTo>
                  <a:cubicBezTo>
                    <a:pt x="24324" y="149"/>
                    <a:pt x="22518" y="1"/>
                    <a:pt x="207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503;p62">
              <a:extLst>
                <a:ext uri="{FF2B5EF4-FFF2-40B4-BE49-F238E27FC236}">
                  <a16:creationId xmlns:a16="http://schemas.microsoft.com/office/drawing/2014/main" id="{60DECD01-122A-88D7-A3B4-54AF7692576A}"/>
                </a:ext>
              </a:extLst>
            </p:cNvPr>
            <p:cNvSpPr/>
            <p:nvPr/>
          </p:nvSpPr>
          <p:spPr>
            <a:xfrm>
              <a:off x="3554433" y="2124503"/>
              <a:ext cx="1644485" cy="669403"/>
            </a:xfrm>
            <a:custGeom>
              <a:avLst/>
              <a:gdLst/>
              <a:ahLst/>
              <a:cxnLst/>
              <a:rect l="l" t="t" r="r" b="b"/>
              <a:pathLst>
                <a:path w="40542" h="16503" extrusionOk="0">
                  <a:moveTo>
                    <a:pt x="667" y="0"/>
                  </a:moveTo>
                  <a:cubicBezTo>
                    <a:pt x="429" y="167"/>
                    <a:pt x="203" y="310"/>
                    <a:pt x="0" y="453"/>
                  </a:cubicBezTo>
                  <a:cubicBezTo>
                    <a:pt x="6370" y="1132"/>
                    <a:pt x="12657" y="2417"/>
                    <a:pt x="18729" y="4489"/>
                  </a:cubicBezTo>
                  <a:cubicBezTo>
                    <a:pt x="26516" y="7156"/>
                    <a:pt x="33886" y="11121"/>
                    <a:pt x="40089" y="16502"/>
                  </a:cubicBezTo>
                  <a:cubicBezTo>
                    <a:pt x="40243" y="16395"/>
                    <a:pt x="40398" y="16300"/>
                    <a:pt x="40541" y="16205"/>
                  </a:cubicBezTo>
                  <a:cubicBezTo>
                    <a:pt x="37374" y="13454"/>
                    <a:pt x="33933" y="11049"/>
                    <a:pt x="30266" y="9025"/>
                  </a:cubicBezTo>
                  <a:cubicBezTo>
                    <a:pt x="21932" y="4394"/>
                    <a:pt x="12645" y="1632"/>
                    <a:pt x="3191" y="322"/>
                  </a:cubicBezTo>
                  <a:cubicBezTo>
                    <a:pt x="2358" y="203"/>
                    <a:pt x="1512" y="96"/>
                    <a:pt x="66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504;p62">
              <a:extLst>
                <a:ext uri="{FF2B5EF4-FFF2-40B4-BE49-F238E27FC236}">
                  <a16:creationId xmlns:a16="http://schemas.microsoft.com/office/drawing/2014/main" id="{66910A3C-21FF-A5AB-771B-27622FCD72FF}"/>
                </a:ext>
              </a:extLst>
            </p:cNvPr>
            <p:cNvSpPr/>
            <p:nvPr/>
          </p:nvSpPr>
          <p:spPr>
            <a:xfrm>
              <a:off x="3595483" y="2427308"/>
              <a:ext cx="1513590" cy="423107"/>
            </a:xfrm>
            <a:custGeom>
              <a:avLst/>
              <a:gdLst/>
              <a:ahLst/>
              <a:cxnLst/>
              <a:rect l="l" t="t" r="r" b="b"/>
              <a:pathLst>
                <a:path w="37315" h="10431" extrusionOk="0">
                  <a:moveTo>
                    <a:pt x="16407" y="3644"/>
                  </a:moveTo>
                  <a:cubicBezTo>
                    <a:pt x="18634" y="4489"/>
                    <a:pt x="20598" y="5787"/>
                    <a:pt x="21503" y="7942"/>
                  </a:cubicBezTo>
                  <a:cubicBezTo>
                    <a:pt x="20891" y="8022"/>
                    <a:pt x="20260" y="8091"/>
                    <a:pt x="19632" y="8091"/>
                  </a:cubicBezTo>
                  <a:cubicBezTo>
                    <a:pt x="18952" y="8091"/>
                    <a:pt x="18277" y="8010"/>
                    <a:pt x="17634" y="7775"/>
                  </a:cubicBezTo>
                  <a:cubicBezTo>
                    <a:pt x="16526" y="7371"/>
                    <a:pt x="15657" y="6335"/>
                    <a:pt x="15657" y="5120"/>
                  </a:cubicBezTo>
                  <a:cubicBezTo>
                    <a:pt x="15657" y="4394"/>
                    <a:pt x="15943" y="3918"/>
                    <a:pt x="16407" y="3644"/>
                  </a:cubicBezTo>
                  <a:close/>
                  <a:moveTo>
                    <a:pt x="0" y="1"/>
                  </a:moveTo>
                  <a:lnTo>
                    <a:pt x="274" y="536"/>
                  </a:lnTo>
                  <a:cubicBezTo>
                    <a:pt x="3644" y="882"/>
                    <a:pt x="6989" y="1394"/>
                    <a:pt x="10311" y="2072"/>
                  </a:cubicBezTo>
                  <a:cubicBezTo>
                    <a:pt x="11990" y="2430"/>
                    <a:pt x="13990" y="2799"/>
                    <a:pt x="15859" y="3442"/>
                  </a:cubicBezTo>
                  <a:cubicBezTo>
                    <a:pt x="15705" y="3573"/>
                    <a:pt x="15586" y="3727"/>
                    <a:pt x="15478" y="3894"/>
                  </a:cubicBezTo>
                  <a:cubicBezTo>
                    <a:pt x="14955" y="4715"/>
                    <a:pt x="15097" y="5775"/>
                    <a:pt x="15526" y="6597"/>
                  </a:cubicBezTo>
                  <a:cubicBezTo>
                    <a:pt x="16354" y="8188"/>
                    <a:pt x="17996" y="8583"/>
                    <a:pt x="19663" y="8583"/>
                  </a:cubicBezTo>
                  <a:cubicBezTo>
                    <a:pt x="20440" y="8583"/>
                    <a:pt x="21223" y="8497"/>
                    <a:pt x="21932" y="8406"/>
                  </a:cubicBezTo>
                  <a:cubicBezTo>
                    <a:pt x="22075" y="8371"/>
                    <a:pt x="22158" y="8240"/>
                    <a:pt x="22122" y="8097"/>
                  </a:cubicBezTo>
                  <a:cubicBezTo>
                    <a:pt x="21301" y="5823"/>
                    <a:pt x="19336" y="4370"/>
                    <a:pt x="17169" y="3442"/>
                  </a:cubicBezTo>
                  <a:lnTo>
                    <a:pt x="17038" y="3394"/>
                  </a:lnTo>
                  <a:cubicBezTo>
                    <a:pt x="17340" y="3320"/>
                    <a:pt x="17676" y="3289"/>
                    <a:pt x="18030" y="3289"/>
                  </a:cubicBezTo>
                  <a:cubicBezTo>
                    <a:pt x="19508" y="3289"/>
                    <a:pt x="21300" y="3828"/>
                    <a:pt x="22194" y="4049"/>
                  </a:cubicBezTo>
                  <a:cubicBezTo>
                    <a:pt x="27397" y="5323"/>
                    <a:pt x="32338" y="7490"/>
                    <a:pt x="36814" y="10430"/>
                  </a:cubicBezTo>
                  <a:cubicBezTo>
                    <a:pt x="36981" y="10335"/>
                    <a:pt x="37148" y="10240"/>
                    <a:pt x="37315" y="10133"/>
                  </a:cubicBezTo>
                  <a:cubicBezTo>
                    <a:pt x="36457" y="9561"/>
                    <a:pt x="35588" y="9026"/>
                    <a:pt x="34695" y="8514"/>
                  </a:cubicBezTo>
                  <a:cubicBezTo>
                    <a:pt x="32266" y="7109"/>
                    <a:pt x="29718" y="5930"/>
                    <a:pt x="27087" y="4977"/>
                  </a:cubicBezTo>
                  <a:cubicBezTo>
                    <a:pt x="24444" y="4025"/>
                    <a:pt x="21670" y="3215"/>
                    <a:pt x="18884" y="2834"/>
                  </a:cubicBezTo>
                  <a:cubicBezTo>
                    <a:pt x="18595" y="2797"/>
                    <a:pt x="18292" y="2773"/>
                    <a:pt x="17987" y="2773"/>
                  </a:cubicBezTo>
                  <a:cubicBezTo>
                    <a:pt x="17413" y="2773"/>
                    <a:pt x="16834" y="2859"/>
                    <a:pt x="16336" y="3108"/>
                  </a:cubicBezTo>
                  <a:cubicBezTo>
                    <a:pt x="14383" y="2382"/>
                    <a:pt x="12311" y="1953"/>
                    <a:pt x="10264" y="1537"/>
                  </a:cubicBezTo>
                  <a:cubicBezTo>
                    <a:pt x="7620" y="1001"/>
                    <a:pt x="4953" y="560"/>
                    <a:pt x="2263" y="239"/>
                  </a:cubicBezTo>
                  <a:cubicBezTo>
                    <a:pt x="1512" y="144"/>
                    <a:pt x="762" y="72"/>
                    <a:pt x="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505;p62">
              <a:extLst>
                <a:ext uri="{FF2B5EF4-FFF2-40B4-BE49-F238E27FC236}">
                  <a16:creationId xmlns:a16="http://schemas.microsoft.com/office/drawing/2014/main" id="{EF63EAA5-EE53-8255-6CD2-77F41EE44CF4}"/>
                </a:ext>
              </a:extLst>
            </p:cNvPr>
            <p:cNvSpPr/>
            <p:nvPr/>
          </p:nvSpPr>
          <p:spPr>
            <a:xfrm>
              <a:off x="4174526" y="1909598"/>
              <a:ext cx="1033573" cy="556883"/>
            </a:xfrm>
            <a:custGeom>
              <a:avLst/>
              <a:gdLst/>
              <a:ahLst/>
              <a:cxnLst/>
              <a:rect l="l" t="t" r="r" b="b"/>
              <a:pathLst>
                <a:path w="25481" h="13729" extrusionOk="0">
                  <a:moveTo>
                    <a:pt x="787" y="0"/>
                  </a:moveTo>
                  <a:cubicBezTo>
                    <a:pt x="525" y="12"/>
                    <a:pt x="263" y="48"/>
                    <a:pt x="1" y="72"/>
                  </a:cubicBezTo>
                  <a:cubicBezTo>
                    <a:pt x="501" y="429"/>
                    <a:pt x="1001" y="786"/>
                    <a:pt x="1501" y="1131"/>
                  </a:cubicBezTo>
                  <a:cubicBezTo>
                    <a:pt x="8954" y="6287"/>
                    <a:pt x="17003" y="10525"/>
                    <a:pt x="25480" y="13728"/>
                  </a:cubicBezTo>
                  <a:cubicBezTo>
                    <a:pt x="25385" y="13514"/>
                    <a:pt x="25278" y="13288"/>
                    <a:pt x="25159" y="13061"/>
                  </a:cubicBezTo>
                  <a:cubicBezTo>
                    <a:pt x="23837" y="12549"/>
                    <a:pt x="22528" y="12014"/>
                    <a:pt x="21230" y="11466"/>
                  </a:cubicBezTo>
                  <a:cubicBezTo>
                    <a:pt x="14038" y="8370"/>
                    <a:pt x="7180" y="4536"/>
                    <a:pt x="78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506;p62">
              <a:extLst>
                <a:ext uri="{FF2B5EF4-FFF2-40B4-BE49-F238E27FC236}">
                  <a16:creationId xmlns:a16="http://schemas.microsoft.com/office/drawing/2014/main" id="{F8DEB4C8-3D68-E20E-AFCF-6C56F0EDEC78}"/>
                </a:ext>
              </a:extLst>
            </p:cNvPr>
            <p:cNvSpPr/>
            <p:nvPr/>
          </p:nvSpPr>
          <p:spPr>
            <a:xfrm>
              <a:off x="3823937" y="2598891"/>
              <a:ext cx="1095836" cy="589576"/>
            </a:xfrm>
            <a:custGeom>
              <a:avLst/>
              <a:gdLst/>
              <a:ahLst/>
              <a:cxnLst/>
              <a:rect l="l" t="t" r="r" b="b"/>
              <a:pathLst>
                <a:path w="27016" h="14535" extrusionOk="0">
                  <a:moveTo>
                    <a:pt x="3401" y="0"/>
                  </a:moveTo>
                  <a:cubicBezTo>
                    <a:pt x="2575" y="0"/>
                    <a:pt x="1742" y="22"/>
                    <a:pt x="905" y="69"/>
                  </a:cubicBezTo>
                  <a:cubicBezTo>
                    <a:pt x="607" y="81"/>
                    <a:pt x="310" y="104"/>
                    <a:pt x="0" y="128"/>
                  </a:cubicBezTo>
                  <a:lnTo>
                    <a:pt x="24" y="438"/>
                  </a:lnTo>
                  <a:lnTo>
                    <a:pt x="417" y="6677"/>
                  </a:lnTo>
                  <a:lnTo>
                    <a:pt x="441" y="7201"/>
                  </a:lnTo>
                  <a:lnTo>
                    <a:pt x="822" y="13273"/>
                  </a:lnTo>
                  <a:lnTo>
                    <a:pt x="23503" y="14535"/>
                  </a:lnTo>
                  <a:lnTo>
                    <a:pt x="24384" y="12189"/>
                  </a:lnTo>
                  <a:lnTo>
                    <a:pt x="24563" y="11701"/>
                  </a:lnTo>
                  <a:lnTo>
                    <a:pt x="25741" y="8546"/>
                  </a:lnTo>
                  <a:lnTo>
                    <a:pt x="25920" y="8046"/>
                  </a:lnTo>
                  <a:lnTo>
                    <a:pt x="27015" y="5129"/>
                  </a:lnTo>
                  <a:cubicBezTo>
                    <a:pt x="27015" y="5129"/>
                    <a:pt x="16023" y="0"/>
                    <a:pt x="34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507;p62">
              <a:extLst>
                <a:ext uri="{FF2B5EF4-FFF2-40B4-BE49-F238E27FC236}">
                  <a16:creationId xmlns:a16="http://schemas.microsoft.com/office/drawing/2014/main" id="{86839DB7-0CDC-9972-8846-0DC35E3961D0}"/>
                </a:ext>
              </a:extLst>
            </p:cNvPr>
            <p:cNvSpPr/>
            <p:nvPr/>
          </p:nvSpPr>
          <p:spPr>
            <a:xfrm>
              <a:off x="3823937" y="2601650"/>
              <a:ext cx="1051380" cy="343929"/>
            </a:xfrm>
            <a:custGeom>
              <a:avLst/>
              <a:gdLst/>
              <a:ahLst/>
              <a:cxnLst/>
              <a:rect l="l" t="t" r="r" b="b"/>
              <a:pathLst>
                <a:path w="25920" h="8479" extrusionOk="0">
                  <a:moveTo>
                    <a:pt x="15919" y="5323"/>
                  </a:moveTo>
                  <a:lnTo>
                    <a:pt x="15919" y="5323"/>
                  </a:lnTo>
                  <a:cubicBezTo>
                    <a:pt x="16169" y="5335"/>
                    <a:pt x="16407" y="5347"/>
                    <a:pt x="16657" y="5359"/>
                  </a:cubicBezTo>
                  <a:cubicBezTo>
                    <a:pt x="17431" y="5978"/>
                    <a:pt x="18026" y="6764"/>
                    <a:pt x="18193" y="7764"/>
                  </a:cubicBezTo>
                  <a:cubicBezTo>
                    <a:pt x="18011" y="7815"/>
                    <a:pt x="17831" y="7839"/>
                    <a:pt x="17655" y="7839"/>
                  </a:cubicBezTo>
                  <a:cubicBezTo>
                    <a:pt x="16404" y="7839"/>
                    <a:pt x="15397" y="6618"/>
                    <a:pt x="15919" y="5323"/>
                  </a:cubicBezTo>
                  <a:close/>
                  <a:moveTo>
                    <a:pt x="893" y="1"/>
                  </a:moveTo>
                  <a:cubicBezTo>
                    <a:pt x="595" y="13"/>
                    <a:pt x="298" y="36"/>
                    <a:pt x="0" y="60"/>
                  </a:cubicBezTo>
                  <a:lnTo>
                    <a:pt x="12" y="370"/>
                  </a:lnTo>
                  <a:cubicBezTo>
                    <a:pt x="3536" y="953"/>
                    <a:pt x="7013" y="1751"/>
                    <a:pt x="10430" y="2751"/>
                  </a:cubicBezTo>
                  <a:cubicBezTo>
                    <a:pt x="12085" y="3251"/>
                    <a:pt x="13787" y="3704"/>
                    <a:pt x="15323" y="4501"/>
                  </a:cubicBezTo>
                  <a:cubicBezTo>
                    <a:pt x="15502" y="4597"/>
                    <a:pt x="15681" y="4692"/>
                    <a:pt x="15859" y="4799"/>
                  </a:cubicBezTo>
                  <a:lnTo>
                    <a:pt x="15752" y="4799"/>
                  </a:lnTo>
                  <a:cubicBezTo>
                    <a:pt x="15657" y="4799"/>
                    <a:pt x="15573" y="4847"/>
                    <a:pt x="15526" y="4930"/>
                  </a:cubicBezTo>
                  <a:cubicBezTo>
                    <a:pt x="14728" y="6576"/>
                    <a:pt x="15960" y="8376"/>
                    <a:pt x="17617" y="8376"/>
                  </a:cubicBezTo>
                  <a:cubicBezTo>
                    <a:pt x="17914" y="8376"/>
                    <a:pt x="18224" y="8319"/>
                    <a:pt x="18538" y="8192"/>
                  </a:cubicBezTo>
                  <a:cubicBezTo>
                    <a:pt x="18633" y="8157"/>
                    <a:pt x="18752" y="8073"/>
                    <a:pt x="18740" y="7942"/>
                  </a:cubicBezTo>
                  <a:cubicBezTo>
                    <a:pt x="18633" y="6990"/>
                    <a:pt x="18193" y="6109"/>
                    <a:pt x="17514" y="5430"/>
                  </a:cubicBezTo>
                  <a:lnTo>
                    <a:pt x="17514" y="5430"/>
                  </a:lnTo>
                  <a:cubicBezTo>
                    <a:pt x="20455" y="5775"/>
                    <a:pt x="23277" y="6823"/>
                    <a:pt x="25729" y="8478"/>
                  </a:cubicBezTo>
                  <a:lnTo>
                    <a:pt x="25920" y="7978"/>
                  </a:lnTo>
                  <a:cubicBezTo>
                    <a:pt x="23217" y="6180"/>
                    <a:pt x="20098" y="5109"/>
                    <a:pt x="16859" y="4859"/>
                  </a:cubicBezTo>
                  <a:cubicBezTo>
                    <a:pt x="16526" y="4597"/>
                    <a:pt x="16169" y="4370"/>
                    <a:pt x="15800" y="4168"/>
                  </a:cubicBezTo>
                  <a:cubicBezTo>
                    <a:pt x="14228" y="3311"/>
                    <a:pt x="12466" y="2823"/>
                    <a:pt x="10763" y="2311"/>
                  </a:cubicBezTo>
                  <a:cubicBezTo>
                    <a:pt x="8882" y="1751"/>
                    <a:pt x="6977" y="1263"/>
                    <a:pt x="5048" y="822"/>
                  </a:cubicBezTo>
                  <a:cubicBezTo>
                    <a:pt x="3667" y="513"/>
                    <a:pt x="2286" y="239"/>
                    <a:pt x="89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508;p62">
              <a:extLst>
                <a:ext uri="{FF2B5EF4-FFF2-40B4-BE49-F238E27FC236}">
                  <a16:creationId xmlns:a16="http://schemas.microsoft.com/office/drawing/2014/main" id="{FE3AE009-2986-EA6A-9A83-1683195DC4BB}"/>
                </a:ext>
              </a:extLst>
            </p:cNvPr>
            <p:cNvSpPr/>
            <p:nvPr/>
          </p:nvSpPr>
          <p:spPr>
            <a:xfrm>
              <a:off x="3840324" y="2870179"/>
              <a:ext cx="979463" cy="223175"/>
            </a:xfrm>
            <a:custGeom>
              <a:avLst/>
              <a:gdLst/>
              <a:ahLst/>
              <a:cxnLst/>
              <a:rect l="l" t="t" r="r" b="b"/>
              <a:pathLst>
                <a:path w="24147" h="5502" extrusionOk="0">
                  <a:moveTo>
                    <a:pt x="1" y="1"/>
                  </a:moveTo>
                  <a:lnTo>
                    <a:pt x="37" y="513"/>
                  </a:lnTo>
                  <a:cubicBezTo>
                    <a:pt x="2275" y="763"/>
                    <a:pt x="4525" y="1001"/>
                    <a:pt x="6764" y="1346"/>
                  </a:cubicBezTo>
                  <a:cubicBezTo>
                    <a:pt x="12598" y="2275"/>
                    <a:pt x="18348" y="3668"/>
                    <a:pt x="23968" y="5501"/>
                  </a:cubicBezTo>
                  <a:lnTo>
                    <a:pt x="24147" y="5013"/>
                  </a:lnTo>
                  <a:cubicBezTo>
                    <a:pt x="21492" y="4144"/>
                    <a:pt x="18801" y="3370"/>
                    <a:pt x="16074" y="2703"/>
                  </a:cubicBezTo>
                  <a:cubicBezTo>
                    <a:pt x="12860" y="1918"/>
                    <a:pt x="9609" y="1263"/>
                    <a:pt x="6335" y="763"/>
                  </a:cubicBezTo>
                  <a:cubicBezTo>
                    <a:pt x="4228" y="441"/>
                    <a:pt x="2120" y="227"/>
                    <a:pt x="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509;p62">
              <a:extLst>
                <a:ext uri="{FF2B5EF4-FFF2-40B4-BE49-F238E27FC236}">
                  <a16:creationId xmlns:a16="http://schemas.microsoft.com/office/drawing/2014/main" id="{1F089CCA-7379-48D5-DC17-314698402CB1}"/>
                </a:ext>
              </a:extLst>
            </p:cNvPr>
            <p:cNvSpPr/>
            <p:nvPr/>
          </p:nvSpPr>
          <p:spPr>
            <a:xfrm>
              <a:off x="3695432" y="3073807"/>
              <a:ext cx="1186656" cy="977232"/>
            </a:xfrm>
            <a:custGeom>
              <a:avLst/>
              <a:gdLst/>
              <a:ahLst/>
              <a:cxnLst/>
              <a:rect l="l" t="t" r="r" b="b"/>
              <a:pathLst>
                <a:path w="29255" h="24092" extrusionOk="0">
                  <a:moveTo>
                    <a:pt x="8294" y="0"/>
                  </a:moveTo>
                  <a:cubicBezTo>
                    <a:pt x="8014" y="0"/>
                    <a:pt x="7734" y="2"/>
                    <a:pt x="7454" y="5"/>
                  </a:cubicBezTo>
                  <a:cubicBezTo>
                    <a:pt x="6359" y="17"/>
                    <a:pt x="4930" y="612"/>
                    <a:pt x="4835" y="1612"/>
                  </a:cubicBezTo>
                  <a:cubicBezTo>
                    <a:pt x="4835" y="1708"/>
                    <a:pt x="4835" y="1815"/>
                    <a:pt x="4847" y="1910"/>
                  </a:cubicBezTo>
                  <a:cubicBezTo>
                    <a:pt x="4859" y="1982"/>
                    <a:pt x="4883" y="2053"/>
                    <a:pt x="4894" y="2136"/>
                  </a:cubicBezTo>
                  <a:cubicBezTo>
                    <a:pt x="5168" y="3184"/>
                    <a:pt x="6109" y="3982"/>
                    <a:pt x="7061" y="4553"/>
                  </a:cubicBezTo>
                  <a:cubicBezTo>
                    <a:pt x="8085" y="5160"/>
                    <a:pt x="9216" y="5649"/>
                    <a:pt x="9990" y="6553"/>
                  </a:cubicBezTo>
                  <a:cubicBezTo>
                    <a:pt x="8586" y="6360"/>
                    <a:pt x="7168" y="6265"/>
                    <a:pt x="5750" y="6265"/>
                  </a:cubicBezTo>
                  <a:cubicBezTo>
                    <a:pt x="4546" y="6265"/>
                    <a:pt x="3341" y="6334"/>
                    <a:pt x="2144" y="6470"/>
                  </a:cubicBezTo>
                  <a:cubicBezTo>
                    <a:pt x="1489" y="6542"/>
                    <a:pt x="739" y="6696"/>
                    <a:pt x="358" y="7208"/>
                  </a:cubicBezTo>
                  <a:cubicBezTo>
                    <a:pt x="334" y="7256"/>
                    <a:pt x="311" y="7292"/>
                    <a:pt x="287" y="7339"/>
                  </a:cubicBezTo>
                  <a:cubicBezTo>
                    <a:pt x="227" y="7446"/>
                    <a:pt x="180" y="7566"/>
                    <a:pt x="156" y="7696"/>
                  </a:cubicBezTo>
                  <a:cubicBezTo>
                    <a:pt x="1" y="8530"/>
                    <a:pt x="787" y="9399"/>
                    <a:pt x="1537" y="9935"/>
                  </a:cubicBezTo>
                  <a:cubicBezTo>
                    <a:pt x="1846" y="10161"/>
                    <a:pt x="2180" y="10387"/>
                    <a:pt x="2513" y="10614"/>
                  </a:cubicBezTo>
                  <a:cubicBezTo>
                    <a:pt x="2787" y="10792"/>
                    <a:pt x="3061" y="10971"/>
                    <a:pt x="3347" y="11137"/>
                  </a:cubicBezTo>
                  <a:cubicBezTo>
                    <a:pt x="6002" y="12780"/>
                    <a:pt x="9026" y="14043"/>
                    <a:pt x="12062" y="14412"/>
                  </a:cubicBezTo>
                  <a:lnTo>
                    <a:pt x="9121" y="16067"/>
                  </a:lnTo>
                  <a:lnTo>
                    <a:pt x="13907" y="18233"/>
                  </a:lnTo>
                  <a:lnTo>
                    <a:pt x="14908" y="18698"/>
                  </a:lnTo>
                  <a:lnTo>
                    <a:pt x="21908" y="21865"/>
                  </a:lnTo>
                  <a:lnTo>
                    <a:pt x="22730" y="22246"/>
                  </a:lnTo>
                  <a:lnTo>
                    <a:pt x="26790" y="24091"/>
                  </a:lnTo>
                  <a:lnTo>
                    <a:pt x="29255" y="23448"/>
                  </a:lnTo>
                  <a:cubicBezTo>
                    <a:pt x="28612" y="22948"/>
                    <a:pt x="27969" y="22424"/>
                    <a:pt x="27338" y="21889"/>
                  </a:cubicBezTo>
                  <a:cubicBezTo>
                    <a:pt x="27135" y="21710"/>
                    <a:pt x="26945" y="21532"/>
                    <a:pt x="26742" y="21365"/>
                  </a:cubicBezTo>
                  <a:cubicBezTo>
                    <a:pt x="26016" y="20710"/>
                    <a:pt x="25302" y="20043"/>
                    <a:pt x="24587" y="19353"/>
                  </a:cubicBezTo>
                  <a:cubicBezTo>
                    <a:pt x="24373" y="19138"/>
                    <a:pt x="24147" y="18924"/>
                    <a:pt x="23933" y="18710"/>
                  </a:cubicBezTo>
                  <a:cubicBezTo>
                    <a:pt x="22385" y="17162"/>
                    <a:pt x="20896" y="15567"/>
                    <a:pt x="19503" y="13995"/>
                  </a:cubicBezTo>
                  <a:lnTo>
                    <a:pt x="19503" y="13995"/>
                  </a:lnTo>
                  <a:cubicBezTo>
                    <a:pt x="19728" y="14179"/>
                    <a:pt x="20009" y="14263"/>
                    <a:pt x="20295" y="14263"/>
                  </a:cubicBezTo>
                  <a:cubicBezTo>
                    <a:pt x="20767" y="14263"/>
                    <a:pt x="21253" y="14035"/>
                    <a:pt x="21527" y="13650"/>
                  </a:cubicBezTo>
                  <a:cubicBezTo>
                    <a:pt x="21539" y="13626"/>
                    <a:pt x="21563" y="13602"/>
                    <a:pt x="21575" y="13578"/>
                  </a:cubicBezTo>
                  <a:cubicBezTo>
                    <a:pt x="21647" y="13447"/>
                    <a:pt x="21706" y="13316"/>
                    <a:pt x="21742" y="13173"/>
                  </a:cubicBezTo>
                  <a:cubicBezTo>
                    <a:pt x="21873" y="12519"/>
                    <a:pt x="21647" y="11852"/>
                    <a:pt x="21146" y="11423"/>
                  </a:cubicBezTo>
                  <a:cubicBezTo>
                    <a:pt x="20780" y="11128"/>
                    <a:pt x="20310" y="10986"/>
                    <a:pt x="19837" y="10986"/>
                  </a:cubicBezTo>
                  <a:cubicBezTo>
                    <a:pt x="19510" y="10986"/>
                    <a:pt x="19181" y="11054"/>
                    <a:pt x="18884" y="11185"/>
                  </a:cubicBezTo>
                  <a:cubicBezTo>
                    <a:pt x="19051" y="10411"/>
                    <a:pt x="19253" y="9625"/>
                    <a:pt x="19491" y="8851"/>
                  </a:cubicBezTo>
                  <a:cubicBezTo>
                    <a:pt x="19539" y="8685"/>
                    <a:pt x="19587" y="8518"/>
                    <a:pt x="19646" y="8351"/>
                  </a:cubicBezTo>
                  <a:cubicBezTo>
                    <a:pt x="20027" y="7173"/>
                    <a:pt x="20515" y="6030"/>
                    <a:pt x="21087" y="4934"/>
                  </a:cubicBezTo>
                  <a:cubicBezTo>
                    <a:pt x="21170" y="4779"/>
                    <a:pt x="21254" y="4625"/>
                    <a:pt x="21337" y="4470"/>
                  </a:cubicBezTo>
                  <a:cubicBezTo>
                    <a:pt x="21920" y="3398"/>
                    <a:pt x="22635" y="2410"/>
                    <a:pt x="23456" y="1517"/>
                  </a:cubicBezTo>
                  <a:cubicBezTo>
                    <a:pt x="18457" y="513"/>
                    <a:pt x="13382" y="0"/>
                    <a:pt x="829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510;p62">
              <a:extLst>
                <a:ext uri="{FF2B5EF4-FFF2-40B4-BE49-F238E27FC236}">
                  <a16:creationId xmlns:a16="http://schemas.microsoft.com/office/drawing/2014/main" id="{978CB9E5-D249-D462-E65A-A4FB4CEA570E}"/>
                </a:ext>
              </a:extLst>
            </p:cNvPr>
            <p:cNvSpPr/>
            <p:nvPr/>
          </p:nvSpPr>
          <p:spPr>
            <a:xfrm>
              <a:off x="3891515" y="3139682"/>
              <a:ext cx="669403" cy="133816"/>
            </a:xfrm>
            <a:custGeom>
              <a:avLst/>
              <a:gdLst/>
              <a:ahLst/>
              <a:cxnLst/>
              <a:rect l="l" t="t" r="r" b="b"/>
              <a:pathLst>
                <a:path w="16503" h="3299" extrusionOk="0">
                  <a:moveTo>
                    <a:pt x="1" y="0"/>
                  </a:moveTo>
                  <a:cubicBezTo>
                    <a:pt x="1" y="96"/>
                    <a:pt x="1" y="191"/>
                    <a:pt x="13" y="286"/>
                  </a:cubicBezTo>
                  <a:cubicBezTo>
                    <a:pt x="25" y="358"/>
                    <a:pt x="49" y="441"/>
                    <a:pt x="60" y="512"/>
                  </a:cubicBezTo>
                  <a:cubicBezTo>
                    <a:pt x="5573" y="608"/>
                    <a:pt x="11026" y="1548"/>
                    <a:pt x="16253" y="3298"/>
                  </a:cubicBezTo>
                  <a:cubicBezTo>
                    <a:pt x="16324" y="3144"/>
                    <a:pt x="16420" y="2989"/>
                    <a:pt x="16503" y="2834"/>
                  </a:cubicBezTo>
                  <a:cubicBezTo>
                    <a:pt x="15931" y="2643"/>
                    <a:pt x="15348" y="2453"/>
                    <a:pt x="14765" y="2286"/>
                  </a:cubicBezTo>
                  <a:cubicBezTo>
                    <a:pt x="9978" y="846"/>
                    <a:pt x="5013" y="72"/>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511;p62">
              <a:extLst>
                <a:ext uri="{FF2B5EF4-FFF2-40B4-BE49-F238E27FC236}">
                  <a16:creationId xmlns:a16="http://schemas.microsoft.com/office/drawing/2014/main" id="{DB6424A2-3333-8B4A-902C-24AB5EA562E9}"/>
                </a:ext>
              </a:extLst>
            </p:cNvPr>
            <p:cNvSpPr/>
            <p:nvPr/>
          </p:nvSpPr>
          <p:spPr>
            <a:xfrm>
              <a:off x="3701719" y="3319377"/>
              <a:ext cx="790644" cy="140022"/>
            </a:xfrm>
            <a:custGeom>
              <a:avLst/>
              <a:gdLst/>
              <a:ahLst/>
              <a:cxnLst/>
              <a:rect l="l" t="t" r="r" b="b"/>
              <a:pathLst>
                <a:path w="19492" h="3452" extrusionOk="0">
                  <a:moveTo>
                    <a:pt x="12381" y="1"/>
                  </a:moveTo>
                  <a:cubicBezTo>
                    <a:pt x="12168" y="1"/>
                    <a:pt x="11987" y="245"/>
                    <a:pt x="12181" y="428"/>
                  </a:cubicBezTo>
                  <a:cubicBezTo>
                    <a:pt x="12729" y="964"/>
                    <a:pt x="12490" y="1845"/>
                    <a:pt x="11978" y="2333"/>
                  </a:cubicBezTo>
                  <a:cubicBezTo>
                    <a:pt x="11449" y="2819"/>
                    <a:pt x="10691" y="2919"/>
                    <a:pt x="9969" y="2919"/>
                  </a:cubicBezTo>
                  <a:cubicBezTo>
                    <a:pt x="9700" y="2919"/>
                    <a:pt x="9437" y="2906"/>
                    <a:pt x="9192" y="2893"/>
                  </a:cubicBezTo>
                  <a:cubicBezTo>
                    <a:pt x="7502" y="2785"/>
                    <a:pt x="5823" y="2559"/>
                    <a:pt x="4168" y="2202"/>
                  </a:cubicBezTo>
                  <a:cubicBezTo>
                    <a:pt x="2834" y="1928"/>
                    <a:pt x="1513" y="1583"/>
                    <a:pt x="203" y="1166"/>
                  </a:cubicBezTo>
                  <a:cubicBezTo>
                    <a:pt x="179" y="1202"/>
                    <a:pt x="144" y="1250"/>
                    <a:pt x="120" y="1285"/>
                  </a:cubicBezTo>
                  <a:cubicBezTo>
                    <a:pt x="60" y="1392"/>
                    <a:pt x="25" y="1512"/>
                    <a:pt x="1" y="1642"/>
                  </a:cubicBezTo>
                  <a:cubicBezTo>
                    <a:pt x="2632" y="2488"/>
                    <a:pt x="5359" y="3059"/>
                    <a:pt x="8109" y="3321"/>
                  </a:cubicBezTo>
                  <a:cubicBezTo>
                    <a:pt x="8664" y="3375"/>
                    <a:pt x="9296" y="3452"/>
                    <a:pt x="9924" y="3452"/>
                  </a:cubicBezTo>
                  <a:cubicBezTo>
                    <a:pt x="10818" y="3452"/>
                    <a:pt x="11704" y="3297"/>
                    <a:pt x="12348" y="2702"/>
                  </a:cubicBezTo>
                  <a:cubicBezTo>
                    <a:pt x="12871" y="2214"/>
                    <a:pt x="13110" y="1488"/>
                    <a:pt x="12967" y="797"/>
                  </a:cubicBezTo>
                  <a:lnTo>
                    <a:pt x="12967" y="797"/>
                  </a:lnTo>
                  <a:cubicBezTo>
                    <a:pt x="15026" y="1654"/>
                    <a:pt x="17158" y="2321"/>
                    <a:pt x="19336" y="2785"/>
                  </a:cubicBezTo>
                  <a:cubicBezTo>
                    <a:pt x="19384" y="2631"/>
                    <a:pt x="19432" y="2464"/>
                    <a:pt x="19491" y="2297"/>
                  </a:cubicBezTo>
                  <a:cubicBezTo>
                    <a:pt x="17086" y="1785"/>
                    <a:pt x="14741" y="1023"/>
                    <a:pt x="12490" y="23"/>
                  </a:cubicBezTo>
                  <a:cubicBezTo>
                    <a:pt x="12454" y="8"/>
                    <a:pt x="12417" y="1"/>
                    <a:pt x="1238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512;p62">
              <a:extLst>
                <a:ext uri="{FF2B5EF4-FFF2-40B4-BE49-F238E27FC236}">
                  <a16:creationId xmlns:a16="http://schemas.microsoft.com/office/drawing/2014/main" id="{454B20AD-4D3C-6AAE-C410-223CD1597C50}"/>
                </a:ext>
              </a:extLst>
            </p:cNvPr>
            <p:cNvSpPr/>
            <p:nvPr/>
          </p:nvSpPr>
          <p:spPr>
            <a:xfrm>
              <a:off x="3797367" y="3504306"/>
              <a:ext cx="779976" cy="222729"/>
            </a:xfrm>
            <a:custGeom>
              <a:avLst/>
              <a:gdLst/>
              <a:ahLst/>
              <a:cxnLst/>
              <a:rect l="l" t="t" r="r" b="b"/>
              <a:pathLst>
                <a:path w="19229" h="5491" extrusionOk="0">
                  <a:moveTo>
                    <a:pt x="13097" y="2394"/>
                  </a:moveTo>
                  <a:cubicBezTo>
                    <a:pt x="13597" y="2644"/>
                    <a:pt x="14109" y="2977"/>
                    <a:pt x="14395" y="3465"/>
                  </a:cubicBezTo>
                  <a:cubicBezTo>
                    <a:pt x="14681" y="3965"/>
                    <a:pt x="14538" y="4549"/>
                    <a:pt x="14014" y="4823"/>
                  </a:cubicBezTo>
                  <a:cubicBezTo>
                    <a:pt x="13810" y="4928"/>
                    <a:pt x="13613" y="4975"/>
                    <a:pt x="13430" y="4975"/>
                  </a:cubicBezTo>
                  <a:cubicBezTo>
                    <a:pt x="12663" y="4975"/>
                    <a:pt x="12142" y="4147"/>
                    <a:pt x="12383" y="3310"/>
                  </a:cubicBezTo>
                  <a:cubicBezTo>
                    <a:pt x="12478" y="2918"/>
                    <a:pt x="12740" y="2596"/>
                    <a:pt x="13097" y="2394"/>
                  </a:cubicBezTo>
                  <a:close/>
                  <a:moveTo>
                    <a:pt x="0" y="1"/>
                  </a:moveTo>
                  <a:cubicBezTo>
                    <a:pt x="274" y="179"/>
                    <a:pt x="548" y="358"/>
                    <a:pt x="834" y="524"/>
                  </a:cubicBezTo>
                  <a:lnTo>
                    <a:pt x="1512" y="536"/>
                  </a:lnTo>
                  <a:cubicBezTo>
                    <a:pt x="4132" y="608"/>
                    <a:pt x="6751" y="870"/>
                    <a:pt x="9335" y="1298"/>
                  </a:cubicBezTo>
                  <a:cubicBezTo>
                    <a:pt x="10442" y="1465"/>
                    <a:pt x="11525" y="1763"/>
                    <a:pt x="12573" y="2156"/>
                  </a:cubicBezTo>
                  <a:cubicBezTo>
                    <a:pt x="12002" y="2620"/>
                    <a:pt x="11716" y="3334"/>
                    <a:pt x="11823" y="4049"/>
                  </a:cubicBezTo>
                  <a:cubicBezTo>
                    <a:pt x="11917" y="4893"/>
                    <a:pt x="12631" y="5491"/>
                    <a:pt x="13439" y="5491"/>
                  </a:cubicBezTo>
                  <a:cubicBezTo>
                    <a:pt x="13554" y="5491"/>
                    <a:pt x="13670" y="5479"/>
                    <a:pt x="13788" y="5454"/>
                  </a:cubicBezTo>
                  <a:cubicBezTo>
                    <a:pt x="14764" y="5251"/>
                    <a:pt x="15359" y="4311"/>
                    <a:pt x="14943" y="3370"/>
                  </a:cubicBezTo>
                  <a:cubicBezTo>
                    <a:pt x="14692" y="2858"/>
                    <a:pt x="14288" y="2441"/>
                    <a:pt x="13788" y="2156"/>
                  </a:cubicBezTo>
                  <a:cubicBezTo>
                    <a:pt x="14014" y="2114"/>
                    <a:pt x="14253" y="2097"/>
                    <a:pt x="14492" y="2097"/>
                  </a:cubicBezTo>
                  <a:cubicBezTo>
                    <a:pt x="14930" y="2097"/>
                    <a:pt x="15370" y="2153"/>
                    <a:pt x="15740" y="2215"/>
                  </a:cubicBezTo>
                  <a:cubicBezTo>
                    <a:pt x="16848" y="2406"/>
                    <a:pt x="17943" y="2668"/>
                    <a:pt x="19014" y="3025"/>
                  </a:cubicBezTo>
                  <a:cubicBezTo>
                    <a:pt x="19038" y="3001"/>
                    <a:pt x="19050" y="2977"/>
                    <a:pt x="19062" y="2953"/>
                  </a:cubicBezTo>
                  <a:cubicBezTo>
                    <a:pt x="19145" y="2822"/>
                    <a:pt x="19193" y="2691"/>
                    <a:pt x="19229" y="2548"/>
                  </a:cubicBezTo>
                  <a:cubicBezTo>
                    <a:pt x="18943" y="2453"/>
                    <a:pt x="18657" y="2358"/>
                    <a:pt x="18360" y="2287"/>
                  </a:cubicBezTo>
                  <a:cubicBezTo>
                    <a:pt x="17550" y="2048"/>
                    <a:pt x="16728" y="1858"/>
                    <a:pt x="15895" y="1715"/>
                  </a:cubicBezTo>
                  <a:cubicBezTo>
                    <a:pt x="15433" y="1638"/>
                    <a:pt x="14954" y="1569"/>
                    <a:pt x="14481" y="1569"/>
                  </a:cubicBezTo>
                  <a:cubicBezTo>
                    <a:pt x="14149" y="1569"/>
                    <a:pt x="13821" y="1603"/>
                    <a:pt x="13502" y="1691"/>
                  </a:cubicBezTo>
                  <a:cubicBezTo>
                    <a:pt x="13371" y="1727"/>
                    <a:pt x="13252" y="1763"/>
                    <a:pt x="13145" y="1822"/>
                  </a:cubicBezTo>
                  <a:cubicBezTo>
                    <a:pt x="12716" y="1632"/>
                    <a:pt x="12276" y="1477"/>
                    <a:pt x="11835" y="1346"/>
                  </a:cubicBezTo>
                  <a:cubicBezTo>
                    <a:pt x="10382" y="893"/>
                    <a:pt x="8870" y="679"/>
                    <a:pt x="7370" y="489"/>
                  </a:cubicBezTo>
                  <a:cubicBezTo>
                    <a:pt x="5727" y="274"/>
                    <a:pt x="4072" y="131"/>
                    <a:pt x="2405" y="60"/>
                  </a:cubicBezTo>
                  <a:cubicBezTo>
                    <a:pt x="1596" y="24"/>
                    <a:pt x="798" y="1"/>
                    <a:pt x="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513;p62">
              <a:extLst>
                <a:ext uri="{FF2B5EF4-FFF2-40B4-BE49-F238E27FC236}">
                  <a16:creationId xmlns:a16="http://schemas.microsoft.com/office/drawing/2014/main" id="{87E97D02-DE2E-1189-7BF9-B9D204CC37A7}"/>
                </a:ext>
              </a:extLst>
            </p:cNvPr>
            <p:cNvSpPr/>
            <p:nvPr/>
          </p:nvSpPr>
          <p:spPr>
            <a:xfrm>
              <a:off x="4259547" y="3809504"/>
              <a:ext cx="433248" cy="49324"/>
            </a:xfrm>
            <a:custGeom>
              <a:avLst/>
              <a:gdLst/>
              <a:ahLst/>
              <a:cxnLst/>
              <a:rect l="l" t="t" r="r" b="b"/>
              <a:pathLst>
                <a:path w="10681" h="1216" extrusionOk="0">
                  <a:moveTo>
                    <a:pt x="2952" y="1"/>
                  </a:moveTo>
                  <a:cubicBezTo>
                    <a:pt x="1968" y="1"/>
                    <a:pt x="984" y="33"/>
                    <a:pt x="0" y="96"/>
                  </a:cubicBezTo>
                  <a:lnTo>
                    <a:pt x="1001" y="549"/>
                  </a:lnTo>
                  <a:cubicBezTo>
                    <a:pt x="1611" y="524"/>
                    <a:pt x="2221" y="512"/>
                    <a:pt x="2832" y="512"/>
                  </a:cubicBezTo>
                  <a:cubicBezTo>
                    <a:pt x="5462" y="512"/>
                    <a:pt x="8091" y="742"/>
                    <a:pt x="10680" y="1216"/>
                  </a:cubicBezTo>
                  <a:cubicBezTo>
                    <a:pt x="10454" y="1001"/>
                    <a:pt x="10240" y="787"/>
                    <a:pt x="10026" y="573"/>
                  </a:cubicBezTo>
                  <a:lnTo>
                    <a:pt x="9918" y="549"/>
                  </a:lnTo>
                  <a:cubicBezTo>
                    <a:pt x="7608" y="181"/>
                    <a:pt x="5281" y="1"/>
                    <a:pt x="295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514;p62">
              <a:extLst>
                <a:ext uri="{FF2B5EF4-FFF2-40B4-BE49-F238E27FC236}">
                  <a16:creationId xmlns:a16="http://schemas.microsoft.com/office/drawing/2014/main" id="{FB2DCD62-4640-6DC5-76E9-1391C292CC13}"/>
                </a:ext>
              </a:extLst>
            </p:cNvPr>
            <p:cNvSpPr/>
            <p:nvPr/>
          </p:nvSpPr>
          <p:spPr>
            <a:xfrm>
              <a:off x="4583609" y="3939915"/>
              <a:ext cx="220741" cy="35776"/>
            </a:xfrm>
            <a:custGeom>
              <a:avLst/>
              <a:gdLst/>
              <a:ahLst/>
              <a:cxnLst/>
              <a:rect l="l" t="t" r="r" b="b"/>
              <a:pathLst>
                <a:path w="5442" h="882" extrusionOk="0">
                  <a:moveTo>
                    <a:pt x="4846" y="1"/>
                  </a:moveTo>
                  <a:cubicBezTo>
                    <a:pt x="3215" y="13"/>
                    <a:pt x="1596" y="180"/>
                    <a:pt x="1" y="513"/>
                  </a:cubicBezTo>
                  <a:lnTo>
                    <a:pt x="822" y="882"/>
                  </a:lnTo>
                  <a:cubicBezTo>
                    <a:pt x="2219" y="642"/>
                    <a:pt x="3636" y="522"/>
                    <a:pt x="5055" y="522"/>
                  </a:cubicBezTo>
                  <a:cubicBezTo>
                    <a:pt x="5184" y="522"/>
                    <a:pt x="5313" y="523"/>
                    <a:pt x="5442" y="525"/>
                  </a:cubicBezTo>
                  <a:cubicBezTo>
                    <a:pt x="5239" y="346"/>
                    <a:pt x="5037" y="180"/>
                    <a:pt x="484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515;p62">
              <a:extLst>
                <a:ext uri="{FF2B5EF4-FFF2-40B4-BE49-F238E27FC236}">
                  <a16:creationId xmlns:a16="http://schemas.microsoft.com/office/drawing/2014/main" id="{CBC0CC86-02ED-C0D9-C52E-DC64994C3193}"/>
                </a:ext>
              </a:extLst>
            </p:cNvPr>
            <p:cNvSpPr/>
            <p:nvPr/>
          </p:nvSpPr>
          <p:spPr>
            <a:xfrm>
              <a:off x="4671510" y="3980965"/>
              <a:ext cx="475758" cy="734627"/>
            </a:xfrm>
            <a:custGeom>
              <a:avLst/>
              <a:gdLst/>
              <a:ahLst/>
              <a:cxnLst/>
              <a:rect l="l" t="t" r="r" b="b"/>
              <a:pathLst>
                <a:path w="11729" h="18111" extrusionOk="0">
                  <a:moveTo>
                    <a:pt x="4930" y="1"/>
                  </a:moveTo>
                  <a:cubicBezTo>
                    <a:pt x="3144" y="239"/>
                    <a:pt x="1453" y="918"/>
                    <a:pt x="0" y="1989"/>
                  </a:cubicBezTo>
                  <a:cubicBezTo>
                    <a:pt x="239" y="2013"/>
                    <a:pt x="584" y="2358"/>
                    <a:pt x="953" y="2739"/>
                  </a:cubicBezTo>
                  <a:cubicBezTo>
                    <a:pt x="1084" y="2894"/>
                    <a:pt x="1215" y="3037"/>
                    <a:pt x="1358" y="3192"/>
                  </a:cubicBezTo>
                  <a:cubicBezTo>
                    <a:pt x="1727" y="3585"/>
                    <a:pt x="2084" y="3942"/>
                    <a:pt x="2334" y="3978"/>
                  </a:cubicBezTo>
                  <a:lnTo>
                    <a:pt x="1441" y="5002"/>
                  </a:lnTo>
                  <a:lnTo>
                    <a:pt x="2501" y="5418"/>
                  </a:lnTo>
                  <a:lnTo>
                    <a:pt x="3620" y="5859"/>
                  </a:lnTo>
                  <a:lnTo>
                    <a:pt x="5168" y="6478"/>
                  </a:lnTo>
                  <a:lnTo>
                    <a:pt x="4156" y="7550"/>
                  </a:lnTo>
                  <a:cubicBezTo>
                    <a:pt x="4001" y="7704"/>
                    <a:pt x="3846" y="7859"/>
                    <a:pt x="3691" y="8026"/>
                  </a:cubicBezTo>
                  <a:cubicBezTo>
                    <a:pt x="3453" y="8288"/>
                    <a:pt x="3191" y="8538"/>
                    <a:pt x="2953" y="8800"/>
                  </a:cubicBezTo>
                  <a:lnTo>
                    <a:pt x="4918" y="9871"/>
                  </a:lnTo>
                  <a:lnTo>
                    <a:pt x="5644" y="10264"/>
                  </a:lnTo>
                  <a:lnTo>
                    <a:pt x="8299" y="11693"/>
                  </a:lnTo>
                  <a:lnTo>
                    <a:pt x="9037" y="12098"/>
                  </a:lnTo>
                  <a:lnTo>
                    <a:pt x="10526" y="12895"/>
                  </a:lnTo>
                  <a:cubicBezTo>
                    <a:pt x="10728" y="14658"/>
                    <a:pt x="11014" y="16360"/>
                    <a:pt x="11228" y="18110"/>
                  </a:cubicBezTo>
                  <a:cubicBezTo>
                    <a:pt x="11323" y="15967"/>
                    <a:pt x="11597" y="13967"/>
                    <a:pt x="11704" y="11848"/>
                  </a:cubicBezTo>
                  <a:cubicBezTo>
                    <a:pt x="11716" y="11717"/>
                    <a:pt x="11716" y="11598"/>
                    <a:pt x="11728" y="11467"/>
                  </a:cubicBezTo>
                  <a:lnTo>
                    <a:pt x="11550" y="11324"/>
                  </a:lnTo>
                  <a:cubicBezTo>
                    <a:pt x="11026" y="10883"/>
                    <a:pt x="10502" y="10419"/>
                    <a:pt x="9990" y="9931"/>
                  </a:cubicBezTo>
                  <a:cubicBezTo>
                    <a:pt x="9811" y="9764"/>
                    <a:pt x="9633" y="9585"/>
                    <a:pt x="9454" y="9407"/>
                  </a:cubicBezTo>
                  <a:cubicBezTo>
                    <a:pt x="8966" y="8919"/>
                    <a:pt x="8502" y="8419"/>
                    <a:pt x="8037" y="7883"/>
                  </a:cubicBezTo>
                  <a:cubicBezTo>
                    <a:pt x="7906" y="7740"/>
                    <a:pt x="7775" y="7585"/>
                    <a:pt x="7644" y="7419"/>
                  </a:cubicBezTo>
                  <a:cubicBezTo>
                    <a:pt x="7287" y="6990"/>
                    <a:pt x="6930" y="6537"/>
                    <a:pt x="6597" y="6085"/>
                  </a:cubicBezTo>
                  <a:cubicBezTo>
                    <a:pt x="6656" y="5966"/>
                    <a:pt x="6704" y="5847"/>
                    <a:pt x="6763" y="5740"/>
                  </a:cubicBezTo>
                  <a:cubicBezTo>
                    <a:pt x="6847" y="5561"/>
                    <a:pt x="6942" y="5383"/>
                    <a:pt x="7025" y="5216"/>
                  </a:cubicBezTo>
                  <a:lnTo>
                    <a:pt x="7287" y="4668"/>
                  </a:lnTo>
                  <a:cubicBezTo>
                    <a:pt x="6775" y="4406"/>
                    <a:pt x="6096" y="4001"/>
                    <a:pt x="5573" y="3740"/>
                  </a:cubicBezTo>
                  <a:cubicBezTo>
                    <a:pt x="5727" y="3347"/>
                    <a:pt x="5846" y="2942"/>
                    <a:pt x="5954" y="2525"/>
                  </a:cubicBezTo>
                  <a:cubicBezTo>
                    <a:pt x="6001" y="2370"/>
                    <a:pt x="6061" y="2216"/>
                    <a:pt x="6120" y="2073"/>
                  </a:cubicBezTo>
                  <a:cubicBezTo>
                    <a:pt x="6108" y="2049"/>
                    <a:pt x="6108" y="2037"/>
                    <a:pt x="6096" y="2013"/>
                  </a:cubicBezTo>
                  <a:cubicBezTo>
                    <a:pt x="5787" y="1382"/>
                    <a:pt x="5227" y="632"/>
                    <a:pt x="49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516;p62">
              <a:extLst>
                <a:ext uri="{FF2B5EF4-FFF2-40B4-BE49-F238E27FC236}">
                  <a16:creationId xmlns:a16="http://schemas.microsoft.com/office/drawing/2014/main" id="{EACF83E8-2CAF-C04E-4876-D81908CF746A}"/>
                </a:ext>
              </a:extLst>
            </p:cNvPr>
            <p:cNvSpPr/>
            <p:nvPr/>
          </p:nvSpPr>
          <p:spPr>
            <a:xfrm>
              <a:off x="4709680" y="4062619"/>
              <a:ext cx="210114" cy="47336"/>
            </a:xfrm>
            <a:custGeom>
              <a:avLst/>
              <a:gdLst/>
              <a:ahLst/>
              <a:cxnLst/>
              <a:rect l="l" t="t" r="r" b="b"/>
              <a:pathLst>
                <a:path w="5180" h="1167" extrusionOk="0">
                  <a:moveTo>
                    <a:pt x="5155" y="0"/>
                  </a:moveTo>
                  <a:cubicBezTo>
                    <a:pt x="3417" y="107"/>
                    <a:pt x="1703" y="345"/>
                    <a:pt x="0" y="726"/>
                  </a:cubicBezTo>
                  <a:cubicBezTo>
                    <a:pt x="143" y="869"/>
                    <a:pt x="274" y="1024"/>
                    <a:pt x="405" y="1167"/>
                  </a:cubicBezTo>
                  <a:cubicBezTo>
                    <a:pt x="1929" y="845"/>
                    <a:pt x="3465" y="631"/>
                    <a:pt x="5013" y="524"/>
                  </a:cubicBezTo>
                  <a:cubicBezTo>
                    <a:pt x="5060" y="369"/>
                    <a:pt x="5108" y="203"/>
                    <a:pt x="5179" y="60"/>
                  </a:cubicBezTo>
                  <a:cubicBezTo>
                    <a:pt x="5167" y="36"/>
                    <a:pt x="5167" y="24"/>
                    <a:pt x="515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517;p62">
              <a:extLst>
                <a:ext uri="{FF2B5EF4-FFF2-40B4-BE49-F238E27FC236}">
                  <a16:creationId xmlns:a16="http://schemas.microsoft.com/office/drawing/2014/main" id="{5F95C16E-36E1-C1C4-DB2E-49576B40ECC8}"/>
                </a:ext>
              </a:extLst>
            </p:cNvPr>
            <p:cNvSpPr/>
            <p:nvPr/>
          </p:nvSpPr>
          <p:spPr>
            <a:xfrm>
              <a:off x="4772432" y="4192990"/>
              <a:ext cx="183586" cy="25636"/>
            </a:xfrm>
            <a:custGeom>
              <a:avLst/>
              <a:gdLst/>
              <a:ahLst/>
              <a:cxnLst/>
              <a:rect l="l" t="t" r="r" b="b"/>
              <a:pathLst>
                <a:path w="4526" h="632" extrusionOk="0">
                  <a:moveTo>
                    <a:pt x="4525" y="1"/>
                  </a:moveTo>
                  <a:cubicBezTo>
                    <a:pt x="4061" y="1"/>
                    <a:pt x="3585" y="13"/>
                    <a:pt x="3108" y="25"/>
                  </a:cubicBezTo>
                  <a:cubicBezTo>
                    <a:pt x="2073" y="60"/>
                    <a:pt x="1037" y="108"/>
                    <a:pt x="1" y="191"/>
                  </a:cubicBezTo>
                  <a:lnTo>
                    <a:pt x="1132" y="632"/>
                  </a:lnTo>
                  <a:cubicBezTo>
                    <a:pt x="1989" y="584"/>
                    <a:pt x="2846" y="548"/>
                    <a:pt x="3704" y="537"/>
                  </a:cubicBezTo>
                  <a:cubicBezTo>
                    <a:pt x="3894" y="537"/>
                    <a:pt x="4085" y="525"/>
                    <a:pt x="4275" y="525"/>
                  </a:cubicBezTo>
                  <a:cubicBezTo>
                    <a:pt x="4359" y="346"/>
                    <a:pt x="4442" y="179"/>
                    <a:pt x="452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518;p62">
              <a:extLst>
                <a:ext uri="{FF2B5EF4-FFF2-40B4-BE49-F238E27FC236}">
                  <a16:creationId xmlns:a16="http://schemas.microsoft.com/office/drawing/2014/main" id="{83CA370C-023F-8B5D-1939-3FC9922DCFA3}"/>
                </a:ext>
              </a:extLst>
            </p:cNvPr>
            <p:cNvSpPr/>
            <p:nvPr/>
          </p:nvSpPr>
          <p:spPr>
            <a:xfrm>
              <a:off x="4821229" y="4282838"/>
              <a:ext cx="176325" cy="27136"/>
            </a:xfrm>
            <a:custGeom>
              <a:avLst/>
              <a:gdLst/>
              <a:ahLst/>
              <a:cxnLst/>
              <a:rect l="l" t="t" r="r" b="b"/>
              <a:pathLst>
                <a:path w="4347" h="669" extrusionOk="0">
                  <a:moveTo>
                    <a:pt x="3953" y="0"/>
                  </a:moveTo>
                  <a:cubicBezTo>
                    <a:pt x="3203" y="101"/>
                    <a:pt x="2442" y="151"/>
                    <a:pt x="1681" y="151"/>
                  </a:cubicBezTo>
                  <a:cubicBezTo>
                    <a:pt x="1271" y="151"/>
                    <a:pt x="861" y="137"/>
                    <a:pt x="453" y="108"/>
                  </a:cubicBezTo>
                  <a:cubicBezTo>
                    <a:pt x="310" y="262"/>
                    <a:pt x="155" y="417"/>
                    <a:pt x="0" y="584"/>
                  </a:cubicBezTo>
                  <a:cubicBezTo>
                    <a:pt x="574" y="640"/>
                    <a:pt x="1147" y="669"/>
                    <a:pt x="1720" y="669"/>
                  </a:cubicBezTo>
                  <a:cubicBezTo>
                    <a:pt x="2598" y="669"/>
                    <a:pt x="3474" y="602"/>
                    <a:pt x="4346" y="465"/>
                  </a:cubicBezTo>
                  <a:cubicBezTo>
                    <a:pt x="4215" y="310"/>
                    <a:pt x="4084" y="155"/>
                    <a:pt x="39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519;p62">
              <a:extLst>
                <a:ext uri="{FF2B5EF4-FFF2-40B4-BE49-F238E27FC236}">
                  <a16:creationId xmlns:a16="http://schemas.microsoft.com/office/drawing/2014/main" id="{C042BE91-F6D8-FCA7-2BA9-072CCFAC37EA}"/>
                </a:ext>
              </a:extLst>
            </p:cNvPr>
            <p:cNvSpPr/>
            <p:nvPr/>
          </p:nvSpPr>
          <p:spPr>
            <a:xfrm>
              <a:off x="4870960" y="4362991"/>
              <a:ext cx="205774" cy="34356"/>
            </a:xfrm>
            <a:custGeom>
              <a:avLst/>
              <a:gdLst/>
              <a:ahLst/>
              <a:cxnLst/>
              <a:rect l="l" t="t" r="r" b="b"/>
              <a:pathLst>
                <a:path w="5073" h="847" extrusionOk="0">
                  <a:moveTo>
                    <a:pt x="4537" y="1"/>
                  </a:moveTo>
                  <a:cubicBezTo>
                    <a:pt x="3013" y="1"/>
                    <a:pt x="1489" y="144"/>
                    <a:pt x="1" y="453"/>
                  </a:cubicBezTo>
                  <a:lnTo>
                    <a:pt x="727" y="846"/>
                  </a:lnTo>
                  <a:cubicBezTo>
                    <a:pt x="1977" y="627"/>
                    <a:pt x="3255" y="518"/>
                    <a:pt x="4528" y="518"/>
                  </a:cubicBezTo>
                  <a:cubicBezTo>
                    <a:pt x="4709" y="518"/>
                    <a:pt x="4891" y="520"/>
                    <a:pt x="5073" y="525"/>
                  </a:cubicBezTo>
                  <a:cubicBezTo>
                    <a:pt x="4894" y="358"/>
                    <a:pt x="4716" y="179"/>
                    <a:pt x="4537" y="1"/>
                  </a:cubicBezTo>
                  <a:close/>
                </a:path>
              </a:pathLst>
            </a:custGeom>
            <a:solidFill>
              <a:srgbClr val="8697A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520;p62">
              <a:extLst>
                <a:ext uri="{FF2B5EF4-FFF2-40B4-BE49-F238E27FC236}">
                  <a16:creationId xmlns:a16="http://schemas.microsoft.com/office/drawing/2014/main" id="{86E1022E-3E50-4001-740D-6646DAE3C33C}"/>
                </a:ext>
              </a:extLst>
            </p:cNvPr>
            <p:cNvSpPr/>
            <p:nvPr/>
          </p:nvSpPr>
          <p:spPr>
            <a:xfrm>
              <a:off x="5008146" y="4440264"/>
              <a:ext cx="139129" cy="31436"/>
            </a:xfrm>
            <a:custGeom>
              <a:avLst/>
              <a:gdLst/>
              <a:ahLst/>
              <a:cxnLst/>
              <a:rect l="l" t="t" r="r" b="b"/>
              <a:pathLst>
                <a:path w="3430" h="775" extrusionOk="0">
                  <a:moveTo>
                    <a:pt x="3251" y="1"/>
                  </a:moveTo>
                  <a:cubicBezTo>
                    <a:pt x="2155" y="36"/>
                    <a:pt x="1072" y="156"/>
                    <a:pt x="0" y="370"/>
                  </a:cubicBezTo>
                  <a:lnTo>
                    <a:pt x="726" y="775"/>
                  </a:lnTo>
                  <a:cubicBezTo>
                    <a:pt x="1619" y="632"/>
                    <a:pt x="2512" y="548"/>
                    <a:pt x="3405" y="525"/>
                  </a:cubicBezTo>
                  <a:cubicBezTo>
                    <a:pt x="3417" y="394"/>
                    <a:pt x="3417" y="275"/>
                    <a:pt x="3429" y="156"/>
                  </a:cubicBezTo>
                  <a:lnTo>
                    <a:pt x="325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521;p62">
              <a:extLst>
                <a:ext uri="{FF2B5EF4-FFF2-40B4-BE49-F238E27FC236}">
                  <a16:creationId xmlns:a16="http://schemas.microsoft.com/office/drawing/2014/main" id="{140B43E7-BC18-A9CA-972A-6AA344CEABC2}"/>
                </a:ext>
              </a:extLst>
            </p:cNvPr>
            <p:cNvSpPr/>
            <p:nvPr/>
          </p:nvSpPr>
          <p:spPr>
            <a:xfrm>
              <a:off x="3608504" y="1984803"/>
              <a:ext cx="1636291" cy="670985"/>
            </a:xfrm>
            <a:custGeom>
              <a:avLst/>
              <a:gdLst/>
              <a:ahLst/>
              <a:cxnLst/>
              <a:rect l="l" t="t" r="r" b="b"/>
              <a:pathLst>
                <a:path w="40340" h="16542" extrusionOk="0">
                  <a:moveTo>
                    <a:pt x="18595" y="1"/>
                  </a:moveTo>
                  <a:cubicBezTo>
                    <a:pt x="9260" y="1"/>
                    <a:pt x="1" y="5980"/>
                    <a:pt x="1" y="5980"/>
                  </a:cubicBezTo>
                  <a:cubicBezTo>
                    <a:pt x="3205" y="4437"/>
                    <a:pt x="6580" y="3805"/>
                    <a:pt x="9957" y="3805"/>
                  </a:cubicBezTo>
                  <a:cubicBezTo>
                    <a:pt x="25126" y="3805"/>
                    <a:pt x="40339" y="16541"/>
                    <a:pt x="40339" y="16541"/>
                  </a:cubicBezTo>
                  <a:cubicBezTo>
                    <a:pt x="40339" y="16541"/>
                    <a:pt x="36184" y="5635"/>
                    <a:pt x="25218" y="1206"/>
                  </a:cubicBezTo>
                  <a:cubicBezTo>
                    <a:pt x="23091" y="347"/>
                    <a:pt x="20841" y="1"/>
                    <a:pt x="185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522;p62">
              <a:extLst>
                <a:ext uri="{FF2B5EF4-FFF2-40B4-BE49-F238E27FC236}">
                  <a16:creationId xmlns:a16="http://schemas.microsoft.com/office/drawing/2014/main" id="{30D99E6E-C070-2AEC-AA6A-B07611312DE5}"/>
                </a:ext>
              </a:extLst>
            </p:cNvPr>
            <p:cNvSpPr/>
            <p:nvPr/>
          </p:nvSpPr>
          <p:spPr>
            <a:xfrm>
              <a:off x="3879955" y="2077368"/>
              <a:ext cx="1235899" cy="481842"/>
            </a:xfrm>
            <a:custGeom>
              <a:avLst/>
              <a:gdLst/>
              <a:ahLst/>
              <a:cxnLst/>
              <a:rect l="l" t="t" r="r" b="b"/>
              <a:pathLst>
                <a:path w="30469" h="11879" extrusionOk="0">
                  <a:moveTo>
                    <a:pt x="8757" y="1"/>
                  </a:moveTo>
                  <a:cubicBezTo>
                    <a:pt x="5691" y="1"/>
                    <a:pt x="2646" y="446"/>
                    <a:pt x="0" y="1734"/>
                  </a:cubicBezTo>
                  <a:cubicBezTo>
                    <a:pt x="1084" y="1593"/>
                    <a:pt x="2173" y="1527"/>
                    <a:pt x="3263" y="1527"/>
                  </a:cubicBezTo>
                  <a:cubicBezTo>
                    <a:pt x="14239" y="1527"/>
                    <a:pt x="25226" y="8195"/>
                    <a:pt x="30468" y="11878"/>
                  </a:cubicBezTo>
                  <a:cubicBezTo>
                    <a:pt x="30099" y="10354"/>
                    <a:pt x="29361" y="8937"/>
                    <a:pt x="28337" y="7735"/>
                  </a:cubicBezTo>
                  <a:cubicBezTo>
                    <a:pt x="24956" y="3651"/>
                    <a:pt x="20396" y="1210"/>
                    <a:pt x="15181" y="531"/>
                  </a:cubicBezTo>
                  <a:cubicBezTo>
                    <a:pt x="13119" y="225"/>
                    <a:pt x="10933" y="1"/>
                    <a:pt x="87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523;p62">
              <a:extLst>
                <a:ext uri="{FF2B5EF4-FFF2-40B4-BE49-F238E27FC236}">
                  <a16:creationId xmlns:a16="http://schemas.microsoft.com/office/drawing/2014/main" id="{650A441E-BD85-1905-711F-3A25E2F5299F}"/>
                </a:ext>
              </a:extLst>
            </p:cNvPr>
            <p:cNvSpPr/>
            <p:nvPr/>
          </p:nvSpPr>
          <p:spPr>
            <a:xfrm>
              <a:off x="4171160" y="2135901"/>
              <a:ext cx="665550" cy="249419"/>
            </a:xfrm>
            <a:custGeom>
              <a:avLst/>
              <a:gdLst/>
              <a:ahLst/>
              <a:cxnLst/>
              <a:rect l="l" t="t" r="r" b="b"/>
              <a:pathLst>
                <a:path w="16408" h="6149" extrusionOk="0">
                  <a:moveTo>
                    <a:pt x="3181" y="1"/>
                  </a:moveTo>
                  <a:cubicBezTo>
                    <a:pt x="2122" y="1"/>
                    <a:pt x="1058" y="113"/>
                    <a:pt x="1" y="350"/>
                  </a:cubicBezTo>
                  <a:cubicBezTo>
                    <a:pt x="5989" y="1148"/>
                    <a:pt x="11776" y="3613"/>
                    <a:pt x="16407" y="6149"/>
                  </a:cubicBezTo>
                  <a:cubicBezTo>
                    <a:pt x="12965" y="2461"/>
                    <a:pt x="8132" y="1"/>
                    <a:pt x="318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524;p62">
              <a:extLst>
                <a:ext uri="{FF2B5EF4-FFF2-40B4-BE49-F238E27FC236}">
                  <a16:creationId xmlns:a16="http://schemas.microsoft.com/office/drawing/2014/main" id="{50697F9D-A7D0-AD93-108A-0E9E90AC7A88}"/>
                </a:ext>
              </a:extLst>
            </p:cNvPr>
            <p:cNvSpPr/>
            <p:nvPr/>
          </p:nvSpPr>
          <p:spPr>
            <a:xfrm>
              <a:off x="3311985" y="2278076"/>
              <a:ext cx="1058641" cy="240373"/>
            </a:xfrm>
            <a:custGeom>
              <a:avLst/>
              <a:gdLst/>
              <a:ahLst/>
              <a:cxnLst/>
              <a:rect l="l" t="t" r="r" b="b"/>
              <a:pathLst>
                <a:path w="26099" h="5926" extrusionOk="0">
                  <a:moveTo>
                    <a:pt x="3977" y="1"/>
                  </a:moveTo>
                  <a:cubicBezTo>
                    <a:pt x="3656" y="1"/>
                    <a:pt x="3334" y="60"/>
                    <a:pt x="3025" y="167"/>
                  </a:cubicBezTo>
                  <a:cubicBezTo>
                    <a:pt x="2525" y="346"/>
                    <a:pt x="2072" y="596"/>
                    <a:pt x="1655" y="917"/>
                  </a:cubicBezTo>
                  <a:cubicBezTo>
                    <a:pt x="1382" y="1120"/>
                    <a:pt x="1143" y="1346"/>
                    <a:pt x="917" y="1584"/>
                  </a:cubicBezTo>
                  <a:lnTo>
                    <a:pt x="739" y="1787"/>
                  </a:lnTo>
                  <a:lnTo>
                    <a:pt x="572" y="2013"/>
                  </a:lnTo>
                  <a:cubicBezTo>
                    <a:pt x="536" y="2048"/>
                    <a:pt x="512" y="2084"/>
                    <a:pt x="489" y="2132"/>
                  </a:cubicBezTo>
                  <a:lnTo>
                    <a:pt x="441" y="2191"/>
                  </a:lnTo>
                  <a:lnTo>
                    <a:pt x="381" y="2275"/>
                  </a:lnTo>
                  <a:cubicBezTo>
                    <a:pt x="310" y="2394"/>
                    <a:pt x="239" y="2525"/>
                    <a:pt x="179" y="2656"/>
                  </a:cubicBezTo>
                  <a:cubicBezTo>
                    <a:pt x="60" y="2930"/>
                    <a:pt x="0" y="3227"/>
                    <a:pt x="36" y="3513"/>
                  </a:cubicBezTo>
                  <a:cubicBezTo>
                    <a:pt x="72" y="3823"/>
                    <a:pt x="203" y="4120"/>
                    <a:pt x="417" y="4346"/>
                  </a:cubicBezTo>
                  <a:cubicBezTo>
                    <a:pt x="536" y="4465"/>
                    <a:pt x="667" y="4561"/>
                    <a:pt x="798" y="4656"/>
                  </a:cubicBezTo>
                  <a:cubicBezTo>
                    <a:pt x="881" y="4704"/>
                    <a:pt x="953" y="4739"/>
                    <a:pt x="1024" y="4787"/>
                  </a:cubicBezTo>
                  <a:lnTo>
                    <a:pt x="1143" y="4846"/>
                  </a:lnTo>
                  <a:lnTo>
                    <a:pt x="1251" y="4894"/>
                  </a:lnTo>
                  <a:lnTo>
                    <a:pt x="1548" y="5037"/>
                  </a:lnTo>
                  <a:lnTo>
                    <a:pt x="1858" y="5168"/>
                  </a:lnTo>
                  <a:cubicBezTo>
                    <a:pt x="2286" y="5335"/>
                    <a:pt x="2739" y="5466"/>
                    <a:pt x="3191" y="5573"/>
                  </a:cubicBezTo>
                  <a:cubicBezTo>
                    <a:pt x="3668" y="5680"/>
                    <a:pt x="4144" y="5751"/>
                    <a:pt x="4632" y="5811"/>
                  </a:cubicBezTo>
                  <a:cubicBezTo>
                    <a:pt x="5432" y="5887"/>
                    <a:pt x="6232" y="5925"/>
                    <a:pt x="7032" y="5925"/>
                  </a:cubicBezTo>
                  <a:cubicBezTo>
                    <a:pt x="7232" y="5925"/>
                    <a:pt x="7432" y="5923"/>
                    <a:pt x="7632" y="5918"/>
                  </a:cubicBezTo>
                  <a:cubicBezTo>
                    <a:pt x="8644" y="5906"/>
                    <a:pt x="9680" y="5882"/>
                    <a:pt x="10740" y="5847"/>
                  </a:cubicBezTo>
                  <a:cubicBezTo>
                    <a:pt x="12883" y="5787"/>
                    <a:pt x="14919" y="5668"/>
                    <a:pt x="16776" y="5489"/>
                  </a:cubicBezTo>
                  <a:cubicBezTo>
                    <a:pt x="18634" y="5323"/>
                    <a:pt x="20301" y="5085"/>
                    <a:pt x="21682" y="4835"/>
                  </a:cubicBezTo>
                  <a:cubicBezTo>
                    <a:pt x="22789" y="4632"/>
                    <a:pt x="23872" y="4370"/>
                    <a:pt x="24944" y="4025"/>
                  </a:cubicBezTo>
                  <a:cubicBezTo>
                    <a:pt x="25694" y="3763"/>
                    <a:pt x="26099" y="3561"/>
                    <a:pt x="26063" y="3406"/>
                  </a:cubicBezTo>
                  <a:cubicBezTo>
                    <a:pt x="26039" y="3263"/>
                    <a:pt x="25587" y="3215"/>
                    <a:pt x="24801" y="3215"/>
                  </a:cubicBezTo>
                  <a:cubicBezTo>
                    <a:pt x="24015" y="3215"/>
                    <a:pt x="22896" y="3275"/>
                    <a:pt x="21503" y="3334"/>
                  </a:cubicBezTo>
                  <a:cubicBezTo>
                    <a:pt x="20122" y="3394"/>
                    <a:pt x="18479" y="3477"/>
                    <a:pt x="16645" y="3537"/>
                  </a:cubicBezTo>
                  <a:lnTo>
                    <a:pt x="10680" y="3715"/>
                  </a:lnTo>
                  <a:cubicBezTo>
                    <a:pt x="9621" y="3751"/>
                    <a:pt x="8573" y="3787"/>
                    <a:pt x="7585" y="3823"/>
                  </a:cubicBezTo>
                  <a:cubicBezTo>
                    <a:pt x="6967" y="3852"/>
                    <a:pt x="6376" y="3872"/>
                    <a:pt x="5812" y="3872"/>
                  </a:cubicBezTo>
                  <a:cubicBezTo>
                    <a:pt x="5464" y="3872"/>
                    <a:pt x="5126" y="3865"/>
                    <a:pt x="4799" y="3846"/>
                  </a:cubicBezTo>
                  <a:cubicBezTo>
                    <a:pt x="4370" y="3834"/>
                    <a:pt x="3953" y="3787"/>
                    <a:pt x="3560" y="3739"/>
                  </a:cubicBezTo>
                  <a:cubicBezTo>
                    <a:pt x="3179" y="3680"/>
                    <a:pt x="2810" y="3596"/>
                    <a:pt x="2441" y="3501"/>
                  </a:cubicBezTo>
                  <a:lnTo>
                    <a:pt x="2179" y="3418"/>
                  </a:lnTo>
                  <a:lnTo>
                    <a:pt x="1929" y="3334"/>
                  </a:lnTo>
                  <a:lnTo>
                    <a:pt x="1893" y="3322"/>
                  </a:lnTo>
                  <a:lnTo>
                    <a:pt x="1882" y="3322"/>
                  </a:lnTo>
                  <a:lnTo>
                    <a:pt x="1846" y="3311"/>
                  </a:lnTo>
                  <a:cubicBezTo>
                    <a:pt x="1834" y="3311"/>
                    <a:pt x="1810" y="3299"/>
                    <a:pt x="1786" y="3287"/>
                  </a:cubicBezTo>
                  <a:cubicBezTo>
                    <a:pt x="1739" y="3275"/>
                    <a:pt x="1703" y="3239"/>
                    <a:pt x="1691" y="3191"/>
                  </a:cubicBezTo>
                  <a:cubicBezTo>
                    <a:pt x="1667" y="3144"/>
                    <a:pt x="1667" y="3096"/>
                    <a:pt x="1691" y="3049"/>
                  </a:cubicBezTo>
                  <a:cubicBezTo>
                    <a:pt x="1691" y="3013"/>
                    <a:pt x="1703" y="2989"/>
                    <a:pt x="1703" y="2965"/>
                  </a:cubicBezTo>
                  <a:lnTo>
                    <a:pt x="1715" y="2941"/>
                  </a:lnTo>
                  <a:lnTo>
                    <a:pt x="1739" y="2894"/>
                  </a:lnTo>
                  <a:cubicBezTo>
                    <a:pt x="1763" y="2858"/>
                    <a:pt x="1774" y="2834"/>
                    <a:pt x="1786" y="2799"/>
                  </a:cubicBezTo>
                  <a:lnTo>
                    <a:pt x="1893" y="2608"/>
                  </a:lnTo>
                  <a:lnTo>
                    <a:pt x="2001" y="2429"/>
                  </a:lnTo>
                  <a:cubicBezTo>
                    <a:pt x="2144" y="2215"/>
                    <a:pt x="2298" y="2001"/>
                    <a:pt x="2465" y="1810"/>
                  </a:cubicBezTo>
                  <a:cubicBezTo>
                    <a:pt x="2620" y="1632"/>
                    <a:pt x="2786" y="1465"/>
                    <a:pt x="2953" y="1310"/>
                  </a:cubicBezTo>
                  <a:cubicBezTo>
                    <a:pt x="3120" y="1167"/>
                    <a:pt x="3263" y="1025"/>
                    <a:pt x="3417" y="917"/>
                  </a:cubicBezTo>
                  <a:cubicBezTo>
                    <a:pt x="3989" y="477"/>
                    <a:pt x="4382" y="263"/>
                    <a:pt x="4346" y="108"/>
                  </a:cubicBezTo>
                  <a:cubicBezTo>
                    <a:pt x="4322" y="36"/>
                    <a:pt x="4203" y="1"/>
                    <a:pt x="397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525;p62">
              <a:extLst>
                <a:ext uri="{FF2B5EF4-FFF2-40B4-BE49-F238E27FC236}">
                  <a16:creationId xmlns:a16="http://schemas.microsoft.com/office/drawing/2014/main" id="{01E8220A-3F28-5122-CEF1-377DCF3856D8}"/>
                </a:ext>
              </a:extLst>
            </p:cNvPr>
            <p:cNvSpPr/>
            <p:nvPr/>
          </p:nvSpPr>
          <p:spPr>
            <a:xfrm>
              <a:off x="4840538" y="2477526"/>
              <a:ext cx="750082" cy="374554"/>
            </a:xfrm>
            <a:custGeom>
              <a:avLst/>
              <a:gdLst/>
              <a:ahLst/>
              <a:cxnLst/>
              <a:rect l="l" t="t" r="r" b="b"/>
              <a:pathLst>
                <a:path w="18492" h="9234" extrusionOk="0">
                  <a:moveTo>
                    <a:pt x="12872" y="0"/>
                  </a:moveTo>
                  <a:cubicBezTo>
                    <a:pt x="12822" y="0"/>
                    <a:pt x="12786" y="12"/>
                    <a:pt x="12764" y="37"/>
                  </a:cubicBezTo>
                  <a:cubicBezTo>
                    <a:pt x="12669" y="156"/>
                    <a:pt x="12859" y="501"/>
                    <a:pt x="13264" y="1049"/>
                  </a:cubicBezTo>
                  <a:cubicBezTo>
                    <a:pt x="13669" y="1584"/>
                    <a:pt x="14288" y="2323"/>
                    <a:pt x="15014" y="3263"/>
                  </a:cubicBezTo>
                  <a:cubicBezTo>
                    <a:pt x="15372" y="3728"/>
                    <a:pt x="15765" y="4239"/>
                    <a:pt x="16157" y="4799"/>
                  </a:cubicBezTo>
                  <a:cubicBezTo>
                    <a:pt x="16324" y="5013"/>
                    <a:pt x="16455" y="5240"/>
                    <a:pt x="16538" y="5502"/>
                  </a:cubicBezTo>
                  <a:cubicBezTo>
                    <a:pt x="16550" y="5525"/>
                    <a:pt x="16562" y="5561"/>
                    <a:pt x="16562" y="5597"/>
                  </a:cubicBezTo>
                  <a:cubicBezTo>
                    <a:pt x="16574" y="5621"/>
                    <a:pt x="16562" y="5656"/>
                    <a:pt x="16562" y="5680"/>
                  </a:cubicBezTo>
                  <a:cubicBezTo>
                    <a:pt x="16538" y="5752"/>
                    <a:pt x="16515" y="5823"/>
                    <a:pt x="16479" y="5883"/>
                  </a:cubicBezTo>
                  <a:cubicBezTo>
                    <a:pt x="16419" y="5978"/>
                    <a:pt x="16348" y="6073"/>
                    <a:pt x="16277" y="6156"/>
                  </a:cubicBezTo>
                  <a:cubicBezTo>
                    <a:pt x="16229" y="6204"/>
                    <a:pt x="16169" y="6252"/>
                    <a:pt x="16122" y="6299"/>
                  </a:cubicBezTo>
                  <a:lnTo>
                    <a:pt x="16050" y="6359"/>
                  </a:lnTo>
                  <a:cubicBezTo>
                    <a:pt x="16015" y="6383"/>
                    <a:pt x="15991" y="6406"/>
                    <a:pt x="15955" y="6430"/>
                  </a:cubicBezTo>
                  <a:cubicBezTo>
                    <a:pt x="15705" y="6597"/>
                    <a:pt x="15419" y="6740"/>
                    <a:pt x="15122" y="6823"/>
                  </a:cubicBezTo>
                  <a:cubicBezTo>
                    <a:pt x="14764" y="6930"/>
                    <a:pt x="14395" y="7002"/>
                    <a:pt x="14038" y="7037"/>
                  </a:cubicBezTo>
                  <a:cubicBezTo>
                    <a:pt x="13621" y="7073"/>
                    <a:pt x="13205" y="7085"/>
                    <a:pt x="12788" y="7085"/>
                  </a:cubicBezTo>
                  <a:cubicBezTo>
                    <a:pt x="11907" y="7085"/>
                    <a:pt x="11038" y="7037"/>
                    <a:pt x="10204" y="6954"/>
                  </a:cubicBezTo>
                  <a:cubicBezTo>
                    <a:pt x="10002" y="6930"/>
                    <a:pt x="9788" y="6918"/>
                    <a:pt x="9585" y="6895"/>
                  </a:cubicBezTo>
                  <a:lnTo>
                    <a:pt x="8990" y="6811"/>
                  </a:lnTo>
                  <a:cubicBezTo>
                    <a:pt x="8776" y="6787"/>
                    <a:pt x="8585" y="6752"/>
                    <a:pt x="8395" y="6728"/>
                  </a:cubicBezTo>
                  <a:lnTo>
                    <a:pt x="8097" y="6680"/>
                  </a:lnTo>
                  <a:lnTo>
                    <a:pt x="7811" y="6621"/>
                  </a:lnTo>
                  <a:cubicBezTo>
                    <a:pt x="7049" y="6490"/>
                    <a:pt x="6335" y="6335"/>
                    <a:pt x="5668" y="6156"/>
                  </a:cubicBezTo>
                  <a:cubicBezTo>
                    <a:pt x="5013" y="5978"/>
                    <a:pt x="4394" y="5811"/>
                    <a:pt x="3834" y="5621"/>
                  </a:cubicBezTo>
                  <a:cubicBezTo>
                    <a:pt x="2703" y="5275"/>
                    <a:pt x="1799" y="4942"/>
                    <a:pt x="1156" y="4728"/>
                  </a:cubicBezTo>
                  <a:cubicBezTo>
                    <a:pt x="1001" y="4680"/>
                    <a:pt x="846" y="4632"/>
                    <a:pt x="727" y="4597"/>
                  </a:cubicBezTo>
                  <a:cubicBezTo>
                    <a:pt x="608" y="4561"/>
                    <a:pt x="501" y="4537"/>
                    <a:pt x="394" y="4525"/>
                  </a:cubicBezTo>
                  <a:cubicBezTo>
                    <a:pt x="325" y="4512"/>
                    <a:pt x="266" y="4506"/>
                    <a:pt x="217" y="4506"/>
                  </a:cubicBezTo>
                  <a:cubicBezTo>
                    <a:pt x="128" y="4506"/>
                    <a:pt x="71" y="4527"/>
                    <a:pt x="48" y="4573"/>
                  </a:cubicBezTo>
                  <a:cubicBezTo>
                    <a:pt x="1" y="4632"/>
                    <a:pt x="48" y="4740"/>
                    <a:pt x="167" y="4894"/>
                  </a:cubicBezTo>
                  <a:cubicBezTo>
                    <a:pt x="239" y="4978"/>
                    <a:pt x="310" y="5073"/>
                    <a:pt x="394" y="5144"/>
                  </a:cubicBezTo>
                  <a:cubicBezTo>
                    <a:pt x="513" y="5263"/>
                    <a:pt x="620" y="5359"/>
                    <a:pt x="751" y="5454"/>
                  </a:cubicBezTo>
                  <a:cubicBezTo>
                    <a:pt x="1513" y="6073"/>
                    <a:pt x="2358" y="6597"/>
                    <a:pt x="3239" y="7037"/>
                  </a:cubicBezTo>
                  <a:cubicBezTo>
                    <a:pt x="3858" y="7335"/>
                    <a:pt x="4477" y="7609"/>
                    <a:pt x="5120" y="7859"/>
                  </a:cubicBezTo>
                  <a:cubicBezTo>
                    <a:pt x="5859" y="8133"/>
                    <a:pt x="6609" y="8359"/>
                    <a:pt x="7383" y="8561"/>
                  </a:cubicBezTo>
                  <a:lnTo>
                    <a:pt x="7680" y="8633"/>
                  </a:lnTo>
                  <a:lnTo>
                    <a:pt x="7990" y="8704"/>
                  </a:lnTo>
                  <a:cubicBezTo>
                    <a:pt x="8192" y="8752"/>
                    <a:pt x="8406" y="8800"/>
                    <a:pt x="8621" y="8835"/>
                  </a:cubicBezTo>
                  <a:lnTo>
                    <a:pt x="9276" y="8954"/>
                  </a:lnTo>
                  <a:cubicBezTo>
                    <a:pt x="9502" y="8990"/>
                    <a:pt x="9716" y="9014"/>
                    <a:pt x="9942" y="9050"/>
                  </a:cubicBezTo>
                  <a:cubicBezTo>
                    <a:pt x="10883" y="9169"/>
                    <a:pt x="11824" y="9228"/>
                    <a:pt x="12764" y="9228"/>
                  </a:cubicBezTo>
                  <a:cubicBezTo>
                    <a:pt x="12872" y="9232"/>
                    <a:pt x="12980" y="9234"/>
                    <a:pt x="13089" y="9234"/>
                  </a:cubicBezTo>
                  <a:cubicBezTo>
                    <a:pt x="13994" y="9234"/>
                    <a:pt x="14903" y="9100"/>
                    <a:pt x="15765" y="8823"/>
                  </a:cubicBezTo>
                  <a:cubicBezTo>
                    <a:pt x="16288" y="8645"/>
                    <a:pt x="16777" y="8383"/>
                    <a:pt x="17205" y="8049"/>
                  </a:cubicBezTo>
                  <a:cubicBezTo>
                    <a:pt x="17265" y="8002"/>
                    <a:pt x="17312" y="7966"/>
                    <a:pt x="17372" y="7919"/>
                  </a:cubicBezTo>
                  <a:lnTo>
                    <a:pt x="17515" y="7764"/>
                  </a:lnTo>
                  <a:cubicBezTo>
                    <a:pt x="17610" y="7668"/>
                    <a:pt x="17705" y="7561"/>
                    <a:pt x="17801" y="7454"/>
                  </a:cubicBezTo>
                  <a:cubicBezTo>
                    <a:pt x="17979" y="7240"/>
                    <a:pt x="18134" y="6990"/>
                    <a:pt x="18265" y="6728"/>
                  </a:cubicBezTo>
                  <a:cubicBezTo>
                    <a:pt x="18396" y="6430"/>
                    <a:pt x="18467" y="6121"/>
                    <a:pt x="18491" y="5799"/>
                  </a:cubicBezTo>
                  <a:cubicBezTo>
                    <a:pt x="18491" y="5633"/>
                    <a:pt x="18479" y="5466"/>
                    <a:pt x="18455" y="5299"/>
                  </a:cubicBezTo>
                  <a:cubicBezTo>
                    <a:pt x="18420" y="5156"/>
                    <a:pt x="18384" y="5001"/>
                    <a:pt x="18324" y="4859"/>
                  </a:cubicBezTo>
                  <a:cubicBezTo>
                    <a:pt x="18229" y="4620"/>
                    <a:pt x="18110" y="4394"/>
                    <a:pt x="17955" y="4180"/>
                  </a:cubicBezTo>
                  <a:cubicBezTo>
                    <a:pt x="17836" y="4013"/>
                    <a:pt x="17705" y="3847"/>
                    <a:pt x="17562" y="3692"/>
                  </a:cubicBezTo>
                  <a:cubicBezTo>
                    <a:pt x="17074" y="3144"/>
                    <a:pt x="16598" y="2656"/>
                    <a:pt x="16146" y="2239"/>
                  </a:cubicBezTo>
                  <a:cubicBezTo>
                    <a:pt x="15431" y="1561"/>
                    <a:pt x="14657" y="953"/>
                    <a:pt x="13836" y="418"/>
                  </a:cubicBezTo>
                  <a:cubicBezTo>
                    <a:pt x="13375" y="141"/>
                    <a:pt x="13043" y="0"/>
                    <a:pt x="128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526;p62">
              <a:extLst>
                <a:ext uri="{FF2B5EF4-FFF2-40B4-BE49-F238E27FC236}">
                  <a16:creationId xmlns:a16="http://schemas.microsoft.com/office/drawing/2014/main" id="{400C5E57-5D94-07D0-4991-9EE40F3AA5D8}"/>
                </a:ext>
              </a:extLst>
            </p:cNvPr>
            <p:cNvSpPr/>
            <p:nvPr/>
          </p:nvSpPr>
          <p:spPr>
            <a:xfrm>
              <a:off x="3522550" y="2786132"/>
              <a:ext cx="1016659" cy="160993"/>
            </a:xfrm>
            <a:custGeom>
              <a:avLst/>
              <a:gdLst/>
              <a:ahLst/>
              <a:cxnLst/>
              <a:rect l="l" t="t" r="r" b="b"/>
              <a:pathLst>
                <a:path w="25064" h="3969" extrusionOk="0">
                  <a:moveTo>
                    <a:pt x="2191" y="1"/>
                  </a:moveTo>
                  <a:cubicBezTo>
                    <a:pt x="2120" y="1"/>
                    <a:pt x="2048" y="13"/>
                    <a:pt x="1977" y="25"/>
                  </a:cubicBezTo>
                  <a:cubicBezTo>
                    <a:pt x="1691" y="96"/>
                    <a:pt x="1429" y="227"/>
                    <a:pt x="1191" y="394"/>
                  </a:cubicBezTo>
                  <a:cubicBezTo>
                    <a:pt x="810" y="668"/>
                    <a:pt x="489" y="1025"/>
                    <a:pt x="274" y="1442"/>
                  </a:cubicBezTo>
                  <a:lnTo>
                    <a:pt x="251" y="1489"/>
                  </a:lnTo>
                  <a:lnTo>
                    <a:pt x="215" y="1549"/>
                  </a:lnTo>
                  <a:cubicBezTo>
                    <a:pt x="191" y="1596"/>
                    <a:pt x="167" y="1644"/>
                    <a:pt x="155" y="1692"/>
                  </a:cubicBezTo>
                  <a:cubicBezTo>
                    <a:pt x="120" y="1787"/>
                    <a:pt x="84" y="1882"/>
                    <a:pt x="48" y="1989"/>
                  </a:cubicBezTo>
                  <a:cubicBezTo>
                    <a:pt x="36" y="2037"/>
                    <a:pt x="12" y="2085"/>
                    <a:pt x="1" y="2132"/>
                  </a:cubicBezTo>
                  <a:lnTo>
                    <a:pt x="1" y="2156"/>
                  </a:lnTo>
                  <a:lnTo>
                    <a:pt x="1" y="2168"/>
                  </a:lnTo>
                  <a:lnTo>
                    <a:pt x="36" y="2192"/>
                  </a:lnTo>
                  <a:lnTo>
                    <a:pt x="96" y="2239"/>
                  </a:lnTo>
                  <a:lnTo>
                    <a:pt x="358" y="2418"/>
                  </a:lnTo>
                  <a:lnTo>
                    <a:pt x="489" y="2513"/>
                  </a:lnTo>
                  <a:lnTo>
                    <a:pt x="560" y="2573"/>
                  </a:lnTo>
                  <a:lnTo>
                    <a:pt x="596" y="2597"/>
                  </a:lnTo>
                  <a:cubicBezTo>
                    <a:pt x="608" y="2597"/>
                    <a:pt x="608" y="2608"/>
                    <a:pt x="620" y="2608"/>
                  </a:cubicBezTo>
                  <a:lnTo>
                    <a:pt x="822" y="2727"/>
                  </a:lnTo>
                  <a:lnTo>
                    <a:pt x="1024" y="2858"/>
                  </a:lnTo>
                  <a:lnTo>
                    <a:pt x="1251" y="2966"/>
                  </a:lnTo>
                  <a:cubicBezTo>
                    <a:pt x="1894" y="3287"/>
                    <a:pt x="2584" y="3525"/>
                    <a:pt x="3299" y="3680"/>
                  </a:cubicBezTo>
                  <a:cubicBezTo>
                    <a:pt x="4096" y="3847"/>
                    <a:pt x="4918" y="3930"/>
                    <a:pt x="5727" y="3954"/>
                  </a:cubicBezTo>
                  <a:cubicBezTo>
                    <a:pt x="5982" y="3964"/>
                    <a:pt x="6239" y="3969"/>
                    <a:pt x="6497" y="3969"/>
                  </a:cubicBezTo>
                  <a:cubicBezTo>
                    <a:pt x="7122" y="3969"/>
                    <a:pt x="7758" y="3943"/>
                    <a:pt x="8406" y="3918"/>
                  </a:cubicBezTo>
                  <a:cubicBezTo>
                    <a:pt x="9311" y="3882"/>
                    <a:pt x="10264" y="3811"/>
                    <a:pt x="11228" y="3728"/>
                  </a:cubicBezTo>
                  <a:cubicBezTo>
                    <a:pt x="13169" y="3573"/>
                    <a:pt x="15014" y="3347"/>
                    <a:pt x="16681" y="3097"/>
                  </a:cubicBezTo>
                  <a:cubicBezTo>
                    <a:pt x="18348" y="2835"/>
                    <a:pt x="19836" y="2549"/>
                    <a:pt x="21075" y="2275"/>
                  </a:cubicBezTo>
                  <a:cubicBezTo>
                    <a:pt x="23563" y="1727"/>
                    <a:pt x="25063" y="1239"/>
                    <a:pt x="25039" y="1108"/>
                  </a:cubicBezTo>
                  <a:cubicBezTo>
                    <a:pt x="25032" y="1075"/>
                    <a:pt x="24953" y="1059"/>
                    <a:pt x="24809" y="1059"/>
                  </a:cubicBezTo>
                  <a:cubicBezTo>
                    <a:pt x="23621" y="1059"/>
                    <a:pt x="17993" y="2104"/>
                    <a:pt x="11145" y="2656"/>
                  </a:cubicBezTo>
                  <a:cubicBezTo>
                    <a:pt x="10180" y="2739"/>
                    <a:pt x="9252" y="2811"/>
                    <a:pt x="8347" y="2870"/>
                  </a:cubicBezTo>
                  <a:cubicBezTo>
                    <a:pt x="7442" y="2918"/>
                    <a:pt x="6573" y="2966"/>
                    <a:pt x="5751" y="2966"/>
                  </a:cubicBezTo>
                  <a:cubicBezTo>
                    <a:pt x="5687" y="2967"/>
                    <a:pt x="5623" y="2967"/>
                    <a:pt x="5559" y="2967"/>
                  </a:cubicBezTo>
                  <a:cubicBezTo>
                    <a:pt x="4859" y="2967"/>
                    <a:pt x="4152" y="2908"/>
                    <a:pt x="3465" y="2799"/>
                  </a:cubicBezTo>
                  <a:cubicBezTo>
                    <a:pt x="2822" y="2704"/>
                    <a:pt x="2191" y="2525"/>
                    <a:pt x="1584" y="2287"/>
                  </a:cubicBezTo>
                  <a:lnTo>
                    <a:pt x="1382" y="2204"/>
                  </a:lnTo>
                  <a:lnTo>
                    <a:pt x="1191" y="2108"/>
                  </a:lnTo>
                  <a:lnTo>
                    <a:pt x="905" y="1965"/>
                  </a:lnTo>
                  <a:lnTo>
                    <a:pt x="810" y="1930"/>
                  </a:lnTo>
                  <a:lnTo>
                    <a:pt x="798" y="1918"/>
                  </a:lnTo>
                  <a:cubicBezTo>
                    <a:pt x="786" y="1906"/>
                    <a:pt x="786" y="1906"/>
                    <a:pt x="786" y="1906"/>
                  </a:cubicBezTo>
                  <a:lnTo>
                    <a:pt x="786" y="1870"/>
                  </a:lnTo>
                  <a:cubicBezTo>
                    <a:pt x="786" y="1835"/>
                    <a:pt x="786" y="1811"/>
                    <a:pt x="798" y="1787"/>
                  </a:cubicBezTo>
                  <a:cubicBezTo>
                    <a:pt x="798" y="1775"/>
                    <a:pt x="798" y="1763"/>
                    <a:pt x="810" y="1751"/>
                  </a:cubicBezTo>
                  <a:lnTo>
                    <a:pt x="810" y="1727"/>
                  </a:lnTo>
                  <a:lnTo>
                    <a:pt x="822" y="1692"/>
                  </a:lnTo>
                  <a:cubicBezTo>
                    <a:pt x="965" y="1323"/>
                    <a:pt x="1191" y="989"/>
                    <a:pt x="1465" y="715"/>
                  </a:cubicBezTo>
                  <a:cubicBezTo>
                    <a:pt x="1644" y="537"/>
                    <a:pt x="1846" y="370"/>
                    <a:pt x="2060" y="227"/>
                  </a:cubicBezTo>
                  <a:cubicBezTo>
                    <a:pt x="2132" y="168"/>
                    <a:pt x="2191" y="132"/>
                    <a:pt x="2227" y="96"/>
                  </a:cubicBezTo>
                  <a:cubicBezTo>
                    <a:pt x="2275" y="72"/>
                    <a:pt x="2287" y="49"/>
                    <a:pt x="2287" y="25"/>
                  </a:cubicBezTo>
                  <a:cubicBezTo>
                    <a:pt x="2275" y="13"/>
                    <a:pt x="2251" y="1"/>
                    <a:pt x="219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527;p62">
              <a:extLst>
                <a:ext uri="{FF2B5EF4-FFF2-40B4-BE49-F238E27FC236}">
                  <a16:creationId xmlns:a16="http://schemas.microsoft.com/office/drawing/2014/main" id="{28DA33D4-8C7A-AC2A-79A9-FE3A01472C4A}"/>
                </a:ext>
              </a:extLst>
            </p:cNvPr>
            <p:cNvSpPr/>
            <p:nvPr/>
          </p:nvSpPr>
          <p:spPr>
            <a:xfrm>
              <a:off x="4300598" y="3119765"/>
              <a:ext cx="745214" cy="337805"/>
            </a:xfrm>
            <a:custGeom>
              <a:avLst/>
              <a:gdLst/>
              <a:ahLst/>
              <a:cxnLst/>
              <a:rect l="l" t="t" r="r" b="b"/>
              <a:pathLst>
                <a:path w="18372" h="8328" extrusionOk="0">
                  <a:moveTo>
                    <a:pt x="14013" y="0"/>
                  </a:moveTo>
                  <a:cubicBezTo>
                    <a:pt x="13971" y="0"/>
                    <a:pt x="13943" y="9"/>
                    <a:pt x="13931" y="27"/>
                  </a:cubicBezTo>
                  <a:cubicBezTo>
                    <a:pt x="13871" y="122"/>
                    <a:pt x="14133" y="408"/>
                    <a:pt x="14586" y="896"/>
                  </a:cubicBezTo>
                  <a:cubicBezTo>
                    <a:pt x="14812" y="1122"/>
                    <a:pt x="15098" y="1420"/>
                    <a:pt x="15407" y="1765"/>
                  </a:cubicBezTo>
                  <a:cubicBezTo>
                    <a:pt x="15562" y="1944"/>
                    <a:pt x="15717" y="2134"/>
                    <a:pt x="15883" y="2337"/>
                  </a:cubicBezTo>
                  <a:cubicBezTo>
                    <a:pt x="16050" y="2539"/>
                    <a:pt x="16229" y="2765"/>
                    <a:pt x="16383" y="2992"/>
                  </a:cubicBezTo>
                  <a:cubicBezTo>
                    <a:pt x="16538" y="3218"/>
                    <a:pt x="16681" y="3456"/>
                    <a:pt x="16800" y="3706"/>
                  </a:cubicBezTo>
                  <a:cubicBezTo>
                    <a:pt x="16860" y="3825"/>
                    <a:pt x="16907" y="3956"/>
                    <a:pt x="16943" y="4087"/>
                  </a:cubicBezTo>
                  <a:cubicBezTo>
                    <a:pt x="16979" y="4206"/>
                    <a:pt x="17003" y="4337"/>
                    <a:pt x="17003" y="4456"/>
                  </a:cubicBezTo>
                  <a:cubicBezTo>
                    <a:pt x="17003" y="4516"/>
                    <a:pt x="17003" y="4575"/>
                    <a:pt x="17003" y="4635"/>
                  </a:cubicBezTo>
                  <a:cubicBezTo>
                    <a:pt x="16991" y="4694"/>
                    <a:pt x="16991" y="4742"/>
                    <a:pt x="16967" y="4801"/>
                  </a:cubicBezTo>
                  <a:cubicBezTo>
                    <a:pt x="16943" y="4920"/>
                    <a:pt x="16895" y="5028"/>
                    <a:pt x="16836" y="5123"/>
                  </a:cubicBezTo>
                  <a:cubicBezTo>
                    <a:pt x="16681" y="5373"/>
                    <a:pt x="16479" y="5587"/>
                    <a:pt x="16241" y="5766"/>
                  </a:cubicBezTo>
                  <a:cubicBezTo>
                    <a:pt x="15967" y="5968"/>
                    <a:pt x="15669" y="6147"/>
                    <a:pt x="15348" y="6278"/>
                  </a:cubicBezTo>
                  <a:cubicBezTo>
                    <a:pt x="15002" y="6433"/>
                    <a:pt x="14657" y="6540"/>
                    <a:pt x="14288" y="6611"/>
                  </a:cubicBezTo>
                  <a:cubicBezTo>
                    <a:pt x="13895" y="6683"/>
                    <a:pt x="13502" y="6730"/>
                    <a:pt x="13109" y="6730"/>
                  </a:cubicBezTo>
                  <a:cubicBezTo>
                    <a:pt x="12704" y="6730"/>
                    <a:pt x="12288" y="6706"/>
                    <a:pt x="11871" y="6647"/>
                  </a:cubicBezTo>
                  <a:cubicBezTo>
                    <a:pt x="11038" y="6516"/>
                    <a:pt x="10216" y="6313"/>
                    <a:pt x="9406" y="6040"/>
                  </a:cubicBezTo>
                  <a:cubicBezTo>
                    <a:pt x="8609" y="5766"/>
                    <a:pt x="7835" y="5468"/>
                    <a:pt x="7109" y="5182"/>
                  </a:cubicBezTo>
                  <a:cubicBezTo>
                    <a:pt x="5811" y="4682"/>
                    <a:pt x="4561" y="4099"/>
                    <a:pt x="3346" y="3432"/>
                  </a:cubicBezTo>
                  <a:cubicBezTo>
                    <a:pt x="1445" y="2360"/>
                    <a:pt x="385" y="1390"/>
                    <a:pt x="91" y="1390"/>
                  </a:cubicBezTo>
                  <a:cubicBezTo>
                    <a:pt x="68" y="1390"/>
                    <a:pt x="50" y="1396"/>
                    <a:pt x="36" y="1408"/>
                  </a:cubicBezTo>
                  <a:cubicBezTo>
                    <a:pt x="0" y="1444"/>
                    <a:pt x="24" y="1551"/>
                    <a:pt x="108" y="1718"/>
                  </a:cubicBezTo>
                  <a:cubicBezTo>
                    <a:pt x="155" y="1801"/>
                    <a:pt x="203" y="1908"/>
                    <a:pt x="286" y="2015"/>
                  </a:cubicBezTo>
                  <a:cubicBezTo>
                    <a:pt x="358" y="2122"/>
                    <a:pt x="453" y="2242"/>
                    <a:pt x="560" y="2384"/>
                  </a:cubicBezTo>
                  <a:cubicBezTo>
                    <a:pt x="1191" y="3146"/>
                    <a:pt x="1917" y="3813"/>
                    <a:pt x="2727" y="4385"/>
                  </a:cubicBezTo>
                  <a:cubicBezTo>
                    <a:pt x="3906" y="5230"/>
                    <a:pt x="5180" y="5956"/>
                    <a:pt x="6513" y="6552"/>
                  </a:cubicBezTo>
                  <a:cubicBezTo>
                    <a:pt x="7251" y="6885"/>
                    <a:pt x="8037" y="7218"/>
                    <a:pt x="8883" y="7528"/>
                  </a:cubicBezTo>
                  <a:cubicBezTo>
                    <a:pt x="9776" y="7849"/>
                    <a:pt x="10704" y="8087"/>
                    <a:pt x="11645" y="8230"/>
                  </a:cubicBezTo>
                  <a:cubicBezTo>
                    <a:pt x="12081" y="8293"/>
                    <a:pt x="12518" y="8328"/>
                    <a:pt x="12954" y="8328"/>
                  </a:cubicBezTo>
                  <a:cubicBezTo>
                    <a:pt x="13018" y="8328"/>
                    <a:pt x="13081" y="8327"/>
                    <a:pt x="13145" y="8326"/>
                  </a:cubicBezTo>
                  <a:cubicBezTo>
                    <a:pt x="13645" y="8314"/>
                    <a:pt x="14133" y="8254"/>
                    <a:pt x="14621" y="8147"/>
                  </a:cubicBezTo>
                  <a:cubicBezTo>
                    <a:pt x="15098" y="8040"/>
                    <a:pt x="15562" y="7873"/>
                    <a:pt x="16002" y="7671"/>
                  </a:cubicBezTo>
                  <a:cubicBezTo>
                    <a:pt x="16431" y="7468"/>
                    <a:pt x="16824" y="7206"/>
                    <a:pt x="17193" y="6897"/>
                  </a:cubicBezTo>
                  <a:cubicBezTo>
                    <a:pt x="17574" y="6587"/>
                    <a:pt x="17884" y="6206"/>
                    <a:pt x="18110" y="5766"/>
                  </a:cubicBezTo>
                  <a:cubicBezTo>
                    <a:pt x="18217" y="5540"/>
                    <a:pt x="18300" y="5290"/>
                    <a:pt x="18336" y="5039"/>
                  </a:cubicBezTo>
                  <a:cubicBezTo>
                    <a:pt x="18360" y="4920"/>
                    <a:pt x="18372" y="4789"/>
                    <a:pt x="18372" y="4670"/>
                  </a:cubicBezTo>
                  <a:cubicBezTo>
                    <a:pt x="18372" y="4551"/>
                    <a:pt x="18360" y="4432"/>
                    <a:pt x="18348" y="4313"/>
                  </a:cubicBezTo>
                  <a:cubicBezTo>
                    <a:pt x="18312" y="4087"/>
                    <a:pt x="18265" y="3873"/>
                    <a:pt x="18181" y="3658"/>
                  </a:cubicBezTo>
                  <a:cubicBezTo>
                    <a:pt x="18110" y="3480"/>
                    <a:pt x="18015" y="3289"/>
                    <a:pt x="17919" y="3123"/>
                  </a:cubicBezTo>
                  <a:cubicBezTo>
                    <a:pt x="17729" y="2813"/>
                    <a:pt x="17526" y="2539"/>
                    <a:pt x="17288" y="2277"/>
                  </a:cubicBezTo>
                  <a:cubicBezTo>
                    <a:pt x="16622" y="1527"/>
                    <a:pt x="15836" y="896"/>
                    <a:pt x="14979" y="396"/>
                  </a:cubicBezTo>
                  <a:cubicBezTo>
                    <a:pt x="14510" y="124"/>
                    <a:pt x="14167" y="0"/>
                    <a:pt x="1401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528;p62">
              <a:extLst>
                <a:ext uri="{FF2B5EF4-FFF2-40B4-BE49-F238E27FC236}">
                  <a16:creationId xmlns:a16="http://schemas.microsoft.com/office/drawing/2014/main" id="{7BC4A0C9-E83D-DB5F-0DE1-D4C1580AF574}"/>
                </a:ext>
              </a:extLst>
            </p:cNvPr>
            <p:cNvSpPr/>
            <p:nvPr/>
          </p:nvSpPr>
          <p:spPr>
            <a:xfrm>
              <a:off x="4073605" y="3856598"/>
              <a:ext cx="511006" cy="181030"/>
            </a:xfrm>
            <a:custGeom>
              <a:avLst/>
              <a:gdLst/>
              <a:ahLst/>
              <a:cxnLst/>
              <a:rect l="l" t="t" r="r" b="b"/>
              <a:pathLst>
                <a:path w="12598" h="4463" extrusionOk="0">
                  <a:moveTo>
                    <a:pt x="12444" y="0"/>
                  </a:moveTo>
                  <a:cubicBezTo>
                    <a:pt x="11860" y="0"/>
                    <a:pt x="8737" y="1334"/>
                    <a:pt x="4846" y="2638"/>
                  </a:cubicBezTo>
                  <a:cubicBezTo>
                    <a:pt x="4323" y="2817"/>
                    <a:pt x="3799" y="2984"/>
                    <a:pt x="3299" y="3138"/>
                  </a:cubicBezTo>
                  <a:cubicBezTo>
                    <a:pt x="3060" y="3210"/>
                    <a:pt x="2799" y="3305"/>
                    <a:pt x="2596" y="3365"/>
                  </a:cubicBezTo>
                  <a:cubicBezTo>
                    <a:pt x="2382" y="3424"/>
                    <a:pt x="2167" y="3460"/>
                    <a:pt x="1953" y="3484"/>
                  </a:cubicBezTo>
                  <a:cubicBezTo>
                    <a:pt x="1883" y="3488"/>
                    <a:pt x="1814" y="3491"/>
                    <a:pt x="1744" y="3491"/>
                  </a:cubicBezTo>
                  <a:cubicBezTo>
                    <a:pt x="1623" y="3491"/>
                    <a:pt x="1502" y="3483"/>
                    <a:pt x="1382" y="3460"/>
                  </a:cubicBezTo>
                  <a:cubicBezTo>
                    <a:pt x="1251" y="3436"/>
                    <a:pt x="1120" y="3388"/>
                    <a:pt x="1013" y="3293"/>
                  </a:cubicBezTo>
                  <a:lnTo>
                    <a:pt x="977" y="3269"/>
                  </a:lnTo>
                  <a:cubicBezTo>
                    <a:pt x="965" y="3257"/>
                    <a:pt x="965" y="3246"/>
                    <a:pt x="953" y="3234"/>
                  </a:cubicBezTo>
                  <a:cubicBezTo>
                    <a:pt x="941" y="3234"/>
                    <a:pt x="929" y="3222"/>
                    <a:pt x="929" y="3210"/>
                  </a:cubicBezTo>
                  <a:cubicBezTo>
                    <a:pt x="917" y="3198"/>
                    <a:pt x="905" y="3186"/>
                    <a:pt x="905" y="3162"/>
                  </a:cubicBezTo>
                  <a:cubicBezTo>
                    <a:pt x="870" y="3115"/>
                    <a:pt x="846" y="3067"/>
                    <a:pt x="834" y="3007"/>
                  </a:cubicBezTo>
                  <a:cubicBezTo>
                    <a:pt x="810" y="2853"/>
                    <a:pt x="810" y="2710"/>
                    <a:pt x="834" y="2555"/>
                  </a:cubicBezTo>
                  <a:cubicBezTo>
                    <a:pt x="917" y="2019"/>
                    <a:pt x="1072" y="1495"/>
                    <a:pt x="1286" y="983"/>
                  </a:cubicBezTo>
                  <a:cubicBezTo>
                    <a:pt x="1441" y="626"/>
                    <a:pt x="1525" y="400"/>
                    <a:pt x="1477" y="364"/>
                  </a:cubicBezTo>
                  <a:cubicBezTo>
                    <a:pt x="1469" y="358"/>
                    <a:pt x="1458" y="355"/>
                    <a:pt x="1445" y="355"/>
                  </a:cubicBezTo>
                  <a:cubicBezTo>
                    <a:pt x="1359" y="355"/>
                    <a:pt x="1167" y="490"/>
                    <a:pt x="929" y="769"/>
                  </a:cubicBezTo>
                  <a:cubicBezTo>
                    <a:pt x="536" y="1257"/>
                    <a:pt x="251" y="1805"/>
                    <a:pt x="96" y="2412"/>
                  </a:cubicBezTo>
                  <a:cubicBezTo>
                    <a:pt x="24" y="2638"/>
                    <a:pt x="1" y="2865"/>
                    <a:pt x="12" y="3103"/>
                  </a:cubicBezTo>
                  <a:cubicBezTo>
                    <a:pt x="24" y="3246"/>
                    <a:pt x="60" y="3388"/>
                    <a:pt x="120" y="3519"/>
                  </a:cubicBezTo>
                  <a:cubicBezTo>
                    <a:pt x="132" y="3555"/>
                    <a:pt x="143" y="3591"/>
                    <a:pt x="167" y="3627"/>
                  </a:cubicBezTo>
                  <a:lnTo>
                    <a:pt x="227" y="3722"/>
                  </a:lnTo>
                  <a:cubicBezTo>
                    <a:pt x="239" y="3758"/>
                    <a:pt x="262" y="3793"/>
                    <a:pt x="286" y="3817"/>
                  </a:cubicBezTo>
                  <a:lnTo>
                    <a:pt x="370" y="3912"/>
                  </a:lnTo>
                  <a:cubicBezTo>
                    <a:pt x="584" y="4139"/>
                    <a:pt x="846" y="4293"/>
                    <a:pt x="1155" y="4365"/>
                  </a:cubicBezTo>
                  <a:cubicBezTo>
                    <a:pt x="1395" y="4427"/>
                    <a:pt x="1643" y="4462"/>
                    <a:pt x="1892" y="4462"/>
                  </a:cubicBezTo>
                  <a:cubicBezTo>
                    <a:pt x="1928" y="4462"/>
                    <a:pt x="1964" y="4461"/>
                    <a:pt x="2001" y="4460"/>
                  </a:cubicBezTo>
                  <a:cubicBezTo>
                    <a:pt x="2275" y="4448"/>
                    <a:pt x="2560" y="4412"/>
                    <a:pt x="2834" y="4353"/>
                  </a:cubicBezTo>
                  <a:cubicBezTo>
                    <a:pt x="3120" y="4293"/>
                    <a:pt x="3358" y="4210"/>
                    <a:pt x="3620" y="4139"/>
                  </a:cubicBezTo>
                  <a:cubicBezTo>
                    <a:pt x="4132" y="3996"/>
                    <a:pt x="4656" y="3829"/>
                    <a:pt x="5192" y="3650"/>
                  </a:cubicBezTo>
                  <a:cubicBezTo>
                    <a:pt x="7025" y="3031"/>
                    <a:pt x="8811" y="2281"/>
                    <a:pt x="10538" y="1400"/>
                  </a:cubicBezTo>
                  <a:cubicBezTo>
                    <a:pt x="11847" y="698"/>
                    <a:pt x="12597" y="162"/>
                    <a:pt x="12538" y="31"/>
                  </a:cubicBezTo>
                  <a:cubicBezTo>
                    <a:pt x="12526" y="10"/>
                    <a:pt x="12495" y="0"/>
                    <a:pt x="1244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529;p62">
              <a:extLst>
                <a:ext uri="{FF2B5EF4-FFF2-40B4-BE49-F238E27FC236}">
                  <a16:creationId xmlns:a16="http://schemas.microsoft.com/office/drawing/2014/main" id="{51EFDFAB-560B-7173-9A10-50BD2075CEC4}"/>
                </a:ext>
              </a:extLst>
            </p:cNvPr>
            <p:cNvSpPr/>
            <p:nvPr/>
          </p:nvSpPr>
          <p:spPr>
            <a:xfrm>
              <a:off x="4941946" y="4262840"/>
              <a:ext cx="237169" cy="124486"/>
            </a:xfrm>
            <a:custGeom>
              <a:avLst/>
              <a:gdLst/>
              <a:ahLst/>
              <a:cxnLst/>
              <a:rect l="l" t="t" r="r" b="b"/>
              <a:pathLst>
                <a:path w="5847" h="3069" extrusionOk="0">
                  <a:moveTo>
                    <a:pt x="4001" y="1"/>
                  </a:moveTo>
                  <a:cubicBezTo>
                    <a:pt x="3894" y="1"/>
                    <a:pt x="3787" y="14"/>
                    <a:pt x="3680" y="41"/>
                  </a:cubicBezTo>
                  <a:cubicBezTo>
                    <a:pt x="3454" y="77"/>
                    <a:pt x="3323" y="148"/>
                    <a:pt x="3323" y="220"/>
                  </a:cubicBezTo>
                  <a:cubicBezTo>
                    <a:pt x="3323" y="291"/>
                    <a:pt x="3430" y="362"/>
                    <a:pt x="3632" y="446"/>
                  </a:cubicBezTo>
                  <a:cubicBezTo>
                    <a:pt x="3894" y="541"/>
                    <a:pt x="4156" y="648"/>
                    <a:pt x="4394" y="779"/>
                  </a:cubicBezTo>
                  <a:cubicBezTo>
                    <a:pt x="4466" y="827"/>
                    <a:pt x="4525" y="874"/>
                    <a:pt x="4585" y="922"/>
                  </a:cubicBezTo>
                  <a:cubicBezTo>
                    <a:pt x="4609" y="946"/>
                    <a:pt x="4633" y="970"/>
                    <a:pt x="4656" y="993"/>
                  </a:cubicBezTo>
                  <a:cubicBezTo>
                    <a:pt x="4680" y="1029"/>
                    <a:pt x="4704" y="1053"/>
                    <a:pt x="4716" y="1077"/>
                  </a:cubicBezTo>
                  <a:cubicBezTo>
                    <a:pt x="4799" y="1208"/>
                    <a:pt x="4835" y="1339"/>
                    <a:pt x="4835" y="1482"/>
                  </a:cubicBezTo>
                  <a:cubicBezTo>
                    <a:pt x="4835" y="1529"/>
                    <a:pt x="4823" y="1577"/>
                    <a:pt x="4799" y="1624"/>
                  </a:cubicBezTo>
                  <a:cubicBezTo>
                    <a:pt x="4775" y="1660"/>
                    <a:pt x="4740" y="1684"/>
                    <a:pt x="4704" y="1708"/>
                  </a:cubicBezTo>
                  <a:cubicBezTo>
                    <a:pt x="4621" y="1744"/>
                    <a:pt x="4537" y="1779"/>
                    <a:pt x="4442" y="1803"/>
                  </a:cubicBezTo>
                  <a:cubicBezTo>
                    <a:pt x="4394" y="1827"/>
                    <a:pt x="4323" y="1839"/>
                    <a:pt x="4263" y="1851"/>
                  </a:cubicBezTo>
                  <a:cubicBezTo>
                    <a:pt x="4192" y="1874"/>
                    <a:pt x="4132" y="1886"/>
                    <a:pt x="4073" y="1898"/>
                  </a:cubicBezTo>
                  <a:cubicBezTo>
                    <a:pt x="3573" y="2005"/>
                    <a:pt x="3061" y="2053"/>
                    <a:pt x="2561" y="2053"/>
                  </a:cubicBezTo>
                  <a:cubicBezTo>
                    <a:pt x="2132" y="2041"/>
                    <a:pt x="1715" y="1994"/>
                    <a:pt x="1299" y="1922"/>
                  </a:cubicBezTo>
                  <a:cubicBezTo>
                    <a:pt x="776" y="1826"/>
                    <a:pt x="387" y="1718"/>
                    <a:pt x="183" y="1718"/>
                  </a:cubicBezTo>
                  <a:cubicBezTo>
                    <a:pt x="109" y="1718"/>
                    <a:pt x="59" y="1732"/>
                    <a:pt x="37" y="1767"/>
                  </a:cubicBezTo>
                  <a:cubicBezTo>
                    <a:pt x="1" y="1839"/>
                    <a:pt x="72" y="1958"/>
                    <a:pt x="239" y="2113"/>
                  </a:cubicBezTo>
                  <a:cubicBezTo>
                    <a:pt x="489" y="2339"/>
                    <a:pt x="763" y="2506"/>
                    <a:pt x="1061" y="2636"/>
                  </a:cubicBezTo>
                  <a:cubicBezTo>
                    <a:pt x="1513" y="2839"/>
                    <a:pt x="1989" y="2970"/>
                    <a:pt x="2477" y="3029"/>
                  </a:cubicBezTo>
                  <a:cubicBezTo>
                    <a:pt x="2700" y="3056"/>
                    <a:pt x="2924" y="3069"/>
                    <a:pt x="3148" y="3069"/>
                  </a:cubicBezTo>
                  <a:cubicBezTo>
                    <a:pt x="3535" y="3069"/>
                    <a:pt x="3922" y="3029"/>
                    <a:pt x="4299" y="2946"/>
                  </a:cubicBezTo>
                  <a:cubicBezTo>
                    <a:pt x="4382" y="2934"/>
                    <a:pt x="4454" y="2910"/>
                    <a:pt x="4537" y="2887"/>
                  </a:cubicBezTo>
                  <a:cubicBezTo>
                    <a:pt x="4609" y="2863"/>
                    <a:pt x="4680" y="2851"/>
                    <a:pt x="4763" y="2815"/>
                  </a:cubicBezTo>
                  <a:cubicBezTo>
                    <a:pt x="4954" y="2767"/>
                    <a:pt x="5121" y="2684"/>
                    <a:pt x="5287" y="2577"/>
                  </a:cubicBezTo>
                  <a:cubicBezTo>
                    <a:pt x="5478" y="2446"/>
                    <a:pt x="5633" y="2267"/>
                    <a:pt x="5728" y="2053"/>
                  </a:cubicBezTo>
                  <a:cubicBezTo>
                    <a:pt x="5823" y="1851"/>
                    <a:pt x="5847" y="1636"/>
                    <a:pt x="5835" y="1422"/>
                  </a:cubicBezTo>
                  <a:cubicBezTo>
                    <a:pt x="5799" y="1077"/>
                    <a:pt x="5645" y="755"/>
                    <a:pt x="5406" y="517"/>
                  </a:cubicBezTo>
                  <a:cubicBezTo>
                    <a:pt x="5359" y="458"/>
                    <a:pt x="5299" y="410"/>
                    <a:pt x="5240" y="362"/>
                  </a:cubicBezTo>
                  <a:cubicBezTo>
                    <a:pt x="5180" y="315"/>
                    <a:pt x="5121" y="279"/>
                    <a:pt x="5049" y="243"/>
                  </a:cubicBezTo>
                  <a:cubicBezTo>
                    <a:pt x="4942" y="184"/>
                    <a:pt x="4823" y="124"/>
                    <a:pt x="4704" y="89"/>
                  </a:cubicBezTo>
                  <a:cubicBezTo>
                    <a:pt x="4513" y="29"/>
                    <a:pt x="4311" y="5"/>
                    <a:pt x="4109" y="5"/>
                  </a:cubicBezTo>
                  <a:cubicBezTo>
                    <a:pt x="4073" y="2"/>
                    <a:pt x="4037" y="1"/>
                    <a:pt x="40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530;p62">
              <a:extLst>
                <a:ext uri="{FF2B5EF4-FFF2-40B4-BE49-F238E27FC236}">
                  <a16:creationId xmlns:a16="http://schemas.microsoft.com/office/drawing/2014/main" id="{8CAE0537-C4FA-13C1-A620-B93A587A4715}"/>
                </a:ext>
              </a:extLst>
            </p:cNvPr>
            <p:cNvSpPr/>
            <p:nvPr/>
          </p:nvSpPr>
          <p:spPr>
            <a:xfrm>
              <a:off x="5229338" y="2659452"/>
              <a:ext cx="415360" cy="733248"/>
            </a:xfrm>
            <a:custGeom>
              <a:avLst/>
              <a:gdLst/>
              <a:ahLst/>
              <a:cxnLst/>
              <a:rect l="l" t="t" r="r" b="b"/>
              <a:pathLst>
                <a:path w="10240" h="18077" extrusionOk="0">
                  <a:moveTo>
                    <a:pt x="7592" y="0"/>
                  </a:moveTo>
                  <a:cubicBezTo>
                    <a:pt x="7232" y="0"/>
                    <a:pt x="6874" y="204"/>
                    <a:pt x="6727" y="600"/>
                  </a:cubicBezTo>
                  <a:cubicBezTo>
                    <a:pt x="6561" y="1028"/>
                    <a:pt x="6418" y="1457"/>
                    <a:pt x="6299" y="1910"/>
                  </a:cubicBezTo>
                  <a:cubicBezTo>
                    <a:pt x="5763" y="3850"/>
                    <a:pt x="5632" y="5886"/>
                    <a:pt x="5930" y="7886"/>
                  </a:cubicBezTo>
                  <a:lnTo>
                    <a:pt x="5179" y="5374"/>
                  </a:lnTo>
                  <a:cubicBezTo>
                    <a:pt x="5106" y="5142"/>
                    <a:pt x="4901" y="5023"/>
                    <a:pt x="4696" y="5023"/>
                  </a:cubicBezTo>
                  <a:cubicBezTo>
                    <a:pt x="4502" y="5023"/>
                    <a:pt x="4308" y="5130"/>
                    <a:pt x="4227" y="5350"/>
                  </a:cubicBezTo>
                  <a:cubicBezTo>
                    <a:pt x="3417" y="7625"/>
                    <a:pt x="3334" y="10137"/>
                    <a:pt x="4108" y="12423"/>
                  </a:cubicBezTo>
                  <a:cubicBezTo>
                    <a:pt x="3751" y="11732"/>
                    <a:pt x="3405" y="11042"/>
                    <a:pt x="3060" y="10339"/>
                  </a:cubicBezTo>
                  <a:cubicBezTo>
                    <a:pt x="2991" y="10189"/>
                    <a:pt x="2865" y="10005"/>
                    <a:pt x="2695" y="10005"/>
                  </a:cubicBezTo>
                  <a:cubicBezTo>
                    <a:pt x="2690" y="10005"/>
                    <a:pt x="2684" y="10005"/>
                    <a:pt x="2679" y="10006"/>
                  </a:cubicBezTo>
                  <a:cubicBezTo>
                    <a:pt x="2501" y="10030"/>
                    <a:pt x="2417" y="10220"/>
                    <a:pt x="2370" y="10399"/>
                  </a:cubicBezTo>
                  <a:cubicBezTo>
                    <a:pt x="2131" y="11339"/>
                    <a:pt x="2167" y="12316"/>
                    <a:pt x="2465" y="13232"/>
                  </a:cubicBezTo>
                  <a:cubicBezTo>
                    <a:pt x="2239" y="12875"/>
                    <a:pt x="1465" y="12673"/>
                    <a:pt x="1048" y="12578"/>
                  </a:cubicBezTo>
                  <a:lnTo>
                    <a:pt x="1048" y="12578"/>
                  </a:lnTo>
                  <a:cubicBezTo>
                    <a:pt x="857" y="13197"/>
                    <a:pt x="1119" y="13875"/>
                    <a:pt x="1679" y="14209"/>
                  </a:cubicBezTo>
                  <a:cubicBezTo>
                    <a:pt x="1448" y="14151"/>
                    <a:pt x="1218" y="14119"/>
                    <a:pt x="987" y="14119"/>
                  </a:cubicBezTo>
                  <a:cubicBezTo>
                    <a:pt x="837" y="14119"/>
                    <a:pt x="686" y="14133"/>
                    <a:pt x="536" y="14161"/>
                  </a:cubicBezTo>
                  <a:cubicBezTo>
                    <a:pt x="381" y="14173"/>
                    <a:pt x="238" y="14244"/>
                    <a:pt x="143" y="14375"/>
                  </a:cubicBezTo>
                  <a:cubicBezTo>
                    <a:pt x="0" y="14637"/>
                    <a:pt x="334" y="14923"/>
                    <a:pt x="631" y="14994"/>
                  </a:cubicBezTo>
                  <a:cubicBezTo>
                    <a:pt x="929" y="15066"/>
                    <a:pt x="1286" y="15102"/>
                    <a:pt x="1429" y="15375"/>
                  </a:cubicBezTo>
                  <a:cubicBezTo>
                    <a:pt x="1179" y="15435"/>
                    <a:pt x="941" y="15554"/>
                    <a:pt x="738" y="15697"/>
                  </a:cubicBezTo>
                  <a:cubicBezTo>
                    <a:pt x="607" y="15804"/>
                    <a:pt x="655" y="16018"/>
                    <a:pt x="810" y="16054"/>
                  </a:cubicBezTo>
                  <a:lnTo>
                    <a:pt x="1441" y="16221"/>
                  </a:lnTo>
                  <a:cubicBezTo>
                    <a:pt x="1512" y="16387"/>
                    <a:pt x="1584" y="16542"/>
                    <a:pt x="1679" y="16697"/>
                  </a:cubicBezTo>
                  <a:cubicBezTo>
                    <a:pt x="1929" y="17138"/>
                    <a:pt x="2262" y="17542"/>
                    <a:pt x="2643" y="17888"/>
                  </a:cubicBezTo>
                  <a:cubicBezTo>
                    <a:pt x="2731" y="17958"/>
                    <a:pt x="2851" y="18022"/>
                    <a:pt x="2951" y="18022"/>
                  </a:cubicBezTo>
                  <a:cubicBezTo>
                    <a:pt x="2987" y="18022"/>
                    <a:pt x="3020" y="18014"/>
                    <a:pt x="3048" y="17995"/>
                  </a:cubicBezTo>
                  <a:cubicBezTo>
                    <a:pt x="3155" y="17911"/>
                    <a:pt x="3132" y="17745"/>
                    <a:pt x="3084" y="17626"/>
                  </a:cubicBezTo>
                  <a:cubicBezTo>
                    <a:pt x="3001" y="17519"/>
                    <a:pt x="2953" y="17400"/>
                    <a:pt x="2929" y="17269"/>
                  </a:cubicBezTo>
                  <a:lnTo>
                    <a:pt x="2929" y="17269"/>
                  </a:lnTo>
                  <a:cubicBezTo>
                    <a:pt x="3048" y="17400"/>
                    <a:pt x="3179" y="17530"/>
                    <a:pt x="3322" y="17638"/>
                  </a:cubicBezTo>
                  <a:cubicBezTo>
                    <a:pt x="3370" y="17685"/>
                    <a:pt x="3429" y="17697"/>
                    <a:pt x="3489" y="17697"/>
                  </a:cubicBezTo>
                  <a:cubicBezTo>
                    <a:pt x="3596" y="17685"/>
                    <a:pt x="3608" y="17519"/>
                    <a:pt x="3560" y="17423"/>
                  </a:cubicBezTo>
                  <a:cubicBezTo>
                    <a:pt x="3501" y="17316"/>
                    <a:pt x="3453" y="17197"/>
                    <a:pt x="3429" y="17090"/>
                  </a:cubicBezTo>
                  <a:lnTo>
                    <a:pt x="3429" y="17090"/>
                  </a:lnTo>
                  <a:cubicBezTo>
                    <a:pt x="4120" y="17471"/>
                    <a:pt x="4846" y="17781"/>
                    <a:pt x="5608" y="18007"/>
                  </a:cubicBezTo>
                  <a:cubicBezTo>
                    <a:pt x="5731" y="18044"/>
                    <a:pt x="5868" y="18077"/>
                    <a:pt x="5996" y="18077"/>
                  </a:cubicBezTo>
                  <a:cubicBezTo>
                    <a:pt x="6155" y="18077"/>
                    <a:pt x="6302" y="18027"/>
                    <a:pt x="6394" y="17876"/>
                  </a:cubicBezTo>
                  <a:cubicBezTo>
                    <a:pt x="6501" y="17685"/>
                    <a:pt x="6465" y="17459"/>
                    <a:pt x="6322" y="17316"/>
                  </a:cubicBezTo>
                  <a:cubicBezTo>
                    <a:pt x="6144" y="17126"/>
                    <a:pt x="6072" y="16959"/>
                    <a:pt x="5834" y="16864"/>
                  </a:cubicBezTo>
                  <a:cubicBezTo>
                    <a:pt x="7668" y="16638"/>
                    <a:pt x="9085" y="15030"/>
                    <a:pt x="9668" y="13280"/>
                  </a:cubicBezTo>
                  <a:cubicBezTo>
                    <a:pt x="10240" y="11518"/>
                    <a:pt x="10121" y="9625"/>
                    <a:pt x="10001" y="7779"/>
                  </a:cubicBezTo>
                  <a:cubicBezTo>
                    <a:pt x="9823" y="5279"/>
                    <a:pt x="9573" y="2624"/>
                    <a:pt x="8394" y="469"/>
                  </a:cubicBezTo>
                  <a:cubicBezTo>
                    <a:pt x="8217" y="154"/>
                    <a:pt x="7904" y="0"/>
                    <a:pt x="75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531;p62">
              <a:extLst>
                <a:ext uri="{FF2B5EF4-FFF2-40B4-BE49-F238E27FC236}">
                  <a16:creationId xmlns:a16="http://schemas.microsoft.com/office/drawing/2014/main" id="{5A816F53-D526-6DC6-817F-922445EF32D4}"/>
                </a:ext>
              </a:extLst>
            </p:cNvPr>
            <p:cNvSpPr/>
            <p:nvPr/>
          </p:nvSpPr>
          <p:spPr>
            <a:xfrm>
              <a:off x="5297404" y="2659452"/>
              <a:ext cx="347296" cy="733248"/>
            </a:xfrm>
            <a:custGeom>
              <a:avLst/>
              <a:gdLst/>
              <a:ahLst/>
              <a:cxnLst/>
              <a:rect l="l" t="t" r="r" b="b"/>
              <a:pathLst>
                <a:path w="8562" h="18077" extrusionOk="0">
                  <a:moveTo>
                    <a:pt x="1394" y="15292"/>
                  </a:moveTo>
                  <a:lnTo>
                    <a:pt x="1394" y="15292"/>
                  </a:lnTo>
                  <a:cubicBezTo>
                    <a:pt x="1394" y="15292"/>
                    <a:pt x="1394" y="15293"/>
                    <a:pt x="1394" y="15293"/>
                  </a:cubicBezTo>
                  <a:lnTo>
                    <a:pt x="1394" y="15293"/>
                  </a:lnTo>
                  <a:cubicBezTo>
                    <a:pt x="1394" y="15293"/>
                    <a:pt x="1394" y="15292"/>
                    <a:pt x="1394" y="15292"/>
                  </a:cubicBezTo>
                  <a:close/>
                  <a:moveTo>
                    <a:pt x="5914" y="0"/>
                  </a:moveTo>
                  <a:cubicBezTo>
                    <a:pt x="5554" y="0"/>
                    <a:pt x="5196" y="204"/>
                    <a:pt x="5049" y="600"/>
                  </a:cubicBezTo>
                  <a:cubicBezTo>
                    <a:pt x="4883" y="1028"/>
                    <a:pt x="4740" y="1457"/>
                    <a:pt x="4621" y="1910"/>
                  </a:cubicBezTo>
                  <a:cubicBezTo>
                    <a:pt x="5978" y="4112"/>
                    <a:pt x="6645" y="6672"/>
                    <a:pt x="6538" y="9256"/>
                  </a:cubicBezTo>
                  <a:cubicBezTo>
                    <a:pt x="6549" y="9494"/>
                    <a:pt x="6478" y="9732"/>
                    <a:pt x="6347" y="9946"/>
                  </a:cubicBezTo>
                  <a:cubicBezTo>
                    <a:pt x="6263" y="10058"/>
                    <a:pt x="6114" y="10125"/>
                    <a:pt x="5976" y="10125"/>
                  </a:cubicBezTo>
                  <a:cubicBezTo>
                    <a:pt x="5879" y="10125"/>
                    <a:pt x="5787" y="10092"/>
                    <a:pt x="5728" y="10018"/>
                  </a:cubicBezTo>
                  <a:lnTo>
                    <a:pt x="5728" y="10018"/>
                  </a:lnTo>
                  <a:cubicBezTo>
                    <a:pt x="5978" y="10387"/>
                    <a:pt x="5859" y="10911"/>
                    <a:pt x="5466" y="11149"/>
                  </a:cubicBezTo>
                  <a:cubicBezTo>
                    <a:pt x="5339" y="11222"/>
                    <a:pt x="5201" y="11256"/>
                    <a:pt x="5064" y="11256"/>
                  </a:cubicBezTo>
                  <a:cubicBezTo>
                    <a:pt x="4778" y="11256"/>
                    <a:pt x="4500" y="11105"/>
                    <a:pt x="4347" y="10839"/>
                  </a:cubicBezTo>
                  <a:lnTo>
                    <a:pt x="4347" y="10839"/>
                  </a:lnTo>
                  <a:cubicBezTo>
                    <a:pt x="4680" y="11637"/>
                    <a:pt x="4966" y="12518"/>
                    <a:pt x="4930" y="13387"/>
                  </a:cubicBezTo>
                  <a:cubicBezTo>
                    <a:pt x="4894" y="14268"/>
                    <a:pt x="4502" y="15173"/>
                    <a:pt x="3763" y="15637"/>
                  </a:cubicBezTo>
                  <a:cubicBezTo>
                    <a:pt x="3460" y="15830"/>
                    <a:pt x="3098" y="15927"/>
                    <a:pt x="2740" y="15927"/>
                  </a:cubicBezTo>
                  <a:cubicBezTo>
                    <a:pt x="2215" y="15927"/>
                    <a:pt x="1699" y="15718"/>
                    <a:pt x="1394" y="15293"/>
                  </a:cubicBezTo>
                  <a:lnTo>
                    <a:pt x="1394" y="15293"/>
                  </a:lnTo>
                  <a:cubicBezTo>
                    <a:pt x="1667" y="15674"/>
                    <a:pt x="965" y="16352"/>
                    <a:pt x="692" y="16495"/>
                  </a:cubicBezTo>
                  <a:cubicBezTo>
                    <a:pt x="477" y="16602"/>
                    <a:pt x="239" y="16673"/>
                    <a:pt x="1" y="16697"/>
                  </a:cubicBezTo>
                  <a:cubicBezTo>
                    <a:pt x="251" y="17138"/>
                    <a:pt x="584" y="17542"/>
                    <a:pt x="965" y="17888"/>
                  </a:cubicBezTo>
                  <a:cubicBezTo>
                    <a:pt x="1053" y="17958"/>
                    <a:pt x="1173" y="18022"/>
                    <a:pt x="1273" y="18022"/>
                  </a:cubicBezTo>
                  <a:cubicBezTo>
                    <a:pt x="1309" y="18022"/>
                    <a:pt x="1342" y="18014"/>
                    <a:pt x="1370" y="17995"/>
                  </a:cubicBezTo>
                  <a:cubicBezTo>
                    <a:pt x="1477" y="17911"/>
                    <a:pt x="1454" y="17745"/>
                    <a:pt x="1406" y="17626"/>
                  </a:cubicBezTo>
                  <a:cubicBezTo>
                    <a:pt x="1323" y="17519"/>
                    <a:pt x="1275" y="17400"/>
                    <a:pt x="1251" y="17269"/>
                  </a:cubicBezTo>
                  <a:lnTo>
                    <a:pt x="1251" y="17269"/>
                  </a:lnTo>
                  <a:cubicBezTo>
                    <a:pt x="1370" y="17400"/>
                    <a:pt x="1501" y="17530"/>
                    <a:pt x="1644" y="17638"/>
                  </a:cubicBezTo>
                  <a:cubicBezTo>
                    <a:pt x="1692" y="17685"/>
                    <a:pt x="1751" y="17697"/>
                    <a:pt x="1811" y="17697"/>
                  </a:cubicBezTo>
                  <a:cubicBezTo>
                    <a:pt x="1918" y="17685"/>
                    <a:pt x="1930" y="17519"/>
                    <a:pt x="1882" y="17423"/>
                  </a:cubicBezTo>
                  <a:cubicBezTo>
                    <a:pt x="1823" y="17316"/>
                    <a:pt x="1775" y="17197"/>
                    <a:pt x="1751" y="17090"/>
                  </a:cubicBezTo>
                  <a:lnTo>
                    <a:pt x="1751" y="17090"/>
                  </a:lnTo>
                  <a:cubicBezTo>
                    <a:pt x="2442" y="17471"/>
                    <a:pt x="3168" y="17781"/>
                    <a:pt x="3930" y="18007"/>
                  </a:cubicBezTo>
                  <a:cubicBezTo>
                    <a:pt x="4053" y="18044"/>
                    <a:pt x="4190" y="18077"/>
                    <a:pt x="4318" y="18077"/>
                  </a:cubicBezTo>
                  <a:cubicBezTo>
                    <a:pt x="4477" y="18077"/>
                    <a:pt x="4624" y="18027"/>
                    <a:pt x="4716" y="17876"/>
                  </a:cubicBezTo>
                  <a:cubicBezTo>
                    <a:pt x="4823" y="17685"/>
                    <a:pt x="4787" y="17459"/>
                    <a:pt x="4644" y="17316"/>
                  </a:cubicBezTo>
                  <a:cubicBezTo>
                    <a:pt x="4466" y="17126"/>
                    <a:pt x="4394" y="16959"/>
                    <a:pt x="4156" y="16864"/>
                  </a:cubicBezTo>
                  <a:cubicBezTo>
                    <a:pt x="5990" y="16638"/>
                    <a:pt x="7407" y="15030"/>
                    <a:pt x="7990" y="13280"/>
                  </a:cubicBezTo>
                  <a:cubicBezTo>
                    <a:pt x="8562" y="11518"/>
                    <a:pt x="8443" y="9625"/>
                    <a:pt x="8323" y="7779"/>
                  </a:cubicBezTo>
                  <a:cubicBezTo>
                    <a:pt x="8145" y="5279"/>
                    <a:pt x="7895" y="2624"/>
                    <a:pt x="6716" y="469"/>
                  </a:cubicBezTo>
                  <a:cubicBezTo>
                    <a:pt x="6539" y="154"/>
                    <a:pt x="6226" y="0"/>
                    <a:pt x="59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532;p62">
              <a:extLst>
                <a:ext uri="{FF2B5EF4-FFF2-40B4-BE49-F238E27FC236}">
                  <a16:creationId xmlns:a16="http://schemas.microsoft.com/office/drawing/2014/main" id="{2C6C3A38-9E96-273D-D809-57152A1646D8}"/>
                </a:ext>
              </a:extLst>
            </p:cNvPr>
            <p:cNvSpPr/>
            <p:nvPr/>
          </p:nvSpPr>
          <p:spPr>
            <a:xfrm>
              <a:off x="5044531" y="2920477"/>
              <a:ext cx="544836" cy="476244"/>
            </a:xfrm>
            <a:custGeom>
              <a:avLst/>
              <a:gdLst/>
              <a:ahLst/>
              <a:cxnLst/>
              <a:rect l="l" t="t" r="r" b="b"/>
              <a:pathLst>
                <a:path w="13432" h="11741" extrusionOk="0">
                  <a:moveTo>
                    <a:pt x="11397" y="0"/>
                  </a:moveTo>
                  <a:cubicBezTo>
                    <a:pt x="11369" y="0"/>
                    <a:pt x="11343" y="27"/>
                    <a:pt x="11343" y="58"/>
                  </a:cubicBezTo>
                  <a:cubicBezTo>
                    <a:pt x="11259" y="594"/>
                    <a:pt x="11438" y="1166"/>
                    <a:pt x="11450" y="1701"/>
                  </a:cubicBezTo>
                  <a:cubicBezTo>
                    <a:pt x="11462" y="2475"/>
                    <a:pt x="11224" y="3071"/>
                    <a:pt x="10902" y="3761"/>
                  </a:cubicBezTo>
                  <a:cubicBezTo>
                    <a:pt x="10640" y="4333"/>
                    <a:pt x="10343" y="4880"/>
                    <a:pt x="10009" y="5416"/>
                  </a:cubicBezTo>
                  <a:cubicBezTo>
                    <a:pt x="10105" y="4464"/>
                    <a:pt x="9985" y="3511"/>
                    <a:pt x="9676" y="2618"/>
                  </a:cubicBezTo>
                  <a:cubicBezTo>
                    <a:pt x="9662" y="2578"/>
                    <a:pt x="9634" y="2561"/>
                    <a:pt x="9604" y="2561"/>
                  </a:cubicBezTo>
                  <a:cubicBezTo>
                    <a:pt x="9554" y="2561"/>
                    <a:pt x="9502" y="2607"/>
                    <a:pt x="9509" y="2666"/>
                  </a:cubicBezTo>
                  <a:cubicBezTo>
                    <a:pt x="9616" y="3309"/>
                    <a:pt x="9676" y="3964"/>
                    <a:pt x="9700" y="4619"/>
                  </a:cubicBezTo>
                  <a:cubicBezTo>
                    <a:pt x="9700" y="5083"/>
                    <a:pt x="9616" y="5547"/>
                    <a:pt x="9604" y="6012"/>
                  </a:cubicBezTo>
                  <a:cubicBezTo>
                    <a:pt x="9247" y="6512"/>
                    <a:pt x="8866" y="6976"/>
                    <a:pt x="8450" y="7428"/>
                  </a:cubicBezTo>
                  <a:cubicBezTo>
                    <a:pt x="8438" y="7107"/>
                    <a:pt x="8354" y="6809"/>
                    <a:pt x="8211" y="6535"/>
                  </a:cubicBezTo>
                  <a:cubicBezTo>
                    <a:pt x="8194" y="6505"/>
                    <a:pt x="8167" y="6492"/>
                    <a:pt x="8141" y="6492"/>
                  </a:cubicBezTo>
                  <a:cubicBezTo>
                    <a:pt x="8096" y="6492"/>
                    <a:pt x="8053" y="6530"/>
                    <a:pt x="8069" y="6583"/>
                  </a:cubicBezTo>
                  <a:cubicBezTo>
                    <a:pt x="8104" y="6809"/>
                    <a:pt x="8176" y="7035"/>
                    <a:pt x="8200" y="7274"/>
                  </a:cubicBezTo>
                  <a:cubicBezTo>
                    <a:pt x="8211" y="7405"/>
                    <a:pt x="8211" y="7536"/>
                    <a:pt x="8211" y="7666"/>
                  </a:cubicBezTo>
                  <a:cubicBezTo>
                    <a:pt x="7902" y="7988"/>
                    <a:pt x="7580" y="8286"/>
                    <a:pt x="7247" y="8571"/>
                  </a:cubicBezTo>
                  <a:cubicBezTo>
                    <a:pt x="7390" y="8214"/>
                    <a:pt x="7414" y="7821"/>
                    <a:pt x="7330" y="7440"/>
                  </a:cubicBezTo>
                  <a:cubicBezTo>
                    <a:pt x="7318" y="7411"/>
                    <a:pt x="7286" y="7393"/>
                    <a:pt x="7256" y="7393"/>
                  </a:cubicBezTo>
                  <a:cubicBezTo>
                    <a:pt x="7226" y="7393"/>
                    <a:pt x="7199" y="7411"/>
                    <a:pt x="7199" y="7452"/>
                  </a:cubicBezTo>
                  <a:cubicBezTo>
                    <a:pt x="7199" y="7726"/>
                    <a:pt x="7164" y="7988"/>
                    <a:pt x="7104" y="8250"/>
                  </a:cubicBezTo>
                  <a:cubicBezTo>
                    <a:pt x="7045" y="8476"/>
                    <a:pt x="6914" y="8679"/>
                    <a:pt x="6842" y="8905"/>
                  </a:cubicBezTo>
                  <a:cubicBezTo>
                    <a:pt x="4818" y="10464"/>
                    <a:pt x="2568" y="11060"/>
                    <a:pt x="103" y="11596"/>
                  </a:cubicBezTo>
                  <a:cubicBezTo>
                    <a:pt x="0" y="11596"/>
                    <a:pt x="7" y="11739"/>
                    <a:pt x="104" y="11739"/>
                  </a:cubicBezTo>
                  <a:cubicBezTo>
                    <a:pt x="107" y="11739"/>
                    <a:pt x="111" y="11739"/>
                    <a:pt x="115" y="11738"/>
                  </a:cubicBezTo>
                  <a:cubicBezTo>
                    <a:pt x="174" y="11740"/>
                    <a:pt x="234" y="11741"/>
                    <a:pt x="293" y="11741"/>
                  </a:cubicBezTo>
                  <a:cubicBezTo>
                    <a:pt x="2487" y="11741"/>
                    <a:pt x="4736" y="10682"/>
                    <a:pt x="6556" y="9464"/>
                  </a:cubicBezTo>
                  <a:cubicBezTo>
                    <a:pt x="6556" y="9464"/>
                    <a:pt x="6568" y="9464"/>
                    <a:pt x="6580" y="9476"/>
                  </a:cubicBezTo>
                  <a:cubicBezTo>
                    <a:pt x="7001" y="9603"/>
                    <a:pt x="7475" y="9693"/>
                    <a:pt x="7938" y="9693"/>
                  </a:cubicBezTo>
                  <a:cubicBezTo>
                    <a:pt x="8169" y="9693"/>
                    <a:pt x="8398" y="9671"/>
                    <a:pt x="8616" y="9619"/>
                  </a:cubicBezTo>
                  <a:cubicBezTo>
                    <a:pt x="8723" y="9595"/>
                    <a:pt x="8711" y="9441"/>
                    <a:pt x="8604" y="9429"/>
                  </a:cubicBezTo>
                  <a:cubicBezTo>
                    <a:pt x="7985" y="9393"/>
                    <a:pt x="7390" y="9381"/>
                    <a:pt x="6783" y="9298"/>
                  </a:cubicBezTo>
                  <a:cubicBezTo>
                    <a:pt x="6890" y="9226"/>
                    <a:pt x="6985" y="9155"/>
                    <a:pt x="7092" y="9083"/>
                  </a:cubicBezTo>
                  <a:cubicBezTo>
                    <a:pt x="7307" y="8917"/>
                    <a:pt x="7521" y="8762"/>
                    <a:pt x="7723" y="8595"/>
                  </a:cubicBezTo>
                  <a:cubicBezTo>
                    <a:pt x="8066" y="8634"/>
                    <a:pt x="8433" y="8666"/>
                    <a:pt x="8798" y="8666"/>
                  </a:cubicBezTo>
                  <a:cubicBezTo>
                    <a:pt x="9105" y="8666"/>
                    <a:pt x="9411" y="8643"/>
                    <a:pt x="9700" y="8583"/>
                  </a:cubicBezTo>
                  <a:cubicBezTo>
                    <a:pt x="9819" y="8548"/>
                    <a:pt x="9807" y="8369"/>
                    <a:pt x="9676" y="8357"/>
                  </a:cubicBezTo>
                  <a:cubicBezTo>
                    <a:pt x="9493" y="8345"/>
                    <a:pt x="9308" y="8341"/>
                    <a:pt x="9122" y="8341"/>
                  </a:cubicBezTo>
                  <a:cubicBezTo>
                    <a:pt x="8749" y="8341"/>
                    <a:pt x="8370" y="8357"/>
                    <a:pt x="7997" y="8357"/>
                  </a:cubicBezTo>
                  <a:cubicBezTo>
                    <a:pt x="8485" y="7928"/>
                    <a:pt x="8950" y="7476"/>
                    <a:pt x="9378" y="6976"/>
                  </a:cubicBezTo>
                  <a:cubicBezTo>
                    <a:pt x="10759" y="6690"/>
                    <a:pt x="12069" y="6190"/>
                    <a:pt x="13272" y="5476"/>
                  </a:cubicBezTo>
                  <a:cubicBezTo>
                    <a:pt x="13369" y="5411"/>
                    <a:pt x="13309" y="5268"/>
                    <a:pt x="13209" y="5268"/>
                  </a:cubicBezTo>
                  <a:cubicBezTo>
                    <a:pt x="13199" y="5268"/>
                    <a:pt x="13188" y="5270"/>
                    <a:pt x="13176" y="5273"/>
                  </a:cubicBezTo>
                  <a:cubicBezTo>
                    <a:pt x="12021" y="5750"/>
                    <a:pt x="10878" y="6202"/>
                    <a:pt x="9688" y="6607"/>
                  </a:cubicBezTo>
                  <a:cubicBezTo>
                    <a:pt x="10486" y="5607"/>
                    <a:pt x="11140" y="4499"/>
                    <a:pt x="11617" y="3321"/>
                  </a:cubicBezTo>
                  <a:cubicBezTo>
                    <a:pt x="12367" y="2952"/>
                    <a:pt x="13093" y="2094"/>
                    <a:pt x="13391" y="1416"/>
                  </a:cubicBezTo>
                  <a:cubicBezTo>
                    <a:pt x="13431" y="1326"/>
                    <a:pt x="13355" y="1270"/>
                    <a:pt x="13280" y="1270"/>
                  </a:cubicBezTo>
                  <a:cubicBezTo>
                    <a:pt x="13245" y="1270"/>
                    <a:pt x="13211" y="1282"/>
                    <a:pt x="13188" y="1309"/>
                  </a:cubicBezTo>
                  <a:cubicBezTo>
                    <a:pt x="12843" y="1713"/>
                    <a:pt x="12557" y="2154"/>
                    <a:pt x="12164" y="2523"/>
                  </a:cubicBezTo>
                  <a:cubicBezTo>
                    <a:pt x="12033" y="2642"/>
                    <a:pt x="11843" y="2904"/>
                    <a:pt x="11664" y="2916"/>
                  </a:cubicBezTo>
                  <a:cubicBezTo>
                    <a:pt x="11771" y="2463"/>
                    <a:pt x="11819" y="1987"/>
                    <a:pt x="11795" y="1523"/>
                  </a:cubicBezTo>
                  <a:cubicBezTo>
                    <a:pt x="11771" y="1011"/>
                    <a:pt x="11736" y="439"/>
                    <a:pt x="11438" y="23"/>
                  </a:cubicBezTo>
                  <a:cubicBezTo>
                    <a:pt x="11426" y="7"/>
                    <a:pt x="11412" y="0"/>
                    <a:pt x="113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533;p62">
              <a:extLst>
                <a:ext uri="{FF2B5EF4-FFF2-40B4-BE49-F238E27FC236}">
                  <a16:creationId xmlns:a16="http://schemas.microsoft.com/office/drawing/2014/main" id="{B808610D-B43E-B65B-9509-24DE48980C56}"/>
                </a:ext>
              </a:extLst>
            </p:cNvPr>
            <p:cNvSpPr/>
            <p:nvPr/>
          </p:nvSpPr>
          <p:spPr>
            <a:xfrm>
              <a:off x="3359323" y="2658641"/>
              <a:ext cx="325068" cy="575825"/>
            </a:xfrm>
            <a:custGeom>
              <a:avLst/>
              <a:gdLst/>
              <a:ahLst/>
              <a:cxnLst/>
              <a:rect l="l" t="t" r="r" b="b"/>
              <a:pathLst>
                <a:path w="8014" h="14196" extrusionOk="0">
                  <a:moveTo>
                    <a:pt x="2072" y="0"/>
                  </a:moveTo>
                  <a:cubicBezTo>
                    <a:pt x="1826" y="0"/>
                    <a:pt x="1579" y="121"/>
                    <a:pt x="1441" y="370"/>
                  </a:cubicBezTo>
                  <a:cubicBezTo>
                    <a:pt x="512" y="2060"/>
                    <a:pt x="322" y="4144"/>
                    <a:pt x="179" y="6109"/>
                  </a:cubicBezTo>
                  <a:cubicBezTo>
                    <a:pt x="84" y="7561"/>
                    <a:pt x="0" y="9038"/>
                    <a:pt x="441" y="10431"/>
                  </a:cubicBezTo>
                  <a:cubicBezTo>
                    <a:pt x="893" y="11812"/>
                    <a:pt x="2000" y="13062"/>
                    <a:pt x="3429" y="13240"/>
                  </a:cubicBezTo>
                  <a:cubicBezTo>
                    <a:pt x="3251" y="13312"/>
                    <a:pt x="3191" y="13443"/>
                    <a:pt x="3048" y="13598"/>
                  </a:cubicBezTo>
                  <a:cubicBezTo>
                    <a:pt x="2941" y="13717"/>
                    <a:pt x="2917" y="13895"/>
                    <a:pt x="2989" y="14038"/>
                  </a:cubicBezTo>
                  <a:cubicBezTo>
                    <a:pt x="3062" y="14158"/>
                    <a:pt x="3179" y="14196"/>
                    <a:pt x="3306" y="14196"/>
                  </a:cubicBezTo>
                  <a:cubicBezTo>
                    <a:pt x="3406" y="14196"/>
                    <a:pt x="3513" y="14172"/>
                    <a:pt x="3608" y="14145"/>
                  </a:cubicBezTo>
                  <a:cubicBezTo>
                    <a:pt x="4203" y="13955"/>
                    <a:pt x="4787" y="13717"/>
                    <a:pt x="5322" y="13407"/>
                  </a:cubicBezTo>
                  <a:lnTo>
                    <a:pt x="5322" y="13407"/>
                  </a:lnTo>
                  <a:cubicBezTo>
                    <a:pt x="5298" y="13502"/>
                    <a:pt x="5263" y="13586"/>
                    <a:pt x="5215" y="13669"/>
                  </a:cubicBezTo>
                  <a:cubicBezTo>
                    <a:pt x="5179" y="13752"/>
                    <a:pt x="5191" y="13871"/>
                    <a:pt x="5275" y="13895"/>
                  </a:cubicBezTo>
                  <a:cubicBezTo>
                    <a:pt x="5322" y="13895"/>
                    <a:pt x="5370" y="13883"/>
                    <a:pt x="5406" y="13848"/>
                  </a:cubicBezTo>
                  <a:cubicBezTo>
                    <a:pt x="5513" y="13752"/>
                    <a:pt x="5620" y="13657"/>
                    <a:pt x="5703" y="13550"/>
                  </a:cubicBezTo>
                  <a:lnTo>
                    <a:pt x="5703" y="13550"/>
                  </a:lnTo>
                  <a:cubicBezTo>
                    <a:pt x="5691" y="13645"/>
                    <a:pt x="5656" y="13752"/>
                    <a:pt x="5596" y="13836"/>
                  </a:cubicBezTo>
                  <a:cubicBezTo>
                    <a:pt x="5549" y="13931"/>
                    <a:pt x="5537" y="14062"/>
                    <a:pt x="5620" y="14121"/>
                  </a:cubicBezTo>
                  <a:cubicBezTo>
                    <a:pt x="5643" y="14138"/>
                    <a:pt x="5672" y="14146"/>
                    <a:pt x="5702" y="14146"/>
                  </a:cubicBezTo>
                  <a:cubicBezTo>
                    <a:pt x="5779" y="14146"/>
                    <a:pt x="5870" y="14098"/>
                    <a:pt x="5930" y="14038"/>
                  </a:cubicBezTo>
                  <a:cubicBezTo>
                    <a:pt x="6239" y="13764"/>
                    <a:pt x="6489" y="13443"/>
                    <a:pt x="6692" y="13098"/>
                  </a:cubicBezTo>
                  <a:cubicBezTo>
                    <a:pt x="6763" y="12979"/>
                    <a:pt x="6822" y="12848"/>
                    <a:pt x="6882" y="12728"/>
                  </a:cubicBezTo>
                  <a:lnTo>
                    <a:pt x="7370" y="12598"/>
                  </a:lnTo>
                  <a:cubicBezTo>
                    <a:pt x="7501" y="12562"/>
                    <a:pt x="7537" y="12395"/>
                    <a:pt x="7430" y="12312"/>
                  </a:cubicBezTo>
                  <a:cubicBezTo>
                    <a:pt x="7263" y="12193"/>
                    <a:pt x="7084" y="12109"/>
                    <a:pt x="6894" y="12062"/>
                  </a:cubicBezTo>
                  <a:cubicBezTo>
                    <a:pt x="7001" y="11847"/>
                    <a:pt x="7287" y="11824"/>
                    <a:pt x="7525" y="11764"/>
                  </a:cubicBezTo>
                  <a:cubicBezTo>
                    <a:pt x="7751" y="11705"/>
                    <a:pt x="8013" y="11478"/>
                    <a:pt x="7894" y="11276"/>
                  </a:cubicBezTo>
                  <a:cubicBezTo>
                    <a:pt x="7823" y="11181"/>
                    <a:pt x="7715" y="11109"/>
                    <a:pt x="7596" y="11109"/>
                  </a:cubicBezTo>
                  <a:cubicBezTo>
                    <a:pt x="7472" y="11084"/>
                    <a:pt x="7348" y="11072"/>
                    <a:pt x="7224" y="11072"/>
                  </a:cubicBezTo>
                  <a:cubicBezTo>
                    <a:pt x="7051" y="11072"/>
                    <a:pt x="6877" y="11096"/>
                    <a:pt x="6703" y="11145"/>
                  </a:cubicBezTo>
                  <a:cubicBezTo>
                    <a:pt x="7144" y="10883"/>
                    <a:pt x="7346" y="10347"/>
                    <a:pt x="7203" y="9859"/>
                  </a:cubicBezTo>
                  <a:lnTo>
                    <a:pt x="7203" y="9859"/>
                  </a:lnTo>
                  <a:cubicBezTo>
                    <a:pt x="6882" y="9931"/>
                    <a:pt x="6275" y="10097"/>
                    <a:pt x="6084" y="10383"/>
                  </a:cubicBezTo>
                  <a:cubicBezTo>
                    <a:pt x="6322" y="9657"/>
                    <a:pt x="6346" y="8883"/>
                    <a:pt x="6168" y="8156"/>
                  </a:cubicBezTo>
                  <a:cubicBezTo>
                    <a:pt x="6132" y="8014"/>
                    <a:pt x="6060" y="7859"/>
                    <a:pt x="5918" y="7859"/>
                  </a:cubicBezTo>
                  <a:cubicBezTo>
                    <a:pt x="5775" y="7859"/>
                    <a:pt x="5679" y="7990"/>
                    <a:pt x="5620" y="8121"/>
                  </a:cubicBezTo>
                  <a:cubicBezTo>
                    <a:pt x="5346" y="8668"/>
                    <a:pt x="5084" y="9216"/>
                    <a:pt x="4810" y="9752"/>
                  </a:cubicBezTo>
                  <a:cubicBezTo>
                    <a:pt x="5406" y="7942"/>
                    <a:pt x="5370" y="5990"/>
                    <a:pt x="4715" y="4204"/>
                  </a:cubicBezTo>
                  <a:cubicBezTo>
                    <a:pt x="4652" y="4031"/>
                    <a:pt x="4502" y="3947"/>
                    <a:pt x="4351" y="3947"/>
                  </a:cubicBezTo>
                  <a:cubicBezTo>
                    <a:pt x="4190" y="3947"/>
                    <a:pt x="4026" y="4043"/>
                    <a:pt x="3965" y="4227"/>
                  </a:cubicBezTo>
                  <a:lnTo>
                    <a:pt x="3382" y="6192"/>
                  </a:lnTo>
                  <a:cubicBezTo>
                    <a:pt x="3608" y="4620"/>
                    <a:pt x="3513" y="3025"/>
                    <a:pt x="3084" y="1501"/>
                  </a:cubicBezTo>
                  <a:cubicBezTo>
                    <a:pt x="2989" y="1156"/>
                    <a:pt x="2882" y="810"/>
                    <a:pt x="2751" y="465"/>
                  </a:cubicBezTo>
                  <a:cubicBezTo>
                    <a:pt x="2636" y="159"/>
                    <a:pt x="2354" y="0"/>
                    <a:pt x="20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534;p62">
              <a:extLst>
                <a:ext uri="{FF2B5EF4-FFF2-40B4-BE49-F238E27FC236}">
                  <a16:creationId xmlns:a16="http://schemas.microsoft.com/office/drawing/2014/main" id="{A66E142F-09B5-9095-72AA-9E31356E533D}"/>
                </a:ext>
              </a:extLst>
            </p:cNvPr>
            <p:cNvSpPr/>
            <p:nvPr/>
          </p:nvSpPr>
          <p:spPr>
            <a:xfrm>
              <a:off x="3357862" y="2659128"/>
              <a:ext cx="272904" cy="575338"/>
            </a:xfrm>
            <a:custGeom>
              <a:avLst/>
              <a:gdLst/>
              <a:ahLst/>
              <a:cxnLst/>
              <a:rect l="l" t="t" r="r" b="b"/>
              <a:pathLst>
                <a:path w="6728" h="14184" extrusionOk="0">
                  <a:moveTo>
                    <a:pt x="2077" y="0"/>
                  </a:moveTo>
                  <a:cubicBezTo>
                    <a:pt x="1832" y="0"/>
                    <a:pt x="1585" y="121"/>
                    <a:pt x="1441" y="370"/>
                  </a:cubicBezTo>
                  <a:cubicBezTo>
                    <a:pt x="524" y="2060"/>
                    <a:pt x="322" y="4144"/>
                    <a:pt x="191" y="6109"/>
                  </a:cubicBezTo>
                  <a:cubicBezTo>
                    <a:pt x="84" y="7549"/>
                    <a:pt x="0" y="9037"/>
                    <a:pt x="453" y="10419"/>
                  </a:cubicBezTo>
                  <a:cubicBezTo>
                    <a:pt x="893" y="11800"/>
                    <a:pt x="2036" y="13050"/>
                    <a:pt x="3465" y="13228"/>
                  </a:cubicBezTo>
                  <a:cubicBezTo>
                    <a:pt x="3287" y="13300"/>
                    <a:pt x="3227" y="13431"/>
                    <a:pt x="3084" y="13586"/>
                  </a:cubicBezTo>
                  <a:cubicBezTo>
                    <a:pt x="2977" y="13705"/>
                    <a:pt x="2953" y="13883"/>
                    <a:pt x="3025" y="14026"/>
                  </a:cubicBezTo>
                  <a:cubicBezTo>
                    <a:pt x="3098" y="14146"/>
                    <a:pt x="3215" y="14184"/>
                    <a:pt x="3342" y="14184"/>
                  </a:cubicBezTo>
                  <a:cubicBezTo>
                    <a:pt x="3442" y="14184"/>
                    <a:pt x="3549" y="14160"/>
                    <a:pt x="3644" y="14133"/>
                  </a:cubicBezTo>
                  <a:cubicBezTo>
                    <a:pt x="4239" y="13943"/>
                    <a:pt x="4823" y="13705"/>
                    <a:pt x="5358" y="13395"/>
                  </a:cubicBezTo>
                  <a:lnTo>
                    <a:pt x="5358" y="13395"/>
                  </a:lnTo>
                  <a:cubicBezTo>
                    <a:pt x="5334" y="13490"/>
                    <a:pt x="5299" y="13574"/>
                    <a:pt x="5251" y="13657"/>
                  </a:cubicBezTo>
                  <a:cubicBezTo>
                    <a:pt x="5215" y="13740"/>
                    <a:pt x="5227" y="13859"/>
                    <a:pt x="5311" y="13883"/>
                  </a:cubicBezTo>
                  <a:cubicBezTo>
                    <a:pt x="5358" y="13883"/>
                    <a:pt x="5406" y="13871"/>
                    <a:pt x="5442" y="13836"/>
                  </a:cubicBezTo>
                  <a:cubicBezTo>
                    <a:pt x="5549" y="13740"/>
                    <a:pt x="5656" y="13645"/>
                    <a:pt x="5739" y="13538"/>
                  </a:cubicBezTo>
                  <a:lnTo>
                    <a:pt x="5739" y="13538"/>
                  </a:lnTo>
                  <a:cubicBezTo>
                    <a:pt x="5727" y="13633"/>
                    <a:pt x="5692" y="13740"/>
                    <a:pt x="5632" y="13824"/>
                  </a:cubicBezTo>
                  <a:cubicBezTo>
                    <a:pt x="5585" y="13919"/>
                    <a:pt x="5573" y="14050"/>
                    <a:pt x="5656" y="14109"/>
                  </a:cubicBezTo>
                  <a:cubicBezTo>
                    <a:pt x="5679" y="14126"/>
                    <a:pt x="5708" y="14134"/>
                    <a:pt x="5738" y="14134"/>
                  </a:cubicBezTo>
                  <a:cubicBezTo>
                    <a:pt x="5815" y="14134"/>
                    <a:pt x="5906" y="14086"/>
                    <a:pt x="5966" y="14026"/>
                  </a:cubicBezTo>
                  <a:cubicBezTo>
                    <a:pt x="6275" y="13752"/>
                    <a:pt x="6525" y="13431"/>
                    <a:pt x="6728" y="13086"/>
                  </a:cubicBezTo>
                  <a:cubicBezTo>
                    <a:pt x="6549" y="13062"/>
                    <a:pt x="6358" y="13014"/>
                    <a:pt x="6192" y="12931"/>
                  </a:cubicBezTo>
                  <a:cubicBezTo>
                    <a:pt x="5977" y="12824"/>
                    <a:pt x="5418" y="12288"/>
                    <a:pt x="5632" y="11990"/>
                  </a:cubicBezTo>
                  <a:lnTo>
                    <a:pt x="5632" y="11990"/>
                  </a:lnTo>
                  <a:cubicBezTo>
                    <a:pt x="5391" y="12324"/>
                    <a:pt x="4984" y="12488"/>
                    <a:pt x="4571" y="12488"/>
                  </a:cubicBezTo>
                  <a:cubicBezTo>
                    <a:pt x="4292" y="12488"/>
                    <a:pt x="4010" y="12413"/>
                    <a:pt x="3775" y="12264"/>
                  </a:cubicBezTo>
                  <a:cubicBezTo>
                    <a:pt x="3191" y="11895"/>
                    <a:pt x="2882" y="11192"/>
                    <a:pt x="2858" y="10502"/>
                  </a:cubicBezTo>
                  <a:cubicBezTo>
                    <a:pt x="2834" y="9811"/>
                    <a:pt x="3048" y="9133"/>
                    <a:pt x="3310" y="8490"/>
                  </a:cubicBezTo>
                  <a:lnTo>
                    <a:pt x="3310" y="8490"/>
                  </a:lnTo>
                  <a:cubicBezTo>
                    <a:pt x="3181" y="8731"/>
                    <a:pt x="2980" y="8830"/>
                    <a:pt x="2780" y="8830"/>
                  </a:cubicBezTo>
                  <a:cubicBezTo>
                    <a:pt x="2339" y="8830"/>
                    <a:pt x="1899" y="8347"/>
                    <a:pt x="2227" y="7847"/>
                  </a:cubicBezTo>
                  <a:lnTo>
                    <a:pt x="2227" y="7847"/>
                  </a:lnTo>
                  <a:cubicBezTo>
                    <a:pt x="2178" y="7911"/>
                    <a:pt x="2106" y="7938"/>
                    <a:pt x="2031" y="7938"/>
                  </a:cubicBezTo>
                  <a:cubicBezTo>
                    <a:pt x="1924" y="7938"/>
                    <a:pt x="1809" y="7883"/>
                    <a:pt x="1739" y="7799"/>
                  </a:cubicBezTo>
                  <a:cubicBezTo>
                    <a:pt x="1632" y="7633"/>
                    <a:pt x="1584" y="7442"/>
                    <a:pt x="1584" y="7252"/>
                  </a:cubicBezTo>
                  <a:cubicBezTo>
                    <a:pt x="1513" y="5227"/>
                    <a:pt x="2025" y="3227"/>
                    <a:pt x="3084" y="1489"/>
                  </a:cubicBezTo>
                  <a:cubicBezTo>
                    <a:pt x="2989" y="1144"/>
                    <a:pt x="2882" y="798"/>
                    <a:pt x="2751" y="465"/>
                  </a:cubicBezTo>
                  <a:cubicBezTo>
                    <a:pt x="2636" y="159"/>
                    <a:pt x="2358"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535;p62">
              <a:extLst>
                <a:ext uri="{FF2B5EF4-FFF2-40B4-BE49-F238E27FC236}">
                  <a16:creationId xmlns:a16="http://schemas.microsoft.com/office/drawing/2014/main" id="{C132D3A1-258C-33EE-63E4-BAFB6ACB9E1F}"/>
                </a:ext>
              </a:extLst>
            </p:cNvPr>
            <p:cNvSpPr/>
            <p:nvPr/>
          </p:nvSpPr>
          <p:spPr>
            <a:xfrm>
              <a:off x="3401955" y="2864176"/>
              <a:ext cx="426839" cy="373621"/>
            </a:xfrm>
            <a:custGeom>
              <a:avLst/>
              <a:gdLst/>
              <a:ahLst/>
              <a:cxnLst/>
              <a:rect l="l" t="t" r="r" b="b"/>
              <a:pathLst>
                <a:path w="10523" h="9211" extrusionOk="0">
                  <a:moveTo>
                    <a:pt x="1599" y="0"/>
                  </a:moveTo>
                  <a:cubicBezTo>
                    <a:pt x="1588" y="0"/>
                    <a:pt x="1577" y="5"/>
                    <a:pt x="1569" y="18"/>
                  </a:cubicBezTo>
                  <a:cubicBezTo>
                    <a:pt x="1319" y="351"/>
                    <a:pt x="1295" y="792"/>
                    <a:pt x="1283" y="1196"/>
                  </a:cubicBezTo>
                  <a:cubicBezTo>
                    <a:pt x="1259" y="1565"/>
                    <a:pt x="1295" y="1935"/>
                    <a:pt x="1378" y="2292"/>
                  </a:cubicBezTo>
                  <a:cubicBezTo>
                    <a:pt x="1247" y="2280"/>
                    <a:pt x="1092" y="2066"/>
                    <a:pt x="997" y="1982"/>
                  </a:cubicBezTo>
                  <a:cubicBezTo>
                    <a:pt x="711" y="1673"/>
                    <a:pt x="437" y="1351"/>
                    <a:pt x="187" y="1030"/>
                  </a:cubicBezTo>
                  <a:cubicBezTo>
                    <a:pt x="168" y="1006"/>
                    <a:pt x="138" y="995"/>
                    <a:pt x="110" y="995"/>
                  </a:cubicBezTo>
                  <a:cubicBezTo>
                    <a:pt x="54" y="995"/>
                    <a:pt x="1" y="1038"/>
                    <a:pt x="33" y="1101"/>
                  </a:cubicBezTo>
                  <a:cubicBezTo>
                    <a:pt x="259" y="1625"/>
                    <a:pt x="830" y="2304"/>
                    <a:pt x="1414" y="2589"/>
                  </a:cubicBezTo>
                  <a:cubicBezTo>
                    <a:pt x="1795" y="3518"/>
                    <a:pt x="2307" y="4387"/>
                    <a:pt x="2926" y="5173"/>
                  </a:cubicBezTo>
                  <a:cubicBezTo>
                    <a:pt x="2009" y="4864"/>
                    <a:pt x="1104" y="4494"/>
                    <a:pt x="199" y="4125"/>
                  </a:cubicBezTo>
                  <a:cubicBezTo>
                    <a:pt x="186" y="4119"/>
                    <a:pt x="173" y="4117"/>
                    <a:pt x="161" y="4117"/>
                  </a:cubicBezTo>
                  <a:cubicBezTo>
                    <a:pt x="75" y="4117"/>
                    <a:pt x="22" y="4250"/>
                    <a:pt x="116" y="4292"/>
                  </a:cubicBezTo>
                  <a:cubicBezTo>
                    <a:pt x="1069" y="4852"/>
                    <a:pt x="2104" y="5256"/>
                    <a:pt x="3176" y="5471"/>
                  </a:cubicBezTo>
                  <a:cubicBezTo>
                    <a:pt x="3509" y="5864"/>
                    <a:pt x="3878" y="6221"/>
                    <a:pt x="4271" y="6566"/>
                  </a:cubicBezTo>
                  <a:cubicBezTo>
                    <a:pt x="3996" y="6559"/>
                    <a:pt x="3726" y="6547"/>
                    <a:pt x="3457" y="6547"/>
                  </a:cubicBezTo>
                  <a:cubicBezTo>
                    <a:pt x="3283" y="6547"/>
                    <a:pt x="3111" y="6552"/>
                    <a:pt x="2938" y="6566"/>
                  </a:cubicBezTo>
                  <a:cubicBezTo>
                    <a:pt x="2843" y="6566"/>
                    <a:pt x="2831" y="6709"/>
                    <a:pt x="2926" y="6733"/>
                  </a:cubicBezTo>
                  <a:cubicBezTo>
                    <a:pt x="3192" y="6776"/>
                    <a:pt x="3461" y="6797"/>
                    <a:pt x="3730" y="6797"/>
                  </a:cubicBezTo>
                  <a:cubicBezTo>
                    <a:pt x="3979" y="6797"/>
                    <a:pt x="4228" y="6779"/>
                    <a:pt x="4474" y="6745"/>
                  </a:cubicBezTo>
                  <a:cubicBezTo>
                    <a:pt x="4640" y="6876"/>
                    <a:pt x="4807" y="6995"/>
                    <a:pt x="4974" y="7126"/>
                  </a:cubicBezTo>
                  <a:cubicBezTo>
                    <a:pt x="5057" y="7185"/>
                    <a:pt x="5140" y="7245"/>
                    <a:pt x="5212" y="7292"/>
                  </a:cubicBezTo>
                  <a:cubicBezTo>
                    <a:pt x="4736" y="7364"/>
                    <a:pt x="4271" y="7364"/>
                    <a:pt x="3783" y="7400"/>
                  </a:cubicBezTo>
                  <a:cubicBezTo>
                    <a:pt x="3780" y="7399"/>
                    <a:pt x="3776" y="7399"/>
                    <a:pt x="3773" y="7399"/>
                  </a:cubicBezTo>
                  <a:cubicBezTo>
                    <a:pt x="3687" y="7399"/>
                    <a:pt x="3679" y="7542"/>
                    <a:pt x="3771" y="7542"/>
                  </a:cubicBezTo>
                  <a:cubicBezTo>
                    <a:pt x="3963" y="7576"/>
                    <a:pt x="4158" y="7594"/>
                    <a:pt x="4352" y="7594"/>
                  </a:cubicBezTo>
                  <a:cubicBezTo>
                    <a:pt x="4701" y="7594"/>
                    <a:pt x="5050" y="7538"/>
                    <a:pt x="5379" y="7423"/>
                  </a:cubicBezTo>
                  <a:lnTo>
                    <a:pt x="5390" y="7423"/>
                  </a:lnTo>
                  <a:cubicBezTo>
                    <a:pt x="6825" y="8380"/>
                    <a:pt x="8614" y="9210"/>
                    <a:pt x="10342" y="9210"/>
                  </a:cubicBezTo>
                  <a:cubicBezTo>
                    <a:pt x="10379" y="9210"/>
                    <a:pt x="10415" y="9210"/>
                    <a:pt x="10451" y="9209"/>
                  </a:cubicBezTo>
                  <a:cubicBezTo>
                    <a:pt x="10522" y="9197"/>
                    <a:pt x="10522" y="9102"/>
                    <a:pt x="10463" y="9090"/>
                  </a:cubicBezTo>
                  <a:cubicBezTo>
                    <a:pt x="8522" y="8673"/>
                    <a:pt x="6760" y="8209"/>
                    <a:pt x="5176" y="6983"/>
                  </a:cubicBezTo>
                  <a:cubicBezTo>
                    <a:pt x="5117" y="6804"/>
                    <a:pt x="5009" y="6649"/>
                    <a:pt x="4962" y="6471"/>
                  </a:cubicBezTo>
                  <a:cubicBezTo>
                    <a:pt x="4914" y="6268"/>
                    <a:pt x="4890" y="6054"/>
                    <a:pt x="4890" y="5840"/>
                  </a:cubicBezTo>
                  <a:cubicBezTo>
                    <a:pt x="4890" y="5810"/>
                    <a:pt x="4870" y="5795"/>
                    <a:pt x="4846" y="5795"/>
                  </a:cubicBezTo>
                  <a:cubicBezTo>
                    <a:pt x="4822" y="5795"/>
                    <a:pt x="4795" y="5810"/>
                    <a:pt x="4783" y="5840"/>
                  </a:cubicBezTo>
                  <a:cubicBezTo>
                    <a:pt x="4712" y="6126"/>
                    <a:pt x="4736" y="6435"/>
                    <a:pt x="4843" y="6721"/>
                  </a:cubicBezTo>
                  <a:cubicBezTo>
                    <a:pt x="4581" y="6495"/>
                    <a:pt x="4331" y="6257"/>
                    <a:pt x="4093" y="6007"/>
                  </a:cubicBezTo>
                  <a:cubicBezTo>
                    <a:pt x="4093" y="5911"/>
                    <a:pt x="4093" y="5804"/>
                    <a:pt x="4105" y="5697"/>
                  </a:cubicBezTo>
                  <a:cubicBezTo>
                    <a:pt x="4128" y="5518"/>
                    <a:pt x="4176" y="5340"/>
                    <a:pt x="4200" y="5161"/>
                  </a:cubicBezTo>
                  <a:cubicBezTo>
                    <a:pt x="4215" y="5117"/>
                    <a:pt x="4184" y="5087"/>
                    <a:pt x="4150" y="5087"/>
                  </a:cubicBezTo>
                  <a:cubicBezTo>
                    <a:pt x="4129" y="5087"/>
                    <a:pt x="4106" y="5098"/>
                    <a:pt x="4093" y="5125"/>
                  </a:cubicBezTo>
                  <a:cubicBezTo>
                    <a:pt x="3974" y="5340"/>
                    <a:pt x="3914" y="5578"/>
                    <a:pt x="3914" y="5828"/>
                  </a:cubicBezTo>
                  <a:cubicBezTo>
                    <a:pt x="3581" y="5471"/>
                    <a:pt x="3283" y="5102"/>
                    <a:pt x="2997" y="4709"/>
                  </a:cubicBezTo>
                  <a:cubicBezTo>
                    <a:pt x="2985" y="4352"/>
                    <a:pt x="2926" y="3982"/>
                    <a:pt x="2926" y="3613"/>
                  </a:cubicBezTo>
                  <a:cubicBezTo>
                    <a:pt x="2950" y="3101"/>
                    <a:pt x="2997" y="2601"/>
                    <a:pt x="3081" y="2089"/>
                  </a:cubicBezTo>
                  <a:cubicBezTo>
                    <a:pt x="3088" y="2043"/>
                    <a:pt x="3040" y="2001"/>
                    <a:pt x="2996" y="2001"/>
                  </a:cubicBezTo>
                  <a:cubicBezTo>
                    <a:pt x="2973" y="2001"/>
                    <a:pt x="2950" y="2013"/>
                    <a:pt x="2938" y="2042"/>
                  </a:cubicBezTo>
                  <a:cubicBezTo>
                    <a:pt x="2700" y="2756"/>
                    <a:pt x="2616" y="3506"/>
                    <a:pt x="2688" y="4244"/>
                  </a:cubicBezTo>
                  <a:cubicBezTo>
                    <a:pt x="2426" y="3828"/>
                    <a:pt x="2188" y="3399"/>
                    <a:pt x="1985" y="2947"/>
                  </a:cubicBezTo>
                  <a:cubicBezTo>
                    <a:pt x="1735" y="2411"/>
                    <a:pt x="1545" y="1935"/>
                    <a:pt x="1557" y="1327"/>
                  </a:cubicBezTo>
                  <a:cubicBezTo>
                    <a:pt x="1557" y="911"/>
                    <a:pt x="1700" y="458"/>
                    <a:pt x="1640" y="41"/>
                  </a:cubicBezTo>
                  <a:cubicBezTo>
                    <a:pt x="1640" y="18"/>
                    <a:pt x="1620" y="0"/>
                    <a:pt x="15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536;p62">
              <a:extLst>
                <a:ext uri="{FF2B5EF4-FFF2-40B4-BE49-F238E27FC236}">
                  <a16:creationId xmlns:a16="http://schemas.microsoft.com/office/drawing/2014/main" id="{C28B7C87-6D6B-2B59-0C1D-90CF2D2F7A59}"/>
                </a:ext>
              </a:extLst>
            </p:cNvPr>
            <p:cNvSpPr/>
            <p:nvPr/>
          </p:nvSpPr>
          <p:spPr>
            <a:xfrm>
              <a:off x="4985917" y="3654025"/>
              <a:ext cx="239562" cy="204800"/>
            </a:xfrm>
            <a:custGeom>
              <a:avLst/>
              <a:gdLst/>
              <a:ahLst/>
              <a:cxnLst/>
              <a:rect l="l" t="t" r="r" b="b"/>
              <a:pathLst>
                <a:path w="5906" h="5049" extrusionOk="0">
                  <a:moveTo>
                    <a:pt x="3977" y="0"/>
                  </a:moveTo>
                  <a:lnTo>
                    <a:pt x="0" y="4358"/>
                  </a:lnTo>
                  <a:lnTo>
                    <a:pt x="1143" y="5049"/>
                  </a:lnTo>
                  <a:lnTo>
                    <a:pt x="5906" y="596"/>
                  </a:lnTo>
                  <a:lnTo>
                    <a:pt x="397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537;p62">
              <a:extLst>
                <a:ext uri="{FF2B5EF4-FFF2-40B4-BE49-F238E27FC236}">
                  <a16:creationId xmlns:a16="http://schemas.microsoft.com/office/drawing/2014/main" id="{7ECA4A7D-E99A-C87A-318A-6C09A232C846}"/>
                </a:ext>
              </a:extLst>
            </p:cNvPr>
            <p:cNvSpPr/>
            <p:nvPr/>
          </p:nvSpPr>
          <p:spPr>
            <a:xfrm>
              <a:off x="4369190" y="4109916"/>
              <a:ext cx="178718" cy="139616"/>
            </a:xfrm>
            <a:custGeom>
              <a:avLst/>
              <a:gdLst/>
              <a:ahLst/>
              <a:cxnLst/>
              <a:rect l="l" t="t" r="r" b="b"/>
              <a:pathLst>
                <a:path w="4406" h="3442" extrusionOk="0">
                  <a:moveTo>
                    <a:pt x="3715" y="1"/>
                  </a:moveTo>
                  <a:lnTo>
                    <a:pt x="0" y="1370"/>
                  </a:lnTo>
                  <a:lnTo>
                    <a:pt x="191" y="3442"/>
                  </a:lnTo>
                  <a:lnTo>
                    <a:pt x="4405" y="930"/>
                  </a:lnTo>
                  <a:lnTo>
                    <a:pt x="371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538;p62">
              <a:extLst>
                <a:ext uri="{FF2B5EF4-FFF2-40B4-BE49-F238E27FC236}">
                  <a16:creationId xmlns:a16="http://schemas.microsoft.com/office/drawing/2014/main" id="{4D2AE3EB-BFC6-CF30-9AEA-0CD1EE3F85A0}"/>
                </a:ext>
              </a:extLst>
            </p:cNvPr>
            <p:cNvSpPr/>
            <p:nvPr/>
          </p:nvSpPr>
          <p:spPr>
            <a:xfrm>
              <a:off x="5060757" y="4050532"/>
              <a:ext cx="147364" cy="51717"/>
            </a:xfrm>
            <a:custGeom>
              <a:avLst/>
              <a:gdLst/>
              <a:ahLst/>
              <a:cxnLst/>
              <a:rect l="l" t="t" r="r" b="b"/>
              <a:pathLst>
                <a:path w="3633" h="1275" extrusionOk="0">
                  <a:moveTo>
                    <a:pt x="37" y="0"/>
                  </a:moveTo>
                  <a:lnTo>
                    <a:pt x="1" y="643"/>
                  </a:lnTo>
                  <a:lnTo>
                    <a:pt x="3275" y="1274"/>
                  </a:lnTo>
                  <a:lnTo>
                    <a:pt x="3632" y="298"/>
                  </a:lnTo>
                  <a:lnTo>
                    <a:pt x="3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539;p62">
              <a:extLst>
                <a:ext uri="{FF2B5EF4-FFF2-40B4-BE49-F238E27FC236}">
                  <a16:creationId xmlns:a16="http://schemas.microsoft.com/office/drawing/2014/main" id="{6935C084-455D-8339-BC1B-907FFE6F1727}"/>
                </a:ext>
              </a:extLst>
            </p:cNvPr>
            <p:cNvSpPr/>
            <p:nvPr/>
          </p:nvSpPr>
          <p:spPr>
            <a:xfrm>
              <a:off x="5414308" y="4251442"/>
              <a:ext cx="91306" cy="59911"/>
            </a:xfrm>
            <a:custGeom>
              <a:avLst/>
              <a:gdLst/>
              <a:ahLst/>
              <a:cxnLst/>
              <a:rect l="l" t="t" r="r" b="b"/>
              <a:pathLst>
                <a:path w="2251" h="1477" extrusionOk="0">
                  <a:moveTo>
                    <a:pt x="12" y="0"/>
                  </a:moveTo>
                  <a:lnTo>
                    <a:pt x="0" y="739"/>
                  </a:lnTo>
                  <a:lnTo>
                    <a:pt x="2024" y="1477"/>
                  </a:lnTo>
                  <a:lnTo>
                    <a:pt x="2251" y="346"/>
                  </a:lnTo>
                  <a:lnTo>
                    <a:pt x="1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540;p62">
              <a:extLst>
                <a:ext uri="{FF2B5EF4-FFF2-40B4-BE49-F238E27FC236}">
                  <a16:creationId xmlns:a16="http://schemas.microsoft.com/office/drawing/2014/main" id="{B4EC736F-5F02-500F-73D2-1E9F6335D1EB}"/>
                </a:ext>
              </a:extLst>
            </p:cNvPr>
            <p:cNvSpPr/>
            <p:nvPr/>
          </p:nvSpPr>
          <p:spPr>
            <a:xfrm>
              <a:off x="5821443" y="3344446"/>
              <a:ext cx="80679" cy="92280"/>
            </a:xfrm>
            <a:custGeom>
              <a:avLst/>
              <a:gdLst/>
              <a:ahLst/>
              <a:cxnLst/>
              <a:rect l="l" t="t" r="r" b="b"/>
              <a:pathLst>
                <a:path w="1989" h="2275" extrusionOk="0">
                  <a:moveTo>
                    <a:pt x="965" y="1"/>
                  </a:moveTo>
                  <a:lnTo>
                    <a:pt x="0" y="2048"/>
                  </a:lnTo>
                  <a:lnTo>
                    <a:pt x="703" y="2275"/>
                  </a:lnTo>
                  <a:lnTo>
                    <a:pt x="1989" y="548"/>
                  </a:lnTo>
                  <a:lnTo>
                    <a:pt x="96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541;p62">
              <a:extLst>
                <a:ext uri="{FF2B5EF4-FFF2-40B4-BE49-F238E27FC236}">
                  <a16:creationId xmlns:a16="http://schemas.microsoft.com/office/drawing/2014/main" id="{0983D594-7127-3A8A-E86C-3E27C52E6C39}"/>
                </a:ext>
              </a:extLst>
            </p:cNvPr>
            <p:cNvSpPr/>
            <p:nvPr/>
          </p:nvSpPr>
          <p:spPr>
            <a:xfrm>
              <a:off x="4746349" y="3000590"/>
              <a:ext cx="147364" cy="51717"/>
            </a:xfrm>
            <a:custGeom>
              <a:avLst/>
              <a:gdLst/>
              <a:ahLst/>
              <a:cxnLst/>
              <a:rect l="l" t="t" r="r" b="b"/>
              <a:pathLst>
                <a:path w="3633" h="1275" extrusionOk="0">
                  <a:moveTo>
                    <a:pt x="25" y="0"/>
                  </a:moveTo>
                  <a:lnTo>
                    <a:pt x="1" y="631"/>
                  </a:lnTo>
                  <a:lnTo>
                    <a:pt x="3263" y="1274"/>
                  </a:lnTo>
                  <a:lnTo>
                    <a:pt x="3632" y="286"/>
                  </a:lnTo>
                  <a:lnTo>
                    <a:pt x="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542;p62">
              <a:extLst>
                <a:ext uri="{FF2B5EF4-FFF2-40B4-BE49-F238E27FC236}">
                  <a16:creationId xmlns:a16="http://schemas.microsoft.com/office/drawing/2014/main" id="{67072767-9197-F272-FE81-2C048A0F7E75}"/>
                </a:ext>
              </a:extLst>
            </p:cNvPr>
            <p:cNvSpPr/>
            <p:nvPr/>
          </p:nvSpPr>
          <p:spPr>
            <a:xfrm>
              <a:off x="4426669" y="4360598"/>
              <a:ext cx="111587" cy="103394"/>
            </a:xfrm>
            <a:custGeom>
              <a:avLst/>
              <a:gdLst/>
              <a:ahLst/>
              <a:cxnLst/>
              <a:rect l="l" t="t" r="r" b="b"/>
              <a:pathLst>
                <a:path w="2751" h="2549" extrusionOk="0">
                  <a:moveTo>
                    <a:pt x="2298" y="0"/>
                  </a:moveTo>
                  <a:lnTo>
                    <a:pt x="0" y="1262"/>
                  </a:lnTo>
                  <a:lnTo>
                    <a:pt x="393" y="2548"/>
                  </a:lnTo>
                  <a:lnTo>
                    <a:pt x="2750" y="631"/>
                  </a:lnTo>
                  <a:lnTo>
                    <a:pt x="229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543;p62">
              <a:extLst>
                <a:ext uri="{FF2B5EF4-FFF2-40B4-BE49-F238E27FC236}">
                  <a16:creationId xmlns:a16="http://schemas.microsoft.com/office/drawing/2014/main" id="{1EBC2F84-DD46-AB39-22CF-351F0979723C}"/>
                </a:ext>
              </a:extLst>
            </p:cNvPr>
            <p:cNvSpPr/>
            <p:nvPr/>
          </p:nvSpPr>
          <p:spPr>
            <a:xfrm>
              <a:off x="4815916" y="3756407"/>
              <a:ext cx="54110" cy="132842"/>
            </a:xfrm>
            <a:custGeom>
              <a:avLst/>
              <a:gdLst/>
              <a:ahLst/>
              <a:cxnLst/>
              <a:rect l="l" t="t" r="r" b="b"/>
              <a:pathLst>
                <a:path w="1334" h="3275" extrusionOk="0">
                  <a:moveTo>
                    <a:pt x="1334" y="1"/>
                  </a:moveTo>
                  <a:lnTo>
                    <a:pt x="0" y="453"/>
                  </a:lnTo>
                  <a:lnTo>
                    <a:pt x="96" y="2525"/>
                  </a:lnTo>
                  <a:lnTo>
                    <a:pt x="691" y="3275"/>
                  </a:lnTo>
                  <a:lnTo>
                    <a:pt x="13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544;p62">
              <a:extLst>
                <a:ext uri="{FF2B5EF4-FFF2-40B4-BE49-F238E27FC236}">
                  <a16:creationId xmlns:a16="http://schemas.microsoft.com/office/drawing/2014/main" id="{155A2F19-4547-8440-48D4-30FA7BF83339}"/>
                </a:ext>
              </a:extLst>
            </p:cNvPr>
            <p:cNvSpPr/>
            <p:nvPr/>
          </p:nvSpPr>
          <p:spPr>
            <a:xfrm>
              <a:off x="4047035" y="2969194"/>
              <a:ext cx="54151" cy="133329"/>
            </a:xfrm>
            <a:custGeom>
              <a:avLst/>
              <a:gdLst/>
              <a:ahLst/>
              <a:cxnLst/>
              <a:rect l="l" t="t" r="r" b="b"/>
              <a:pathLst>
                <a:path w="1335" h="3287" extrusionOk="0">
                  <a:moveTo>
                    <a:pt x="1334" y="0"/>
                  </a:moveTo>
                  <a:lnTo>
                    <a:pt x="1" y="453"/>
                  </a:lnTo>
                  <a:lnTo>
                    <a:pt x="96" y="2525"/>
                  </a:lnTo>
                  <a:lnTo>
                    <a:pt x="691" y="3287"/>
                  </a:lnTo>
                  <a:lnTo>
                    <a:pt x="133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545;p62">
              <a:extLst>
                <a:ext uri="{FF2B5EF4-FFF2-40B4-BE49-F238E27FC236}">
                  <a16:creationId xmlns:a16="http://schemas.microsoft.com/office/drawing/2014/main" id="{8B30E7DB-3EAE-4DB2-BA16-E8BFE8483904}"/>
                </a:ext>
              </a:extLst>
            </p:cNvPr>
            <p:cNvSpPr/>
            <p:nvPr/>
          </p:nvSpPr>
          <p:spPr>
            <a:xfrm>
              <a:off x="3410514" y="1959329"/>
              <a:ext cx="54110" cy="132842"/>
            </a:xfrm>
            <a:custGeom>
              <a:avLst/>
              <a:gdLst/>
              <a:ahLst/>
              <a:cxnLst/>
              <a:rect l="l" t="t" r="r" b="b"/>
              <a:pathLst>
                <a:path w="1334" h="3275" extrusionOk="0">
                  <a:moveTo>
                    <a:pt x="1334" y="1"/>
                  </a:moveTo>
                  <a:lnTo>
                    <a:pt x="0" y="453"/>
                  </a:lnTo>
                  <a:lnTo>
                    <a:pt x="96" y="2525"/>
                  </a:lnTo>
                  <a:lnTo>
                    <a:pt x="691" y="3275"/>
                  </a:lnTo>
                  <a:lnTo>
                    <a:pt x="13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546;p62">
              <a:extLst>
                <a:ext uri="{FF2B5EF4-FFF2-40B4-BE49-F238E27FC236}">
                  <a16:creationId xmlns:a16="http://schemas.microsoft.com/office/drawing/2014/main" id="{A7A79D8E-C710-B8F1-5B73-8F3F5AFBF54E}"/>
                </a:ext>
              </a:extLst>
            </p:cNvPr>
            <p:cNvSpPr/>
            <p:nvPr/>
          </p:nvSpPr>
          <p:spPr>
            <a:xfrm>
              <a:off x="4818796" y="3449707"/>
              <a:ext cx="178759" cy="178272"/>
            </a:xfrm>
            <a:custGeom>
              <a:avLst/>
              <a:gdLst/>
              <a:ahLst/>
              <a:cxnLst/>
              <a:rect l="l" t="t" r="r" b="b"/>
              <a:pathLst>
                <a:path w="4407" h="4395" extrusionOk="0">
                  <a:moveTo>
                    <a:pt x="1272" y="0"/>
                  </a:moveTo>
                  <a:cubicBezTo>
                    <a:pt x="1182" y="0"/>
                    <a:pt x="1090" y="26"/>
                    <a:pt x="1013" y="73"/>
                  </a:cubicBezTo>
                  <a:cubicBezTo>
                    <a:pt x="1" y="727"/>
                    <a:pt x="2573" y="4395"/>
                    <a:pt x="2573" y="4395"/>
                  </a:cubicBezTo>
                  <a:lnTo>
                    <a:pt x="3513" y="3847"/>
                  </a:lnTo>
                  <a:lnTo>
                    <a:pt x="4406" y="3335"/>
                  </a:lnTo>
                  <a:cubicBezTo>
                    <a:pt x="4406" y="3335"/>
                    <a:pt x="2561" y="287"/>
                    <a:pt x="1418" y="25"/>
                  </a:cubicBezTo>
                  <a:cubicBezTo>
                    <a:pt x="1371" y="8"/>
                    <a:pt x="1322" y="0"/>
                    <a:pt x="1272" y="0"/>
                  </a:cubicBezTo>
                  <a:close/>
                </a:path>
              </a:pathLst>
            </a:custGeom>
            <a:solidFill>
              <a:srgbClr val="FFFB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547;p62">
              <a:extLst>
                <a:ext uri="{FF2B5EF4-FFF2-40B4-BE49-F238E27FC236}">
                  <a16:creationId xmlns:a16="http://schemas.microsoft.com/office/drawing/2014/main" id="{AEBC9B74-FBE1-B0F5-863D-2ACC25D1E7AA}"/>
                </a:ext>
              </a:extLst>
            </p:cNvPr>
            <p:cNvSpPr/>
            <p:nvPr/>
          </p:nvSpPr>
          <p:spPr>
            <a:xfrm>
              <a:off x="4920732" y="3519760"/>
              <a:ext cx="22715" cy="19105"/>
            </a:xfrm>
            <a:custGeom>
              <a:avLst/>
              <a:gdLst/>
              <a:ahLst/>
              <a:cxnLst/>
              <a:rect l="l" t="t" r="r" b="b"/>
              <a:pathLst>
                <a:path w="560" h="471" extrusionOk="0">
                  <a:moveTo>
                    <a:pt x="322" y="1"/>
                  </a:moveTo>
                  <a:cubicBezTo>
                    <a:pt x="107" y="1"/>
                    <a:pt x="0" y="251"/>
                    <a:pt x="155" y="405"/>
                  </a:cubicBezTo>
                  <a:cubicBezTo>
                    <a:pt x="200" y="451"/>
                    <a:pt x="257" y="471"/>
                    <a:pt x="314" y="471"/>
                  </a:cubicBezTo>
                  <a:cubicBezTo>
                    <a:pt x="437" y="471"/>
                    <a:pt x="560" y="377"/>
                    <a:pt x="560" y="239"/>
                  </a:cubicBezTo>
                  <a:cubicBezTo>
                    <a:pt x="560" y="108"/>
                    <a:pt x="453" y="1"/>
                    <a:pt x="322" y="1"/>
                  </a:cubicBezTo>
                  <a:close/>
                </a:path>
              </a:pathLst>
            </a:custGeom>
            <a:solidFill>
              <a:srgbClr val="893C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548;p62">
              <a:extLst>
                <a:ext uri="{FF2B5EF4-FFF2-40B4-BE49-F238E27FC236}">
                  <a16:creationId xmlns:a16="http://schemas.microsoft.com/office/drawing/2014/main" id="{3DE3A44D-052A-277F-7A9C-D2F31E180512}"/>
                </a:ext>
              </a:extLst>
            </p:cNvPr>
            <p:cNvSpPr/>
            <p:nvPr/>
          </p:nvSpPr>
          <p:spPr>
            <a:xfrm>
              <a:off x="4818796" y="3449707"/>
              <a:ext cx="142537" cy="178272"/>
            </a:xfrm>
            <a:custGeom>
              <a:avLst/>
              <a:gdLst/>
              <a:ahLst/>
              <a:cxnLst/>
              <a:rect l="l" t="t" r="r" b="b"/>
              <a:pathLst>
                <a:path w="3514" h="4395" extrusionOk="0">
                  <a:moveTo>
                    <a:pt x="1279" y="0"/>
                  </a:moveTo>
                  <a:cubicBezTo>
                    <a:pt x="1189" y="0"/>
                    <a:pt x="1102" y="26"/>
                    <a:pt x="1025" y="73"/>
                  </a:cubicBezTo>
                  <a:cubicBezTo>
                    <a:pt x="1" y="727"/>
                    <a:pt x="2585" y="4395"/>
                    <a:pt x="2585" y="4395"/>
                  </a:cubicBezTo>
                  <a:lnTo>
                    <a:pt x="3513" y="3847"/>
                  </a:lnTo>
                  <a:cubicBezTo>
                    <a:pt x="3073" y="3525"/>
                    <a:pt x="2680" y="3144"/>
                    <a:pt x="2335" y="2728"/>
                  </a:cubicBezTo>
                  <a:cubicBezTo>
                    <a:pt x="1727" y="1966"/>
                    <a:pt x="1334" y="977"/>
                    <a:pt x="1430" y="25"/>
                  </a:cubicBezTo>
                  <a:cubicBezTo>
                    <a:pt x="1379" y="8"/>
                    <a:pt x="1328" y="0"/>
                    <a:pt x="1279" y="0"/>
                  </a:cubicBezTo>
                  <a:close/>
                </a:path>
              </a:pathLst>
            </a:custGeom>
            <a:solidFill>
              <a:srgbClr val="D1CE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549;p62">
              <a:extLst>
                <a:ext uri="{FF2B5EF4-FFF2-40B4-BE49-F238E27FC236}">
                  <a16:creationId xmlns:a16="http://schemas.microsoft.com/office/drawing/2014/main" id="{5073D9A3-574D-EE19-6F0F-EBF7BAF458F2}"/>
                </a:ext>
              </a:extLst>
            </p:cNvPr>
            <p:cNvSpPr/>
            <p:nvPr/>
          </p:nvSpPr>
          <p:spPr>
            <a:xfrm>
              <a:off x="5357316" y="3829340"/>
              <a:ext cx="180665" cy="169064"/>
            </a:xfrm>
            <a:custGeom>
              <a:avLst/>
              <a:gdLst/>
              <a:ahLst/>
              <a:cxnLst/>
              <a:rect l="l" t="t" r="r" b="b"/>
              <a:pathLst>
                <a:path w="4454" h="4168" extrusionOk="0">
                  <a:moveTo>
                    <a:pt x="2715" y="0"/>
                  </a:moveTo>
                  <a:lnTo>
                    <a:pt x="274" y="274"/>
                  </a:lnTo>
                  <a:lnTo>
                    <a:pt x="0" y="2572"/>
                  </a:lnTo>
                  <a:lnTo>
                    <a:pt x="274" y="3810"/>
                  </a:lnTo>
                  <a:lnTo>
                    <a:pt x="3275" y="4168"/>
                  </a:lnTo>
                  <a:lnTo>
                    <a:pt x="4453" y="2370"/>
                  </a:lnTo>
                  <a:lnTo>
                    <a:pt x="271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550;p62">
              <a:extLst>
                <a:ext uri="{FF2B5EF4-FFF2-40B4-BE49-F238E27FC236}">
                  <a16:creationId xmlns:a16="http://schemas.microsoft.com/office/drawing/2014/main" id="{EEFD41AE-6333-89CB-539D-00C933F9AA2D}"/>
                </a:ext>
              </a:extLst>
            </p:cNvPr>
            <p:cNvSpPr/>
            <p:nvPr/>
          </p:nvSpPr>
          <p:spPr>
            <a:xfrm>
              <a:off x="5306125" y="3606201"/>
              <a:ext cx="517740" cy="503300"/>
            </a:xfrm>
            <a:custGeom>
              <a:avLst/>
              <a:gdLst/>
              <a:ahLst/>
              <a:cxnLst/>
              <a:rect l="l" t="t" r="r" b="b"/>
              <a:pathLst>
                <a:path w="12764" h="12408" extrusionOk="0">
                  <a:moveTo>
                    <a:pt x="3858" y="1"/>
                  </a:moveTo>
                  <a:lnTo>
                    <a:pt x="3155" y="1453"/>
                  </a:lnTo>
                  <a:lnTo>
                    <a:pt x="0" y="8073"/>
                  </a:lnTo>
                  <a:lnTo>
                    <a:pt x="1536" y="9299"/>
                  </a:lnTo>
                  <a:cubicBezTo>
                    <a:pt x="2048" y="8347"/>
                    <a:pt x="2929" y="7002"/>
                    <a:pt x="3370" y="6859"/>
                  </a:cubicBezTo>
                  <a:cubicBezTo>
                    <a:pt x="3553" y="6802"/>
                    <a:pt x="3719" y="6774"/>
                    <a:pt x="3864" y="6774"/>
                  </a:cubicBezTo>
                  <a:cubicBezTo>
                    <a:pt x="4445" y="6774"/>
                    <a:pt x="4680" y="7225"/>
                    <a:pt x="4251" y="8073"/>
                  </a:cubicBezTo>
                  <a:cubicBezTo>
                    <a:pt x="4167" y="8228"/>
                    <a:pt x="4072" y="8407"/>
                    <a:pt x="3965" y="8585"/>
                  </a:cubicBezTo>
                  <a:cubicBezTo>
                    <a:pt x="3644" y="9180"/>
                    <a:pt x="3227" y="9895"/>
                    <a:pt x="2929" y="10419"/>
                  </a:cubicBezTo>
                  <a:lnTo>
                    <a:pt x="5406" y="12407"/>
                  </a:lnTo>
                  <a:lnTo>
                    <a:pt x="10942" y="6001"/>
                  </a:lnTo>
                  <a:lnTo>
                    <a:pt x="12502" y="4204"/>
                  </a:lnTo>
                  <a:lnTo>
                    <a:pt x="12764" y="3906"/>
                  </a:lnTo>
                  <a:lnTo>
                    <a:pt x="10644" y="2977"/>
                  </a:lnTo>
                  <a:lnTo>
                    <a:pt x="5775" y="846"/>
                  </a:lnTo>
                  <a:lnTo>
                    <a:pt x="385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551;p62">
              <a:extLst>
                <a:ext uri="{FF2B5EF4-FFF2-40B4-BE49-F238E27FC236}">
                  <a16:creationId xmlns:a16="http://schemas.microsoft.com/office/drawing/2014/main" id="{61A17529-203F-08AF-A881-E60DCEE8C15C}"/>
                </a:ext>
              </a:extLst>
            </p:cNvPr>
            <p:cNvSpPr/>
            <p:nvPr/>
          </p:nvSpPr>
          <p:spPr>
            <a:xfrm>
              <a:off x="5525370" y="3862642"/>
              <a:ext cx="495065" cy="318821"/>
            </a:xfrm>
            <a:custGeom>
              <a:avLst/>
              <a:gdLst/>
              <a:ahLst/>
              <a:cxnLst/>
              <a:rect l="l" t="t" r="r" b="b"/>
              <a:pathLst>
                <a:path w="12205" h="7860" extrusionOk="0">
                  <a:moveTo>
                    <a:pt x="3251" y="1"/>
                  </a:moveTo>
                  <a:lnTo>
                    <a:pt x="1" y="6085"/>
                  </a:lnTo>
                  <a:lnTo>
                    <a:pt x="8204" y="7859"/>
                  </a:lnTo>
                  <a:lnTo>
                    <a:pt x="12205" y="918"/>
                  </a:lnTo>
                  <a:lnTo>
                    <a:pt x="325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552;p62">
              <a:extLst>
                <a:ext uri="{FF2B5EF4-FFF2-40B4-BE49-F238E27FC236}">
                  <a16:creationId xmlns:a16="http://schemas.microsoft.com/office/drawing/2014/main" id="{D7DD84B9-E325-EE07-7E79-13AC42B19D6F}"/>
                </a:ext>
              </a:extLst>
            </p:cNvPr>
            <p:cNvSpPr/>
            <p:nvPr/>
          </p:nvSpPr>
          <p:spPr>
            <a:xfrm>
              <a:off x="5928652" y="3590259"/>
              <a:ext cx="184032" cy="382058"/>
            </a:xfrm>
            <a:custGeom>
              <a:avLst/>
              <a:gdLst/>
              <a:ahLst/>
              <a:cxnLst/>
              <a:rect l="l" t="t" r="r" b="b"/>
              <a:pathLst>
                <a:path w="4537" h="9419" extrusionOk="0">
                  <a:moveTo>
                    <a:pt x="1393" y="1"/>
                  </a:moveTo>
                  <a:lnTo>
                    <a:pt x="0" y="656"/>
                  </a:lnTo>
                  <a:lnTo>
                    <a:pt x="2263" y="9419"/>
                  </a:lnTo>
                  <a:lnTo>
                    <a:pt x="4537" y="9347"/>
                  </a:lnTo>
                  <a:lnTo>
                    <a:pt x="139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553;p62">
              <a:extLst>
                <a:ext uri="{FF2B5EF4-FFF2-40B4-BE49-F238E27FC236}">
                  <a16:creationId xmlns:a16="http://schemas.microsoft.com/office/drawing/2014/main" id="{1E867168-4237-7665-CE15-393B58018830}"/>
                </a:ext>
              </a:extLst>
            </p:cNvPr>
            <p:cNvSpPr/>
            <p:nvPr/>
          </p:nvSpPr>
          <p:spPr>
            <a:xfrm>
              <a:off x="5306125" y="3640517"/>
              <a:ext cx="507112" cy="343402"/>
            </a:xfrm>
            <a:custGeom>
              <a:avLst/>
              <a:gdLst/>
              <a:ahLst/>
              <a:cxnLst/>
              <a:rect l="l" t="t" r="r" b="b"/>
              <a:pathLst>
                <a:path w="12502" h="8466" extrusionOk="0">
                  <a:moveTo>
                    <a:pt x="5775" y="0"/>
                  </a:moveTo>
                  <a:cubicBezTo>
                    <a:pt x="5537" y="24"/>
                    <a:pt x="5299" y="60"/>
                    <a:pt x="5072" y="95"/>
                  </a:cubicBezTo>
                  <a:cubicBezTo>
                    <a:pt x="4418" y="214"/>
                    <a:pt x="3775" y="381"/>
                    <a:pt x="3155" y="607"/>
                  </a:cubicBezTo>
                  <a:lnTo>
                    <a:pt x="0" y="7227"/>
                  </a:lnTo>
                  <a:lnTo>
                    <a:pt x="1536" y="8465"/>
                  </a:lnTo>
                  <a:cubicBezTo>
                    <a:pt x="2048" y="7513"/>
                    <a:pt x="2929" y="6156"/>
                    <a:pt x="3358" y="6025"/>
                  </a:cubicBezTo>
                  <a:cubicBezTo>
                    <a:pt x="3548" y="5964"/>
                    <a:pt x="3721" y="5934"/>
                    <a:pt x="3870" y="5934"/>
                  </a:cubicBezTo>
                  <a:cubicBezTo>
                    <a:pt x="4448" y="5934"/>
                    <a:pt x="4674" y="6385"/>
                    <a:pt x="4239" y="7227"/>
                  </a:cubicBezTo>
                  <a:cubicBezTo>
                    <a:pt x="4167" y="7382"/>
                    <a:pt x="4072" y="7561"/>
                    <a:pt x="3965" y="7751"/>
                  </a:cubicBezTo>
                  <a:lnTo>
                    <a:pt x="10942" y="5155"/>
                  </a:lnTo>
                  <a:lnTo>
                    <a:pt x="12502" y="3358"/>
                  </a:lnTo>
                  <a:cubicBezTo>
                    <a:pt x="12216" y="3096"/>
                    <a:pt x="11859" y="2941"/>
                    <a:pt x="11514" y="2739"/>
                  </a:cubicBezTo>
                  <a:cubicBezTo>
                    <a:pt x="11204" y="2560"/>
                    <a:pt x="10918" y="2346"/>
                    <a:pt x="10644" y="2131"/>
                  </a:cubicBezTo>
                  <a:lnTo>
                    <a:pt x="577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554;p62">
              <a:extLst>
                <a:ext uri="{FF2B5EF4-FFF2-40B4-BE49-F238E27FC236}">
                  <a16:creationId xmlns:a16="http://schemas.microsoft.com/office/drawing/2014/main" id="{B004CEED-0D21-5069-40E5-CEC5E2258113}"/>
                </a:ext>
              </a:extLst>
            </p:cNvPr>
            <p:cNvSpPr/>
            <p:nvPr/>
          </p:nvSpPr>
          <p:spPr>
            <a:xfrm>
              <a:off x="5682838" y="3616828"/>
              <a:ext cx="327948" cy="316874"/>
            </a:xfrm>
            <a:custGeom>
              <a:avLst/>
              <a:gdLst/>
              <a:ahLst/>
              <a:cxnLst/>
              <a:rect l="l" t="t" r="r" b="b"/>
              <a:pathLst>
                <a:path w="8085" h="7812" extrusionOk="0">
                  <a:moveTo>
                    <a:pt x="6060" y="1"/>
                  </a:moveTo>
                  <a:lnTo>
                    <a:pt x="3298" y="3096"/>
                  </a:lnTo>
                  <a:lnTo>
                    <a:pt x="0" y="6799"/>
                  </a:lnTo>
                  <a:lnTo>
                    <a:pt x="3703" y="7263"/>
                  </a:lnTo>
                  <a:lnTo>
                    <a:pt x="8085" y="7811"/>
                  </a:lnTo>
                  <a:lnTo>
                    <a:pt x="606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555;p62">
              <a:extLst>
                <a:ext uri="{FF2B5EF4-FFF2-40B4-BE49-F238E27FC236}">
                  <a16:creationId xmlns:a16="http://schemas.microsoft.com/office/drawing/2014/main" id="{B7B9FAEA-7B14-A3E7-CE0F-94E26FDF8B51}"/>
                </a:ext>
              </a:extLst>
            </p:cNvPr>
            <p:cNvSpPr/>
            <p:nvPr/>
          </p:nvSpPr>
          <p:spPr>
            <a:xfrm>
              <a:off x="5816616" y="3616828"/>
              <a:ext cx="194173" cy="316874"/>
            </a:xfrm>
            <a:custGeom>
              <a:avLst/>
              <a:gdLst/>
              <a:ahLst/>
              <a:cxnLst/>
              <a:rect l="l" t="t" r="r" b="b"/>
              <a:pathLst>
                <a:path w="4787" h="7812" extrusionOk="0">
                  <a:moveTo>
                    <a:pt x="2762" y="1"/>
                  </a:moveTo>
                  <a:lnTo>
                    <a:pt x="0" y="3096"/>
                  </a:lnTo>
                  <a:cubicBezTo>
                    <a:pt x="357" y="4382"/>
                    <a:pt x="500" y="5728"/>
                    <a:pt x="417" y="7061"/>
                  </a:cubicBezTo>
                  <a:cubicBezTo>
                    <a:pt x="417" y="7121"/>
                    <a:pt x="405" y="7192"/>
                    <a:pt x="405" y="7263"/>
                  </a:cubicBezTo>
                  <a:lnTo>
                    <a:pt x="4787" y="7811"/>
                  </a:lnTo>
                  <a:lnTo>
                    <a:pt x="27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556;p62">
              <a:extLst>
                <a:ext uri="{FF2B5EF4-FFF2-40B4-BE49-F238E27FC236}">
                  <a16:creationId xmlns:a16="http://schemas.microsoft.com/office/drawing/2014/main" id="{356793A6-91CA-4006-D13E-05DF60BED1D3}"/>
                </a:ext>
              </a:extLst>
            </p:cNvPr>
            <p:cNvSpPr/>
            <p:nvPr/>
          </p:nvSpPr>
          <p:spPr>
            <a:xfrm>
              <a:off x="5306125" y="3486904"/>
              <a:ext cx="679057" cy="482532"/>
            </a:xfrm>
            <a:custGeom>
              <a:avLst/>
              <a:gdLst/>
              <a:ahLst/>
              <a:cxnLst/>
              <a:rect l="l" t="t" r="r" b="b"/>
              <a:pathLst>
                <a:path w="16741" h="11896" extrusionOk="0">
                  <a:moveTo>
                    <a:pt x="6263" y="1"/>
                  </a:moveTo>
                  <a:lnTo>
                    <a:pt x="4894" y="1108"/>
                  </a:lnTo>
                  <a:lnTo>
                    <a:pt x="4715" y="1251"/>
                  </a:lnTo>
                  <a:lnTo>
                    <a:pt x="3656" y="2120"/>
                  </a:lnTo>
                  <a:lnTo>
                    <a:pt x="3179" y="2513"/>
                  </a:lnTo>
                  <a:lnTo>
                    <a:pt x="3001" y="2644"/>
                  </a:lnTo>
                  <a:lnTo>
                    <a:pt x="1667" y="3739"/>
                  </a:lnTo>
                  <a:lnTo>
                    <a:pt x="1500" y="3882"/>
                  </a:lnTo>
                  <a:lnTo>
                    <a:pt x="0" y="5097"/>
                  </a:lnTo>
                  <a:lnTo>
                    <a:pt x="1215" y="6121"/>
                  </a:lnTo>
                  <a:lnTo>
                    <a:pt x="1370" y="6240"/>
                  </a:lnTo>
                  <a:lnTo>
                    <a:pt x="3108" y="7704"/>
                  </a:lnTo>
                  <a:lnTo>
                    <a:pt x="3215" y="7799"/>
                  </a:lnTo>
                  <a:lnTo>
                    <a:pt x="5060" y="9359"/>
                  </a:lnTo>
                  <a:lnTo>
                    <a:pt x="5191" y="9454"/>
                  </a:lnTo>
                  <a:lnTo>
                    <a:pt x="8085" y="11895"/>
                  </a:lnTo>
                  <a:lnTo>
                    <a:pt x="10311" y="9490"/>
                  </a:lnTo>
                  <a:lnTo>
                    <a:pt x="10549" y="9240"/>
                  </a:lnTo>
                  <a:lnTo>
                    <a:pt x="11787" y="7895"/>
                  </a:lnTo>
                  <a:lnTo>
                    <a:pt x="11978" y="7692"/>
                  </a:lnTo>
                  <a:lnTo>
                    <a:pt x="13300" y="6264"/>
                  </a:lnTo>
                  <a:lnTo>
                    <a:pt x="13490" y="6061"/>
                  </a:lnTo>
                  <a:lnTo>
                    <a:pt x="13514" y="6037"/>
                  </a:lnTo>
                  <a:lnTo>
                    <a:pt x="16740" y="2549"/>
                  </a:lnTo>
                  <a:lnTo>
                    <a:pt x="13788" y="1823"/>
                  </a:lnTo>
                  <a:lnTo>
                    <a:pt x="13383" y="1727"/>
                  </a:lnTo>
                  <a:lnTo>
                    <a:pt x="10561" y="1037"/>
                  </a:lnTo>
                  <a:lnTo>
                    <a:pt x="10228" y="965"/>
                  </a:lnTo>
                  <a:lnTo>
                    <a:pt x="8001" y="418"/>
                  </a:lnTo>
                  <a:lnTo>
                    <a:pt x="7787" y="370"/>
                  </a:lnTo>
                  <a:lnTo>
                    <a:pt x="626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557;p62">
              <a:extLst>
                <a:ext uri="{FF2B5EF4-FFF2-40B4-BE49-F238E27FC236}">
                  <a16:creationId xmlns:a16="http://schemas.microsoft.com/office/drawing/2014/main" id="{3B247681-4170-04B9-1145-4D18BD6CD23B}"/>
                </a:ext>
              </a:extLst>
            </p:cNvPr>
            <p:cNvSpPr/>
            <p:nvPr/>
          </p:nvSpPr>
          <p:spPr>
            <a:xfrm>
              <a:off x="5670750" y="3969405"/>
              <a:ext cx="192266" cy="114467"/>
            </a:xfrm>
            <a:custGeom>
              <a:avLst/>
              <a:gdLst/>
              <a:ahLst/>
              <a:cxnLst/>
              <a:rect l="l" t="t" r="r" b="b"/>
              <a:pathLst>
                <a:path w="4740" h="2822" extrusionOk="0">
                  <a:moveTo>
                    <a:pt x="965" y="0"/>
                  </a:moveTo>
                  <a:lnTo>
                    <a:pt x="1" y="2239"/>
                  </a:lnTo>
                  <a:lnTo>
                    <a:pt x="3572" y="2822"/>
                  </a:lnTo>
                  <a:lnTo>
                    <a:pt x="4739" y="512"/>
                  </a:lnTo>
                  <a:lnTo>
                    <a:pt x="96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558;p62">
              <a:extLst>
                <a:ext uri="{FF2B5EF4-FFF2-40B4-BE49-F238E27FC236}">
                  <a16:creationId xmlns:a16="http://schemas.microsoft.com/office/drawing/2014/main" id="{2A331AF6-6EAB-AC25-0039-B4C418FD4532}"/>
                </a:ext>
              </a:extLst>
            </p:cNvPr>
            <p:cNvSpPr/>
            <p:nvPr/>
          </p:nvSpPr>
          <p:spPr>
            <a:xfrm>
              <a:off x="5706973" y="3984373"/>
              <a:ext cx="65711" cy="42550"/>
            </a:xfrm>
            <a:custGeom>
              <a:avLst/>
              <a:gdLst/>
              <a:ahLst/>
              <a:cxnLst/>
              <a:rect l="l" t="t" r="r" b="b"/>
              <a:pathLst>
                <a:path w="1620" h="1049" extrusionOk="0">
                  <a:moveTo>
                    <a:pt x="286" y="0"/>
                  </a:moveTo>
                  <a:lnTo>
                    <a:pt x="0" y="738"/>
                  </a:lnTo>
                  <a:lnTo>
                    <a:pt x="1322" y="1048"/>
                  </a:lnTo>
                  <a:lnTo>
                    <a:pt x="1620" y="215"/>
                  </a:lnTo>
                  <a:lnTo>
                    <a:pt x="28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559;p62">
              <a:extLst>
                <a:ext uri="{FF2B5EF4-FFF2-40B4-BE49-F238E27FC236}">
                  <a16:creationId xmlns:a16="http://schemas.microsoft.com/office/drawing/2014/main" id="{673E2336-84FB-30C4-8418-6C693A61BA4A}"/>
                </a:ext>
              </a:extLst>
            </p:cNvPr>
            <p:cNvSpPr/>
            <p:nvPr/>
          </p:nvSpPr>
          <p:spPr>
            <a:xfrm>
              <a:off x="5785707" y="3998367"/>
              <a:ext cx="54110" cy="34316"/>
            </a:xfrm>
            <a:custGeom>
              <a:avLst/>
              <a:gdLst/>
              <a:ahLst/>
              <a:cxnLst/>
              <a:rect l="l" t="t" r="r" b="b"/>
              <a:pathLst>
                <a:path w="1334" h="846" extrusionOk="0">
                  <a:moveTo>
                    <a:pt x="238" y="1"/>
                  </a:moveTo>
                  <a:lnTo>
                    <a:pt x="0" y="703"/>
                  </a:lnTo>
                  <a:lnTo>
                    <a:pt x="941" y="846"/>
                  </a:lnTo>
                  <a:lnTo>
                    <a:pt x="1334" y="108"/>
                  </a:lnTo>
                  <a:lnTo>
                    <a:pt x="23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560;p62">
              <a:extLst>
                <a:ext uri="{FF2B5EF4-FFF2-40B4-BE49-F238E27FC236}">
                  <a16:creationId xmlns:a16="http://schemas.microsoft.com/office/drawing/2014/main" id="{AA313007-C333-CA00-570F-2FDA2476448B}"/>
                </a:ext>
              </a:extLst>
            </p:cNvPr>
            <p:cNvSpPr/>
            <p:nvPr/>
          </p:nvSpPr>
          <p:spPr>
            <a:xfrm>
              <a:off x="5690545" y="4026883"/>
              <a:ext cx="65711" cy="32369"/>
            </a:xfrm>
            <a:custGeom>
              <a:avLst/>
              <a:gdLst/>
              <a:ahLst/>
              <a:cxnLst/>
              <a:rect l="l" t="t" r="r" b="b"/>
              <a:pathLst>
                <a:path w="1620" h="798" extrusionOk="0">
                  <a:moveTo>
                    <a:pt x="310" y="0"/>
                  </a:moveTo>
                  <a:lnTo>
                    <a:pt x="1" y="560"/>
                  </a:lnTo>
                  <a:lnTo>
                    <a:pt x="1310" y="798"/>
                  </a:lnTo>
                  <a:lnTo>
                    <a:pt x="1620" y="238"/>
                  </a:lnTo>
                  <a:lnTo>
                    <a:pt x="31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561;p62">
              <a:extLst>
                <a:ext uri="{FF2B5EF4-FFF2-40B4-BE49-F238E27FC236}">
                  <a16:creationId xmlns:a16="http://schemas.microsoft.com/office/drawing/2014/main" id="{6ABAD788-6979-AB5B-0424-165740A0A4D1}"/>
                </a:ext>
              </a:extLst>
            </p:cNvPr>
            <p:cNvSpPr/>
            <p:nvPr/>
          </p:nvSpPr>
          <p:spPr>
            <a:xfrm>
              <a:off x="5772645" y="4037957"/>
              <a:ext cx="51230" cy="30462"/>
            </a:xfrm>
            <a:custGeom>
              <a:avLst/>
              <a:gdLst/>
              <a:ahLst/>
              <a:cxnLst/>
              <a:rect l="l" t="t" r="r" b="b"/>
              <a:pathLst>
                <a:path w="1263" h="751" extrusionOk="0">
                  <a:moveTo>
                    <a:pt x="322" y="1"/>
                  </a:moveTo>
                  <a:lnTo>
                    <a:pt x="1" y="596"/>
                  </a:lnTo>
                  <a:lnTo>
                    <a:pt x="858" y="751"/>
                  </a:lnTo>
                  <a:lnTo>
                    <a:pt x="1263" y="120"/>
                  </a:lnTo>
                  <a:lnTo>
                    <a:pt x="32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562;p62">
              <a:extLst>
                <a:ext uri="{FF2B5EF4-FFF2-40B4-BE49-F238E27FC236}">
                  <a16:creationId xmlns:a16="http://schemas.microsoft.com/office/drawing/2014/main" id="{A23B6806-F98B-8B21-B652-8825D27428BF}"/>
                </a:ext>
              </a:extLst>
            </p:cNvPr>
            <p:cNvSpPr/>
            <p:nvPr/>
          </p:nvSpPr>
          <p:spPr>
            <a:xfrm>
              <a:off x="5449557" y="3486417"/>
              <a:ext cx="535628" cy="279232"/>
            </a:xfrm>
            <a:custGeom>
              <a:avLst/>
              <a:gdLst/>
              <a:ahLst/>
              <a:cxnLst/>
              <a:rect l="l" t="t" r="r" b="b"/>
              <a:pathLst>
                <a:path w="13205" h="6884" extrusionOk="0">
                  <a:moveTo>
                    <a:pt x="2727" y="1"/>
                  </a:moveTo>
                  <a:lnTo>
                    <a:pt x="1358" y="1108"/>
                  </a:lnTo>
                  <a:lnTo>
                    <a:pt x="1179" y="1263"/>
                  </a:lnTo>
                  <a:lnTo>
                    <a:pt x="120" y="2120"/>
                  </a:lnTo>
                  <a:cubicBezTo>
                    <a:pt x="0" y="2716"/>
                    <a:pt x="12" y="3323"/>
                    <a:pt x="167" y="3906"/>
                  </a:cubicBezTo>
                  <a:cubicBezTo>
                    <a:pt x="536" y="5180"/>
                    <a:pt x="1667" y="6133"/>
                    <a:pt x="2917" y="6561"/>
                  </a:cubicBezTo>
                  <a:cubicBezTo>
                    <a:pt x="3627" y="6796"/>
                    <a:pt x="4370" y="6883"/>
                    <a:pt x="5118" y="6883"/>
                  </a:cubicBezTo>
                  <a:cubicBezTo>
                    <a:pt x="5700" y="6883"/>
                    <a:pt x="6285" y="6830"/>
                    <a:pt x="6858" y="6752"/>
                  </a:cubicBezTo>
                  <a:cubicBezTo>
                    <a:pt x="7906" y="6609"/>
                    <a:pt x="8942" y="6383"/>
                    <a:pt x="9954" y="6073"/>
                  </a:cubicBezTo>
                  <a:lnTo>
                    <a:pt x="9978" y="6049"/>
                  </a:lnTo>
                  <a:lnTo>
                    <a:pt x="13204" y="2561"/>
                  </a:lnTo>
                  <a:lnTo>
                    <a:pt x="10252" y="1835"/>
                  </a:lnTo>
                  <a:lnTo>
                    <a:pt x="9847" y="1727"/>
                  </a:lnTo>
                  <a:lnTo>
                    <a:pt x="7025" y="1049"/>
                  </a:lnTo>
                  <a:lnTo>
                    <a:pt x="6692" y="965"/>
                  </a:lnTo>
                  <a:lnTo>
                    <a:pt x="4465" y="430"/>
                  </a:lnTo>
                  <a:lnTo>
                    <a:pt x="4251" y="370"/>
                  </a:lnTo>
                  <a:lnTo>
                    <a:pt x="27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563;p62">
              <a:extLst>
                <a:ext uri="{FF2B5EF4-FFF2-40B4-BE49-F238E27FC236}">
                  <a16:creationId xmlns:a16="http://schemas.microsoft.com/office/drawing/2014/main" id="{E1921FA2-DADF-F97B-0D56-2746B523EB0B}"/>
                </a:ext>
              </a:extLst>
            </p:cNvPr>
            <p:cNvSpPr/>
            <p:nvPr/>
          </p:nvSpPr>
          <p:spPr>
            <a:xfrm>
              <a:off x="5355856" y="3501872"/>
              <a:ext cx="509546" cy="369524"/>
            </a:xfrm>
            <a:custGeom>
              <a:avLst/>
              <a:gdLst/>
              <a:ahLst/>
              <a:cxnLst/>
              <a:rect l="l" t="t" r="r" b="b"/>
              <a:pathLst>
                <a:path w="12562" h="9110" extrusionOk="0">
                  <a:moveTo>
                    <a:pt x="4751" y="1739"/>
                  </a:moveTo>
                  <a:cubicBezTo>
                    <a:pt x="5287" y="2085"/>
                    <a:pt x="5823" y="2418"/>
                    <a:pt x="6370" y="2751"/>
                  </a:cubicBezTo>
                  <a:cubicBezTo>
                    <a:pt x="6156" y="2930"/>
                    <a:pt x="5954" y="3120"/>
                    <a:pt x="5751" y="3311"/>
                  </a:cubicBezTo>
                  <a:cubicBezTo>
                    <a:pt x="5454" y="3573"/>
                    <a:pt x="5168" y="3847"/>
                    <a:pt x="4882" y="4121"/>
                  </a:cubicBezTo>
                  <a:cubicBezTo>
                    <a:pt x="4335" y="3763"/>
                    <a:pt x="3787" y="3406"/>
                    <a:pt x="3251" y="3037"/>
                  </a:cubicBezTo>
                  <a:cubicBezTo>
                    <a:pt x="3739" y="2597"/>
                    <a:pt x="4239" y="2168"/>
                    <a:pt x="4751" y="1739"/>
                  </a:cubicBezTo>
                  <a:close/>
                  <a:moveTo>
                    <a:pt x="3049" y="3204"/>
                  </a:moveTo>
                  <a:cubicBezTo>
                    <a:pt x="3596" y="3585"/>
                    <a:pt x="4144" y="3942"/>
                    <a:pt x="4704" y="4299"/>
                  </a:cubicBezTo>
                  <a:cubicBezTo>
                    <a:pt x="4299" y="4680"/>
                    <a:pt x="3918" y="5073"/>
                    <a:pt x="3537" y="5478"/>
                  </a:cubicBezTo>
                  <a:cubicBezTo>
                    <a:pt x="2965" y="5097"/>
                    <a:pt x="2382" y="4704"/>
                    <a:pt x="1810" y="4311"/>
                  </a:cubicBezTo>
                  <a:cubicBezTo>
                    <a:pt x="2227" y="3942"/>
                    <a:pt x="2632" y="3573"/>
                    <a:pt x="3049" y="3204"/>
                  </a:cubicBezTo>
                  <a:close/>
                  <a:moveTo>
                    <a:pt x="6549" y="2858"/>
                  </a:moveTo>
                  <a:cubicBezTo>
                    <a:pt x="7335" y="3323"/>
                    <a:pt x="8121" y="3775"/>
                    <a:pt x="8930" y="4216"/>
                  </a:cubicBezTo>
                  <a:lnTo>
                    <a:pt x="8549" y="4561"/>
                  </a:lnTo>
                  <a:cubicBezTo>
                    <a:pt x="8156" y="4918"/>
                    <a:pt x="7775" y="5264"/>
                    <a:pt x="7383" y="5621"/>
                  </a:cubicBezTo>
                  <a:cubicBezTo>
                    <a:pt x="6585" y="5168"/>
                    <a:pt x="5811" y="4704"/>
                    <a:pt x="5049" y="4216"/>
                  </a:cubicBezTo>
                  <a:cubicBezTo>
                    <a:pt x="5299" y="3978"/>
                    <a:pt x="5549" y="3740"/>
                    <a:pt x="5799" y="3513"/>
                  </a:cubicBezTo>
                  <a:cubicBezTo>
                    <a:pt x="6061" y="3275"/>
                    <a:pt x="6299" y="3061"/>
                    <a:pt x="6549" y="2858"/>
                  </a:cubicBezTo>
                  <a:close/>
                  <a:moveTo>
                    <a:pt x="4858" y="4394"/>
                  </a:moveTo>
                  <a:cubicBezTo>
                    <a:pt x="5632" y="4883"/>
                    <a:pt x="6418" y="5347"/>
                    <a:pt x="7204" y="5787"/>
                  </a:cubicBezTo>
                  <a:cubicBezTo>
                    <a:pt x="6775" y="6180"/>
                    <a:pt x="6370" y="6573"/>
                    <a:pt x="5942" y="6966"/>
                  </a:cubicBezTo>
                  <a:cubicBezTo>
                    <a:pt x="5680" y="6823"/>
                    <a:pt x="5430" y="6668"/>
                    <a:pt x="5180" y="6514"/>
                  </a:cubicBezTo>
                  <a:cubicBezTo>
                    <a:pt x="4680" y="6204"/>
                    <a:pt x="4180" y="5883"/>
                    <a:pt x="3692" y="5573"/>
                  </a:cubicBezTo>
                  <a:cubicBezTo>
                    <a:pt x="4073" y="5168"/>
                    <a:pt x="4465" y="4787"/>
                    <a:pt x="4858" y="4394"/>
                  </a:cubicBezTo>
                  <a:close/>
                  <a:moveTo>
                    <a:pt x="6561" y="1"/>
                  </a:moveTo>
                  <a:cubicBezTo>
                    <a:pt x="5930" y="442"/>
                    <a:pt x="5323" y="906"/>
                    <a:pt x="4727" y="1394"/>
                  </a:cubicBezTo>
                  <a:lnTo>
                    <a:pt x="3680" y="739"/>
                  </a:lnTo>
                  <a:lnTo>
                    <a:pt x="3501" y="882"/>
                  </a:lnTo>
                  <a:cubicBezTo>
                    <a:pt x="3834" y="1120"/>
                    <a:pt x="4168" y="1346"/>
                    <a:pt x="4501" y="1573"/>
                  </a:cubicBezTo>
                  <a:cubicBezTo>
                    <a:pt x="3989" y="1989"/>
                    <a:pt x="3489" y="2418"/>
                    <a:pt x="2989" y="2858"/>
                  </a:cubicBezTo>
                  <a:cubicBezTo>
                    <a:pt x="2644" y="2620"/>
                    <a:pt x="2299" y="2382"/>
                    <a:pt x="1953" y="2144"/>
                  </a:cubicBezTo>
                  <a:lnTo>
                    <a:pt x="1787" y="2287"/>
                  </a:lnTo>
                  <a:cubicBezTo>
                    <a:pt x="2120" y="2537"/>
                    <a:pt x="2453" y="2787"/>
                    <a:pt x="2799" y="3025"/>
                  </a:cubicBezTo>
                  <a:cubicBezTo>
                    <a:pt x="2394" y="3394"/>
                    <a:pt x="1977" y="3775"/>
                    <a:pt x="1584" y="4156"/>
                  </a:cubicBezTo>
                  <a:cubicBezTo>
                    <a:pt x="1203" y="3894"/>
                    <a:pt x="822" y="3632"/>
                    <a:pt x="441" y="3370"/>
                  </a:cubicBezTo>
                  <a:lnTo>
                    <a:pt x="274" y="3501"/>
                  </a:lnTo>
                  <a:cubicBezTo>
                    <a:pt x="655" y="3787"/>
                    <a:pt x="1036" y="4049"/>
                    <a:pt x="1417" y="4311"/>
                  </a:cubicBezTo>
                  <a:cubicBezTo>
                    <a:pt x="929" y="4787"/>
                    <a:pt x="453" y="5264"/>
                    <a:pt x="1" y="5752"/>
                  </a:cubicBezTo>
                  <a:lnTo>
                    <a:pt x="144" y="5871"/>
                  </a:lnTo>
                  <a:cubicBezTo>
                    <a:pt x="644" y="5406"/>
                    <a:pt x="1132" y="4930"/>
                    <a:pt x="1632" y="4478"/>
                  </a:cubicBezTo>
                  <a:cubicBezTo>
                    <a:pt x="2215" y="4871"/>
                    <a:pt x="2799" y="5264"/>
                    <a:pt x="3382" y="5645"/>
                  </a:cubicBezTo>
                  <a:cubicBezTo>
                    <a:pt x="2870" y="6192"/>
                    <a:pt x="2370" y="6764"/>
                    <a:pt x="1882" y="7335"/>
                  </a:cubicBezTo>
                  <a:lnTo>
                    <a:pt x="1989" y="7430"/>
                  </a:lnTo>
                  <a:cubicBezTo>
                    <a:pt x="2489" y="6859"/>
                    <a:pt x="3001" y="6287"/>
                    <a:pt x="3525" y="5740"/>
                  </a:cubicBezTo>
                  <a:cubicBezTo>
                    <a:pt x="4001" y="6049"/>
                    <a:pt x="4489" y="6347"/>
                    <a:pt x="4966" y="6657"/>
                  </a:cubicBezTo>
                  <a:lnTo>
                    <a:pt x="5751" y="7145"/>
                  </a:lnTo>
                  <a:cubicBezTo>
                    <a:pt x="5108" y="7752"/>
                    <a:pt x="4465" y="8359"/>
                    <a:pt x="3834" y="8990"/>
                  </a:cubicBezTo>
                  <a:lnTo>
                    <a:pt x="3965" y="9085"/>
                  </a:lnTo>
                  <a:cubicBezTo>
                    <a:pt x="4608" y="8466"/>
                    <a:pt x="5263" y="7859"/>
                    <a:pt x="5930" y="7252"/>
                  </a:cubicBezTo>
                  <a:cubicBezTo>
                    <a:pt x="6966" y="7883"/>
                    <a:pt x="8014" y="8526"/>
                    <a:pt x="9085" y="9109"/>
                  </a:cubicBezTo>
                  <a:lnTo>
                    <a:pt x="9311" y="8871"/>
                  </a:lnTo>
                  <a:cubicBezTo>
                    <a:pt x="8240" y="8276"/>
                    <a:pt x="7168" y="7692"/>
                    <a:pt x="6109" y="7085"/>
                  </a:cubicBezTo>
                  <a:cubicBezTo>
                    <a:pt x="6537" y="6680"/>
                    <a:pt x="6966" y="6287"/>
                    <a:pt x="7394" y="5906"/>
                  </a:cubicBezTo>
                  <a:cubicBezTo>
                    <a:pt x="8430" y="6478"/>
                    <a:pt x="9478" y="7026"/>
                    <a:pt x="10561" y="7538"/>
                  </a:cubicBezTo>
                  <a:lnTo>
                    <a:pt x="10740" y="7335"/>
                  </a:lnTo>
                  <a:cubicBezTo>
                    <a:pt x="9680" y="6835"/>
                    <a:pt x="8621" y="6311"/>
                    <a:pt x="7585" y="5740"/>
                  </a:cubicBezTo>
                  <a:cubicBezTo>
                    <a:pt x="7930" y="5430"/>
                    <a:pt x="8264" y="5121"/>
                    <a:pt x="8609" y="4811"/>
                  </a:cubicBezTo>
                  <a:cubicBezTo>
                    <a:pt x="8787" y="4644"/>
                    <a:pt x="8966" y="4490"/>
                    <a:pt x="9145" y="4335"/>
                  </a:cubicBezTo>
                  <a:cubicBezTo>
                    <a:pt x="9335" y="4442"/>
                    <a:pt x="9538" y="4549"/>
                    <a:pt x="9728" y="4656"/>
                  </a:cubicBezTo>
                  <a:cubicBezTo>
                    <a:pt x="10502" y="5073"/>
                    <a:pt x="11288" y="5490"/>
                    <a:pt x="12074" y="5895"/>
                  </a:cubicBezTo>
                  <a:lnTo>
                    <a:pt x="12288" y="5668"/>
                  </a:lnTo>
                  <a:cubicBezTo>
                    <a:pt x="11443" y="5252"/>
                    <a:pt x="10597" y="4811"/>
                    <a:pt x="9764" y="4371"/>
                  </a:cubicBezTo>
                  <a:lnTo>
                    <a:pt x="9371" y="4144"/>
                  </a:lnTo>
                  <a:cubicBezTo>
                    <a:pt x="10419" y="3239"/>
                    <a:pt x="11502" y="2358"/>
                    <a:pt x="12562" y="1454"/>
                  </a:cubicBezTo>
                  <a:lnTo>
                    <a:pt x="12157" y="1358"/>
                  </a:lnTo>
                  <a:cubicBezTo>
                    <a:pt x="11133" y="2227"/>
                    <a:pt x="10133" y="3132"/>
                    <a:pt x="9145" y="4025"/>
                  </a:cubicBezTo>
                  <a:cubicBezTo>
                    <a:pt x="8347" y="3585"/>
                    <a:pt x="7561" y="3120"/>
                    <a:pt x="6787" y="2656"/>
                  </a:cubicBezTo>
                  <a:cubicBezTo>
                    <a:pt x="7609" y="1966"/>
                    <a:pt x="8466" y="1311"/>
                    <a:pt x="9335" y="668"/>
                  </a:cubicBezTo>
                  <a:lnTo>
                    <a:pt x="9002" y="596"/>
                  </a:lnTo>
                  <a:cubicBezTo>
                    <a:pt x="8180" y="1215"/>
                    <a:pt x="7371" y="1870"/>
                    <a:pt x="6597" y="2549"/>
                  </a:cubicBezTo>
                  <a:cubicBezTo>
                    <a:pt x="6061" y="2216"/>
                    <a:pt x="5513" y="1882"/>
                    <a:pt x="4966" y="1549"/>
                  </a:cubicBezTo>
                  <a:cubicBezTo>
                    <a:pt x="5561" y="1049"/>
                    <a:pt x="6156" y="549"/>
                    <a:pt x="6763" y="49"/>
                  </a:cubicBezTo>
                  <a:lnTo>
                    <a:pt x="65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564;p62">
              <a:extLst>
                <a:ext uri="{FF2B5EF4-FFF2-40B4-BE49-F238E27FC236}">
                  <a16:creationId xmlns:a16="http://schemas.microsoft.com/office/drawing/2014/main" id="{CC69550A-6614-534F-A193-4FE2D57E3F8C}"/>
                </a:ext>
              </a:extLst>
            </p:cNvPr>
            <p:cNvSpPr/>
            <p:nvPr/>
          </p:nvSpPr>
          <p:spPr>
            <a:xfrm>
              <a:off x="4886902" y="4508857"/>
              <a:ext cx="387859" cy="223175"/>
            </a:xfrm>
            <a:custGeom>
              <a:avLst/>
              <a:gdLst/>
              <a:ahLst/>
              <a:cxnLst/>
              <a:rect l="l" t="t" r="r" b="b"/>
              <a:pathLst>
                <a:path w="9562" h="5502" extrusionOk="0">
                  <a:moveTo>
                    <a:pt x="1870" y="0"/>
                  </a:moveTo>
                  <a:cubicBezTo>
                    <a:pt x="1858" y="1572"/>
                    <a:pt x="2310" y="3108"/>
                    <a:pt x="3156" y="4418"/>
                  </a:cubicBezTo>
                  <a:cubicBezTo>
                    <a:pt x="2322" y="3477"/>
                    <a:pt x="1227" y="2810"/>
                    <a:pt x="1" y="2513"/>
                  </a:cubicBezTo>
                  <a:lnTo>
                    <a:pt x="1" y="2513"/>
                  </a:lnTo>
                  <a:cubicBezTo>
                    <a:pt x="465" y="3656"/>
                    <a:pt x="1215" y="4656"/>
                    <a:pt x="2191" y="5430"/>
                  </a:cubicBezTo>
                  <a:cubicBezTo>
                    <a:pt x="3668" y="5465"/>
                    <a:pt x="5573" y="5465"/>
                    <a:pt x="7049" y="5501"/>
                  </a:cubicBezTo>
                  <a:cubicBezTo>
                    <a:pt x="7680" y="5358"/>
                    <a:pt x="8276" y="5096"/>
                    <a:pt x="8811" y="4739"/>
                  </a:cubicBezTo>
                  <a:cubicBezTo>
                    <a:pt x="8580" y="4603"/>
                    <a:pt x="8316" y="4532"/>
                    <a:pt x="8049" y="4532"/>
                  </a:cubicBezTo>
                  <a:cubicBezTo>
                    <a:pt x="7918" y="4532"/>
                    <a:pt x="7786" y="4549"/>
                    <a:pt x="7656" y="4584"/>
                  </a:cubicBezTo>
                  <a:cubicBezTo>
                    <a:pt x="8537" y="3739"/>
                    <a:pt x="9180" y="2679"/>
                    <a:pt x="9561" y="1513"/>
                  </a:cubicBezTo>
                  <a:lnTo>
                    <a:pt x="9561" y="1513"/>
                  </a:lnTo>
                  <a:cubicBezTo>
                    <a:pt x="8478" y="2048"/>
                    <a:pt x="7549" y="2834"/>
                    <a:pt x="6692" y="3668"/>
                  </a:cubicBezTo>
                  <a:cubicBezTo>
                    <a:pt x="6835" y="2906"/>
                    <a:pt x="6918" y="2132"/>
                    <a:pt x="6942" y="1346"/>
                  </a:cubicBezTo>
                  <a:lnTo>
                    <a:pt x="6942" y="1346"/>
                  </a:lnTo>
                  <a:cubicBezTo>
                    <a:pt x="6382" y="2060"/>
                    <a:pt x="5739" y="2798"/>
                    <a:pt x="5323" y="3608"/>
                  </a:cubicBezTo>
                  <a:cubicBezTo>
                    <a:pt x="5239" y="2798"/>
                    <a:pt x="5073" y="2001"/>
                    <a:pt x="4799" y="1239"/>
                  </a:cubicBezTo>
                  <a:cubicBezTo>
                    <a:pt x="4596" y="2013"/>
                    <a:pt x="4454" y="2810"/>
                    <a:pt x="4382" y="3620"/>
                  </a:cubicBezTo>
                  <a:cubicBezTo>
                    <a:pt x="3846" y="2227"/>
                    <a:pt x="2977" y="989"/>
                    <a:pt x="1870" y="0"/>
                  </a:cubicBezTo>
                  <a:close/>
                </a:path>
              </a:pathLst>
            </a:custGeom>
            <a:solidFill>
              <a:srgbClr val="8FBF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565;p62">
              <a:extLst>
                <a:ext uri="{FF2B5EF4-FFF2-40B4-BE49-F238E27FC236}">
                  <a16:creationId xmlns:a16="http://schemas.microsoft.com/office/drawing/2014/main" id="{1A8B56A4-8B1D-622D-B8A9-1F44A4DECE07}"/>
                </a:ext>
              </a:extLst>
            </p:cNvPr>
            <p:cNvSpPr/>
            <p:nvPr/>
          </p:nvSpPr>
          <p:spPr>
            <a:xfrm>
              <a:off x="3239956" y="4340891"/>
              <a:ext cx="378587" cy="230714"/>
            </a:xfrm>
            <a:custGeom>
              <a:avLst/>
              <a:gdLst/>
              <a:ahLst/>
              <a:cxnLst/>
              <a:rect l="l" t="t" r="r" b="b"/>
              <a:pathLst>
                <a:path w="8930" h="5442" extrusionOk="0">
                  <a:moveTo>
                    <a:pt x="7965" y="0"/>
                  </a:moveTo>
                  <a:lnTo>
                    <a:pt x="7965" y="0"/>
                  </a:lnTo>
                  <a:cubicBezTo>
                    <a:pt x="6801" y="566"/>
                    <a:pt x="5723" y="1302"/>
                    <a:pt x="4771" y="2180"/>
                  </a:cubicBezTo>
                  <a:lnTo>
                    <a:pt x="4771" y="2180"/>
                  </a:lnTo>
                  <a:cubicBezTo>
                    <a:pt x="5055" y="1910"/>
                    <a:pt x="5326" y="1613"/>
                    <a:pt x="5417" y="1239"/>
                  </a:cubicBezTo>
                  <a:cubicBezTo>
                    <a:pt x="5525" y="786"/>
                    <a:pt x="5275" y="227"/>
                    <a:pt x="4810" y="191"/>
                  </a:cubicBezTo>
                  <a:cubicBezTo>
                    <a:pt x="4801" y="191"/>
                    <a:pt x="4792" y="190"/>
                    <a:pt x="4783" y="190"/>
                  </a:cubicBezTo>
                  <a:cubicBezTo>
                    <a:pt x="4509" y="190"/>
                    <a:pt x="4279" y="363"/>
                    <a:pt x="4060" y="524"/>
                  </a:cubicBezTo>
                  <a:cubicBezTo>
                    <a:pt x="2393" y="1882"/>
                    <a:pt x="1012" y="3548"/>
                    <a:pt x="0" y="5442"/>
                  </a:cubicBezTo>
                  <a:cubicBezTo>
                    <a:pt x="2382" y="4932"/>
                    <a:pt x="7175" y="4639"/>
                    <a:pt x="7908" y="4639"/>
                  </a:cubicBezTo>
                  <a:cubicBezTo>
                    <a:pt x="7962" y="4639"/>
                    <a:pt x="7994" y="4641"/>
                    <a:pt x="8001" y="4644"/>
                  </a:cubicBezTo>
                  <a:cubicBezTo>
                    <a:pt x="8489" y="4370"/>
                    <a:pt x="8763" y="3810"/>
                    <a:pt x="8704" y="3251"/>
                  </a:cubicBezTo>
                  <a:lnTo>
                    <a:pt x="8704" y="3251"/>
                  </a:lnTo>
                  <a:lnTo>
                    <a:pt x="6620" y="4049"/>
                  </a:lnTo>
                  <a:cubicBezTo>
                    <a:pt x="7561" y="3310"/>
                    <a:pt x="8358" y="2382"/>
                    <a:pt x="8930" y="1322"/>
                  </a:cubicBezTo>
                  <a:lnTo>
                    <a:pt x="8930" y="1322"/>
                  </a:lnTo>
                  <a:cubicBezTo>
                    <a:pt x="7846" y="1774"/>
                    <a:pt x="6811" y="2370"/>
                    <a:pt x="5882" y="3096"/>
                  </a:cubicBezTo>
                  <a:cubicBezTo>
                    <a:pt x="6787" y="2215"/>
                    <a:pt x="7501" y="1167"/>
                    <a:pt x="7965" y="0"/>
                  </a:cubicBezTo>
                  <a:close/>
                </a:path>
              </a:pathLst>
            </a:custGeom>
            <a:solidFill>
              <a:srgbClr val="8FBF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566;p62">
              <a:extLst>
                <a:ext uri="{FF2B5EF4-FFF2-40B4-BE49-F238E27FC236}">
                  <a16:creationId xmlns:a16="http://schemas.microsoft.com/office/drawing/2014/main" id="{9340EEDD-C18F-035C-5945-59CEC2D0D263}"/>
                </a:ext>
              </a:extLst>
            </p:cNvPr>
            <p:cNvSpPr/>
            <p:nvPr/>
          </p:nvSpPr>
          <p:spPr>
            <a:xfrm>
              <a:off x="3355429" y="4403554"/>
              <a:ext cx="82139" cy="120795"/>
            </a:xfrm>
            <a:custGeom>
              <a:avLst/>
              <a:gdLst/>
              <a:ahLst/>
              <a:cxnLst/>
              <a:rect l="l" t="t" r="r" b="b"/>
              <a:pathLst>
                <a:path w="2025" h="2978" extrusionOk="0">
                  <a:moveTo>
                    <a:pt x="2025" y="1"/>
                  </a:moveTo>
                  <a:lnTo>
                    <a:pt x="2025" y="1"/>
                  </a:lnTo>
                  <a:cubicBezTo>
                    <a:pt x="1418" y="215"/>
                    <a:pt x="894" y="632"/>
                    <a:pt x="537" y="1156"/>
                  </a:cubicBezTo>
                  <a:cubicBezTo>
                    <a:pt x="180" y="1692"/>
                    <a:pt x="1" y="2335"/>
                    <a:pt x="37" y="2977"/>
                  </a:cubicBezTo>
                  <a:cubicBezTo>
                    <a:pt x="1132" y="2442"/>
                    <a:pt x="1989" y="25"/>
                    <a:pt x="202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567;p62">
              <a:extLst>
                <a:ext uri="{FF2B5EF4-FFF2-40B4-BE49-F238E27FC236}">
                  <a16:creationId xmlns:a16="http://schemas.microsoft.com/office/drawing/2014/main" id="{CB5BED0E-1F22-D2E0-B4F2-EFA4D16B43D0}"/>
                </a:ext>
              </a:extLst>
            </p:cNvPr>
            <p:cNvSpPr/>
            <p:nvPr/>
          </p:nvSpPr>
          <p:spPr>
            <a:xfrm>
              <a:off x="5732527" y="4847180"/>
              <a:ext cx="296850" cy="181239"/>
            </a:xfrm>
            <a:custGeom>
              <a:avLst/>
              <a:gdLst/>
              <a:ahLst/>
              <a:cxnLst/>
              <a:rect l="l" t="t" r="r" b="b"/>
              <a:pathLst>
                <a:path w="7002" h="4275" extrusionOk="0">
                  <a:moveTo>
                    <a:pt x="762" y="0"/>
                  </a:moveTo>
                  <a:lnTo>
                    <a:pt x="762" y="0"/>
                  </a:lnTo>
                  <a:cubicBezTo>
                    <a:pt x="1119" y="917"/>
                    <a:pt x="1679" y="1739"/>
                    <a:pt x="2393" y="2429"/>
                  </a:cubicBezTo>
                  <a:cubicBezTo>
                    <a:pt x="1655" y="1870"/>
                    <a:pt x="857" y="1393"/>
                    <a:pt x="0" y="1036"/>
                  </a:cubicBezTo>
                  <a:lnTo>
                    <a:pt x="0" y="1036"/>
                  </a:lnTo>
                  <a:cubicBezTo>
                    <a:pt x="453" y="1870"/>
                    <a:pt x="1072" y="2596"/>
                    <a:pt x="1822" y="3179"/>
                  </a:cubicBezTo>
                  <a:lnTo>
                    <a:pt x="179" y="2548"/>
                  </a:lnTo>
                  <a:lnTo>
                    <a:pt x="179" y="2548"/>
                  </a:lnTo>
                  <a:cubicBezTo>
                    <a:pt x="131" y="3001"/>
                    <a:pt x="345" y="3429"/>
                    <a:pt x="726" y="3644"/>
                  </a:cubicBezTo>
                  <a:cubicBezTo>
                    <a:pt x="732" y="3641"/>
                    <a:pt x="755" y="3640"/>
                    <a:pt x="795" y="3640"/>
                  </a:cubicBezTo>
                  <a:cubicBezTo>
                    <a:pt x="1352" y="3640"/>
                    <a:pt x="5133" y="3874"/>
                    <a:pt x="7001" y="4275"/>
                  </a:cubicBezTo>
                  <a:cubicBezTo>
                    <a:pt x="6203" y="2786"/>
                    <a:pt x="5120" y="1477"/>
                    <a:pt x="3810" y="417"/>
                  </a:cubicBezTo>
                  <a:cubicBezTo>
                    <a:pt x="3650" y="291"/>
                    <a:pt x="3468" y="154"/>
                    <a:pt x="3264" y="154"/>
                  </a:cubicBezTo>
                  <a:cubicBezTo>
                    <a:pt x="3255" y="154"/>
                    <a:pt x="3247" y="155"/>
                    <a:pt x="3239" y="155"/>
                  </a:cubicBezTo>
                  <a:cubicBezTo>
                    <a:pt x="2870" y="179"/>
                    <a:pt x="2667" y="620"/>
                    <a:pt x="2751" y="977"/>
                  </a:cubicBezTo>
                  <a:cubicBezTo>
                    <a:pt x="2825" y="1248"/>
                    <a:pt x="3010" y="1467"/>
                    <a:pt x="3213" y="1665"/>
                  </a:cubicBezTo>
                  <a:lnTo>
                    <a:pt x="3213" y="1665"/>
                  </a:lnTo>
                  <a:cubicBezTo>
                    <a:pt x="2481" y="996"/>
                    <a:pt x="1657" y="431"/>
                    <a:pt x="762"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568;p62">
              <a:extLst>
                <a:ext uri="{FF2B5EF4-FFF2-40B4-BE49-F238E27FC236}">
                  <a16:creationId xmlns:a16="http://schemas.microsoft.com/office/drawing/2014/main" id="{CDB850E4-84BB-7536-E5E8-E85EFBF107F9}"/>
                </a:ext>
              </a:extLst>
            </p:cNvPr>
            <p:cNvSpPr/>
            <p:nvPr/>
          </p:nvSpPr>
          <p:spPr>
            <a:xfrm>
              <a:off x="5974309" y="4883513"/>
              <a:ext cx="67154" cy="98484"/>
            </a:xfrm>
            <a:custGeom>
              <a:avLst/>
              <a:gdLst/>
              <a:ahLst/>
              <a:cxnLst/>
              <a:rect l="l" t="t" r="r" b="b"/>
              <a:pathLst>
                <a:path w="1584" h="2323" extrusionOk="0">
                  <a:moveTo>
                    <a:pt x="0" y="1"/>
                  </a:moveTo>
                  <a:cubicBezTo>
                    <a:pt x="24" y="13"/>
                    <a:pt x="703" y="1906"/>
                    <a:pt x="1560" y="2322"/>
                  </a:cubicBezTo>
                  <a:cubicBezTo>
                    <a:pt x="1584" y="1822"/>
                    <a:pt x="1441" y="1322"/>
                    <a:pt x="1167" y="906"/>
                  </a:cubicBezTo>
                  <a:cubicBezTo>
                    <a:pt x="881" y="489"/>
                    <a:pt x="477" y="167"/>
                    <a:pt x="0" y="1"/>
                  </a:cubicBezTo>
                  <a:close/>
                </a:path>
              </a:pathLst>
            </a:custGeom>
            <a:solidFill>
              <a:srgbClr val="8FBF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569;p62">
              <a:extLst>
                <a:ext uri="{FF2B5EF4-FFF2-40B4-BE49-F238E27FC236}">
                  <a16:creationId xmlns:a16="http://schemas.microsoft.com/office/drawing/2014/main" id="{B06A7880-1FFA-567D-FEA2-3647D3A45888}"/>
                </a:ext>
              </a:extLst>
            </p:cNvPr>
            <p:cNvSpPr/>
            <p:nvPr/>
          </p:nvSpPr>
          <p:spPr>
            <a:xfrm>
              <a:off x="5745589" y="4427933"/>
              <a:ext cx="267631" cy="192510"/>
            </a:xfrm>
            <a:custGeom>
              <a:avLst/>
              <a:gdLst/>
              <a:ahLst/>
              <a:cxnLst/>
              <a:rect l="l" t="t" r="r" b="b"/>
              <a:pathLst>
                <a:path w="6598" h="4746" extrusionOk="0">
                  <a:moveTo>
                    <a:pt x="1751" y="1"/>
                  </a:moveTo>
                  <a:cubicBezTo>
                    <a:pt x="1543" y="1"/>
                    <a:pt x="1373" y="256"/>
                    <a:pt x="1311" y="483"/>
                  </a:cubicBezTo>
                  <a:cubicBezTo>
                    <a:pt x="1061" y="1353"/>
                    <a:pt x="1215" y="2293"/>
                    <a:pt x="1715" y="3043"/>
                  </a:cubicBezTo>
                  <a:cubicBezTo>
                    <a:pt x="1382" y="2698"/>
                    <a:pt x="1013" y="2388"/>
                    <a:pt x="620" y="2115"/>
                  </a:cubicBezTo>
                  <a:cubicBezTo>
                    <a:pt x="529" y="2046"/>
                    <a:pt x="399" y="1983"/>
                    <a:pt x="286" y="1983"/>
                  </a:cubicBezTo>
                  <a:cubicBezTo>
                    <a:pt x="222" y="1983"/>
                    <a:pt x="163" y="2003"/>
                    <a:pt x="120" y="2055"/>
                  </a:cubicBezTo>
                  <a:cubicBezTo>
                    <a:pt x="1" y="2198"/>
                    <a:pt x="120" y="2388"/>
                    <a:pt x="227" y="2519"/>
                  </a:cubicBezTo>
                  <a:cubicBezTo>
                    <a:pt x="656" y="3043"/>
                    <a:pt x="1073" y="3567"/>
                    <a:pt x="1501" y="4091"/>
                  </a:cubicBezTo>
                  <a:cubicBezTo>
                    <a:pt x="3168" y="4401"/>
                    <a:pt x="6490" y="4686"/>
                    <a:pt x="6597" y="4746"/>
                  </a:cubicBezTo>
                  <a:cubicBezTo>
                    <a:pt x="6287" y="4091"/>
                    <a:pt x="5978" y="3436"/>
                    <a:pt x="5668" y="2781"/>
                  </a:cubicBezTo>
                  <a:cubicBezTo>
                    <a:pt x="5549" y="2543"/>
                    <a:pt x="5395" y="2269"/>
                    <a:pt x="5133" y="2234"/>
                  </a:cubicBezTo>
                  <a:cubicBezTo>
                    <a:pt x="5117" y="2232"/>
                    <a:pt x="5101" y="2231"/>
                    <a:pt x="5086" y="2231"/>
                  </a:cubicBezTo>
                  <a:cubicBezTo>
                    <a:pt x="4831" y="2231"/>
                    <a:pt x="4607" y="2499"/>
                    <a:pt x="4573" y="2757"/>
                  </a:cubicBezTo>
                  <a:cubicBezTo>
                    <a:pt x="4537" y="3043"/>
                    <a:pt x="4668" y="3317"/>
                    <a:pt x="4775" y="3579"/>
                  </a:cubicBezTo>
                  <a:cubicBezTo>
                    <a:pt x="4502" y="3150"/>
                    <a:pt x="4144" y="2781"/>
                    <a:pt x="3716" y="2496"/>
                  </a:cubicBezTo>
                  <a:lnTo>
                    <a:pt x="3716" y="2496"/>
                  </a:lnTo>
                  <a:cubicBezTo>
                    <a:pt x="3579" y="2790"/>
                    <a:pt x="3582" y="3139"/>
                    <a:pt x="3715" y="3438"/>
                  </a:cubicBezTo>
                  <a:lnTo>
                    <a:pt x="3715" y="3438"/>
                  </a:lnTo>
                  <a:lnTo>
                    <a:pt x="2096" y="305"/>
                  </a:lnTo>
                  <a:cubicBezTo>
                    <a:pt x="2049" y="186"/>
                    <a:pt x="1966" y="79"/>
                    <a:pt x="1846" y="19"/>
                  </a:cubicBezTo>
                  <a:cubicBezTo>
                    <a:pt x="1814" y="7"/>
                    <a:pt x="1782" y="1"/>
                    <a:pt x="1751" y="1"/>
                  </a:cubicBezTo>
                  <a:close/>
                </a:path>
              </a:pathLst>
            </a:custGeom>
            <a:solidFill>
              <a:srgbClr val="8FBF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570;p62">
              <a:extLst>
                <a:ext uri="{FF2B5EF4-FFF2-40B4-BE49-F238E27FC236}">
                  <a16:creationId xmlns:a16="http://schemas.microsoft.com/office/drawing/2014/main" id="{CCC42389-031D-25B6-0A27-A1C7EDDD8E16}"/>
                </a:ext>
              </a:extLst>
            </p:cNvPr>
            <p:cNvSpPr/>
            <p:nvPr/>
          </p:nvSpPr>
          <p:spPr>
            <a:xfrm>
              <a:off x="2878532" y="4825219"/>
              <a:ext cx="279171" cy="201207"/>
            </a:xfrm>
            <a:custGeom>
              <a:avLst/>
              <a:gdLst/>
              <a:ahLst/>
              <a:cxnLst/>
              <a:rect l="l" t="t" r="r" b="b"/>
              <a:pathLst>
                <a:path w="6585" h="4746" extrusionOk="0">
                  <a:moveTo>
                    <a:pt x="1738" y="0"/>
                  </a:moveTo>
                  <a:cubicBezTo>
                    <a:pt x="1530" y="0"/>
                    <a:pt x="1360" y="255"/>
                    <a:pt x="1298" y="483"/>
                  </a:cubicBezTo>
                  <a:cubicBezTo>
                    <a:pt x="1060" y="1352"/>
                    <a:pt x="1203" y="2281"/>
                    <a:pt x="1703" y="3043"/>
                  </a:cubicBezTo>
                  <a:cubicBezTo>
                    <a:pt x="1369" y="2685"/>
                    <a:pt x="1000" y="2376"/>
                    <a:pt x="607" y="2102"/>
                  </a:cubicBezTo>
                  <a:cubicBezTo>
                    <a:pt x="519" y="2036"/>
                    <a:pt x="394" y="1978"/>
                    <a:pt x="286" y="1978"/>
                  </a:cubicBezTo>
                  <a:cubicBezTo>
                    <a:pt x="220" y="1978"/>
                    <a:pt x="160" y="2000"/>
                    <a:pt x="119" y="2054"/>
                  </a:cubicBezTo>
                  <a:cubicBezTo>
                    <a:pt x="0" y="2197"/>
                    <a:pt x="119" y="2376"/>
                    <a:pt x="226" y="2507"/>
                  </a:cubicBezTo>
                  <a:lnTo>
                    <a:pt x="1489" y="4102"/>
                  </a:lnTo>
                  <a:cubicBezTo>
                    <a:pt x="3167" y="4400"/>
                    <a:pt x="6477" y="4686"/>
                    <a:pt x="6584" y="4745"/>
                  </a:cubicBezTo>
                  <a:cubicBezTo>
                    <a:pt x="6275" y="4090"/>
                    <a:pt x="5965" y="3435"/>
                    <a:pt x="5656" y="2781"/>
                  </a:cubicBezTo>
                  <a:cubicBezTo>
                    <a:pt x="5537" y="2542"/>
                    <a:pt x="5382" y="2269"/>
                    <a:pt x="5120" y="2233"/>
                  </a:cubicBezTo>
                  <a:cubicBezTo>
                    <a:pt x="5105" y="2231"/>
                    <a:pt x="5090" y="2230"/>
                    <a:pt x="5075" y="2230"/>
                  </a:cubicBezTo>
                  <a:cubicBezTo>
                    <a:pt x="4829" y="2230"/>
                    <a:pt x="4594" y="2499"/>
                    <a:pt x="4560" y="2757"/>
                  </a:cubicBezTo>
                  <a:cubicBezTo>
                    <a:pt x="4537" y="3043"/>
                    <a:pt x="4656" y="3316"/>
                    <a:pt x="4775" y="3578"/>
                  </a:cubicBezTo>
                  <a:cubicBezTo>
                    <a:pt x="4489" y="3150"/>
                    <a:pt x="4132" y="2781"/>
                    <a:pt x="3703" y="2495"/>
                  </a:cubicBezTo>
                  <a:lnTo>
                    <a:pt x="3703" y="2495"/>
                  </a:lnTo>
                  <a:cubicBezTo>
                    <a:pt x="3567" y="2789"/>
                    <a:pt x="3569" y="3138"/>
                    <a:pt x="3702" y="3437"/>
                  </a:cubicBezTo>
                  <a:lnTo>
                    <a:pt x="3702" y="3437"/>
                  </a:lnTo>
                  <a:lnTo>
                    <a:pt x="2084" y="304"/>
                  </a:lnTo>
                  <a:cubicBezTo>
                    <a:pt x="2036" y="185"/>
                    <a:pt x="1953" y="78"/>
                    <a:pt x="1834" y="18"/>
                  </a:cubicBezTo>
                  <a:cubicBezTo>
                    <a:pt x="1801" y="6"/>
                    <a:pt x="1769" y="0"/>
                    <a:pt x="1738"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571;p62">
              <a:extLst>
                <a:ext uri="{FF2B5EF4-FFF2-40B4-BE49-F238E27FC236}">
                  <a16:creationId xmlns:a16="http://schemas.microsoft.com/office/drawing/2014/main" id="{E3FEFDF3-049B-A715-4D48-10C5F99867DB}"/>
                </a:ext>
              </a:extLst>
            </p:cNvPr>
            <p:cNvSpPr/>
            <p:nvPr/>
          </p:nvSpPr>
          <p:spPr>
            <a:xfrm>
              <a:off x="4594236" y="4176481"/>
              <a:ext cx="109681" cy="58613"/>
            </a:xfrm>
            <a:custGeom>
              <a:avLst/>
              <a:gdLst/>
              <a:ahLst/>
              <a:cxnLst/>
              <a:rect l="l" t="t" r="r" b="b"/>
              <a:pathLst>
                <a:path w="2704" h="1445" extrusionOk="0">
                  <a:moveTo>
                    <a:pt x="113" y="0"/>
                  </a:moveTo>
                  <a:cubicBezTo>
                    <a:pt x="75" y="0"/>
                    <a:pt x="38" y="1"/>
                    <a:pt x="0" y="3"/>
                  </a:cubicBezTo>
                  <a:cubicBezTo>
                    <a:pt x="446" y="894"/>
                    <a:pt x="1355" y="1445"/>
                    <a:pt x="2339" y="1445"/>
                  </a:cubicBezTo>
                  <a:cubicBezTo>
                    <a:pt x="2460" y="1445"/>
                    <a:pt x="2581" y="1437"/>
                    <a:pt x="2703" y="1420"/>
                  </a:cubicBezTo>
                  <a:cubicBezTo>
                    <a:pt x="2164" y="594"/>
                    <a:pt x="1095" y="0"/>
                    <a:pt x="1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572;p62">
              <a:extLst>
                <a:ext uri="{FF2B5EF4-FFF2-40B4-BE49-F238E27FC236}">
                  <a16:creationId xmlns:a16="http://schemas.microsoft.com/office/drawing/2014/main" id="{9F86E760-F30B-B182-5322-7FEAC218AEFE}"/>
                </a:ext>
              </a:extLst>
            </p:cNvPr>
            <p:cNvSpPr/>
            <p:nvPr/>
          </p:nvSpPr>
          <p:spPr>
            <a:xfrm>
              <a:off x="5006199" y="4166908"/>
              <a:ext cx="109681" cy="77312"/>
            </a:xfrm>
            <a:custGeom>
              <a:avLst/>
              <a:gdLst/>
              <a:ahLst/>
              <a:cxnLst/>
              <a:rect l="l" t="t" r="r" b="b"/>
              <a:pathLst>
                <a:path w="2704" h="1906" extrusionOk="0">
                  <a:moveTo>
                    <a:pt x="2703" y="1"/>
                  </a:moveTo>
                  <a:lnTo>
                    <a:pt x="2703" y="1"/>
                  </a:lnTo>
                  <a:cubicBezTo>
                    <a:pt x="1525" y="108"/>
                    <a:pt x="489" y="834"/>
                    <a:pt x="1" y="1906"/>
                  </a:cubicBezTo>
                  <a:cubicBezTo>
                    <a:pt x="1132" y="1858"/>
                    <a:pt x="2084" y="953"/>
                    <a:pt x="270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573;p62">
              <a:extLst>
                <a:ext uri="{FF2B5EF4-FFF2-40B4-BE49-F238E27FC236}">
                  <a16:creationId xmlns:a16="http://schemas.microsoft.com/office/drawing/2014/main" id="{3774741E-553B-98D8-831B-9E1DFC1BD55C}"/>
                </a:ext>
              </a:extLst>
            </p:cNvPr>
            <p:cNvSpPr/>
            <p:nvPr/>
          </p:nvSpPr>
          <p:spPr>
            <a:xfrm>
              <a:off x="4497168" y="3990133"/>
              <a:ext cx="66685" cy="30990"/>
            </a:xfrm>
            <a:custGeom>
              <a:avLst/>
              <a:gdLst/>
              <a:ahLst/>
              <a:cxnLst/>
              <a:rect l="l" t="t" r="r" b="b"/>
              <a:pathLst>
                <a:path w="1644" h="764" extrusionOk="0">
                  <a:moveTo>
                    <a:pt x="57" y="1"/>
                  </a:moveTo>
                  <a:cubicBezTo>
                    <a:pt x="38" y="1"/>
                    <a:pt x="19" y="1"/>
                    <a:pt x="0" y="1"/>
                  </a:cubicBezTo>
                  <a:cubicBezTo>
                    <a:pt x="417" y="466"/>
                    <a:pt x="1012" y="739"/>
                    <a:pt x="1643" y="763"/>
                  </a:cubicBezTo>
                  <a:cubicBezTo>
                    <a:pt x="1168" y="218"/>
                    <a:pt x="749" y="1"/>
                    <a:pt x="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574;p62">
              <a:extLst>
                <a:ext uri="{FF2B5EF4-FFF2-40B4-BE49-F238E27FC236}">
                  <a16:creationId xmlns:a16="http://schemas.microsoft.com/office/drawing/2014/main" id="{877E6B6B-0EB9-CEFE-B2E9-457F1089CF7B}"/>
                </a:ext>
              </a:extLst>
            </p:cNvPr>
            <p:cNvSpPr/>
            <p:nvPr/>
          </p:nvSpPr>
          <p:spPr>
            <a:xfrm>
              <a:off x="4226204" y="4224386"/>
              <a:ext cx="66239" cy="30462"/>
            </a:xfrm>
            <a:custGeom>
              <a:avLst/>
              <a:gdLst/>
              <a:ahLst/>
              <a:cxnLst/>
              <a:rect l="l" t="t" r="r" b="b"/>
              <a:pathLst>
                <a:path w="1633" h="751" extrusionOk="0">
                  <a:moveTo>
                    <a:pt x="57" y="0"/>
                  </a:moveTo>
                  <a:cubicBezTo>
                    <a:pt x="39" y="0"/>
                    <a:pt x="20" y="0"/>
                    <a:pt x="1" y="1"/>
                  </a:cubicBezTo>
                  <a:cubicBezTo>
                    <a:pt x="418" y="465"/>
                    <a:pt x="1013" y="739"/>
                    <a:pt x="1632" y="751"/>
                  </a:cubicBezTo>
                  <a:cubicBezTo>
                    <a:pt x="1168" y="217"/>
                    <a:pt x="750" y="0"/>
                    <a:pt x="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575;p62">
              <a:extLst>
                <a:ext uri="{FF2B5EF4-FFF2-40B4-BE49-F238E27FC236}">
                  <a16:creationId xmlns:a16="http://schemas.microsoft.com/office/drawing/2014/main" id="{65FA8A96-11B6-885F-C754-374B94612E53}"/>
                </a:ext>
              </a:extLst>
            </p:cNvPr>
            <p:cNvSpPr/>
            <p:nvPr/>
          </p:nvSpPr>
          <p:spPr>
            <a:xfrm>
              <a:off x="4997518" y="3670453"/>
              <a:ext cx="52204" cy="57518"/>
            </a:xfrm>
            <a:custGeom>
              <a:avLst/>
              <a:gdLst/>
              <a:ahLst/>
              <a:cxnLst/>
              <a:rect l="l" t="t" r="r" b="b"/>
              <a:pathLst>
                <a:path w="1287" h="1418" extrusionOk="0">
                  <a:moveTo>
                    <a:pt x="1238" y="0"/>
                  </a:moveTo>
                  <a:lnTo>
                    <a:pt x="1238" y="0"/>
                  </a:lnTo>
                  <a:cubicBezTo>
                    <a:pt x="596" y="203"/>
                    <a:pt x="119" y="750"/>
                    <a:pt x="0" y="1417"/>
                  </a:cubicBezTo>
                  <a:cubicBezTo>
                    <a:pt x="738" y="1369"/>
                    <a:pt x="1286" y="738"/>
                    <a:pt x="12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576;p62">
              <a:extLst>
                <a:ext uri="{FF2B5EF4-FFF2-40B4-BE49-F238E27FC236}">
                  <a16:creationId xmlns:a16="http://schemas.microsoft.com/office/drawing/2014/main" id="{C054DBD6-78BF-C0CD-61EE-1DEBCAE8866A}"/>
                </a:ext>
              </a:extLst>
            </p:cNvPr>
            <p:cNvSpPr/>
            <p:nvPr/>
          </p:nvSpPr>
          <p:spPr>
            <a:xfrm>
              <a:off x="5255907" y="4239354"/>
              <a:ext cx="60398" cy="47336"/>
            </a:xfrm>
            <a:custGeom>
              <a:avLst/>
              <a:gdLst/>
              <a:ahLst/>
              <a:cxnLst/>
              <a:rect l="l" t="t" r="r" b="b"/>
              <a:pathLst>
                <a:path w="1489" h="1167" extrusionOk="0">
                  <a:moveTo>
                    <a:pt x="0" y="1"/>
                  </a:moveTo>
                  <a:lnTo>
                    <a:pt x="0" y="1"/>
                  </a:lnTo>
                  <a:cubicBezTo>
                    <a:pt x="88" y="670"/>
                    <a:pt x="660" y="1167"/>
                    <a:pt x="1318" y="1167"/>
                  </a:cubicBezTo>
                  <a:cubicBezTo>
                    <a:pt x="1374" y="1167"/>
                    <a:pt x="1431" y="1163"/>
                    <a:pt x="1488" y="1156"/>
                  </a:cubicBezTo>
                  <a:cubicBezTo>
                    <a:pt x="1250" y="525"/>
                    <a:pt x="667" y="72"/>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577;p62">
              <a:extLst>
                <a:ext uri="{FF2B5EF4-FFF2-40B4-BE49-F238E27FC236}">
                  <a16:creationId xmlns:a16="http://schemas.microsoft.com/office/drawing/2014/main" id="{E3D63D86-A7FA-893A-C0F6-6599A1D801B1}"/>
                </a:ext>
              </a:extLst>
            </p:cNvPr>
            <p:cNvSpPr/>
            <p:nvPr/>
          </p:nvSpPr>
          <p:spPr>
            <a:xfrm>
              <a:off x="5175227" y="3905153"/>
              <a:ext cx="52204" cy="57031"/>
            </a:xfrm>
            <a:custGeom>
              <a:avLst/>
              <a:gdLst/>
              <a:ahLst/>
              <a:cxnLst/>
              <a:rect l="l" t="t" r="r" b="b"/>
              <a:pathLst>
                <a:path w="1287" h="1406" extrusionOk="0">
                  <a:moveTo>
                    <a:pt x="1239" y="1"/>
                  </a:moveTo>
                  <a:lnTo>
                    <a:pt x="1239" y="1"/>
                  </a:lnTo>
                  <a:cubicBezTo>
                    <a:pt x="596" y="203"/>
                    <a:pt x="120" y="739"/>
                    <a:pt x="1" y="1406"/>
                  </a:cubicBezTo>
                  <a:cubicBezTo>
                    <a:pt x="727" y="1358"/>
                    <a:pt x="1287" y="727"/>
                    <a:pt x="123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0" name="Google Shape;1040;p50">
            <a:extLst>
              <a:ext uri="{FF2B5EF4-FFF2-40B4-BE49-F238E27FC236}">
                <a16:creationId xmlns:a16="http://schemas.microsoft.com/office/drawing/2014/main" id="{72431987-EDBD-9D90-A54E-3EFA5D65B146}"/>
              </a:ext>
            </a:extLst>
          </p:cNvPr>
          <p:cNvSpPr txBox="1">
            <a:spLocks/>
          </p:cNvSpPr>
          <p:nvPr/>
        </p:nvSpPr>
        <p:spPr>
          <a:xfrm>
            <a:off x="3464592" y="2571750"/>
            <a:ext cx="2461200" cy="5316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2000"/>
              <a:buFont typeface="Poppins"/>
              <a:buNone/>
              <a:defRPr sz="1900" b="1" i="0" u="none" strike="noStrike" cap="none">
                <a:solidFill>
                  <a:schemeClr val="dk1"/>
                </a:solidFill>
                <a:latin typeface="Poppins"/>
                <a:ea typeface="Poppins"/>
                <a:cs typeface="Poppins"/>
                <a:sym typeface="Poppins"/>
              </a:defRPr>
            </a:lvl1pPr>
            <a:lvl2pPr marR="0" lvl="1"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2pPr>
            <a:lvl3pPr marR="0" lvl="2"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3pPr>
            <a:lvl4pPr marR="0" lvl="3"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4pPr>
            <a:lvl5pPr marR="0" lvl="4"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5pPr>
            <a:lvl6pPr marR="0" lvl="5"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6pPr>
            <a:lvl7pPr marR="0" lvl="6"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7pPr>
            <a:lvl8pPr marR="0" lvl="7"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8pPr>
            <a:lvl9pPr marR="0" lvl="8"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9pPr>
          </a:lstStyle>
          <a:p>
            <a:pPr rtl="1"/>
            <a:r>
              <a:rPr lang="he-IL" b="0" spc="300" dirty="0">
                <a:latin typeface="Gan CLM" panose="02000803000000000000" pitchFamily="2" charset="-79"/>
                <a:cs typeface="Gan CLM" panose="02000803000000000000" pitchFamily="2" charset="-79"/>
              </a:rPr>
              <a:t>המהדורה המיוחדת</a:t>
            </a:r>
          </a:p>
        </p:txBody>
      </p:sp>
      <p:sp>
        <p:nvSpPr>
          <p:cNvPr id="1151" name="Google Shape;1041;p50">
            <a:extLst>
              <a:ext uri="{FF2B5EF4-FFF2-40B4-BE49-F238E27FC236}">
                <a16:creationId xmlns:a16="http://schemas.microsoft.com/office/drawing/2014/main" id="{4D27B26C-8EC8-0F01-3C4E-0C4B1FDC9BB1}"/>
              </a:ext>
            </a:extLst>
          </p:cNvPr>
          <p:cNvSpPr txBox="1">
            <a:spLocks/>
          </p:cNvSpPr>
          <p:nvPr/>
        </p:nvSpPr>
        <p:spPr>
          <a:xfrm>
            <a:off x="3464592" y="3031932"/>
            <a:ext cx="2461200" cy="8754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400"/>
              <a:buFont typeface="Nunito"/>
              <a:buNone/>
              <a:defRPr sz="1500" b="0" i="0" u="none" strike="noStrike" cap="none">
                <a:solidFill>
                  <a:schemeClr val="dk1"/>
                </a:solidFill>
                <a:latin typeface="Raleway Medium"/>
                <a:ea typeface="Raleway Medium"/>
                <a:cs typeface="Raleway Medium"/>
                <a:sym typeface="Raleway Medium"/>
              </a:defRPr>
            </a:lvl1pPr>
            <a:lvl2pPr marR="0" lvl="1"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2pPr>
            <a:lvl3pPr marR="0" lvl="2"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3pPr>
            <a:lvl4pPr marR="0" lvl="3"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4pPr>
            <a:lvl5pPr marR="0" lvl="4"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5pPr>
            <a:lvl6pPr marR="0" lvl="5"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6pPr>
            <a:lvl7pPr marR="0" lvl="6"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7pPr>
            <a:lvl8pPr marR="0" lvl="7"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8pPr>
            <a:lvl9pPr marR="0" lvl="8"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9pPr>
          </a:lstStyle>
          <a:p>
            <a:pPr rtl="1"/>
            <a:r>
              <a:rPr lang="he-IL" dirty="0">
                <a:latin typeface="Gan CLM" panose="02000803000000000000" pitchFamily="2" charset="-79"/>
                <a:cs typeface="Gan CLM" panose="02000803000000000000" pitchFamily="2" charset="-79"/>
              </a:rPr>
              <a:t>הקבוצות יציגו בכיתה את מהדורת החדשות אותה תכננו</a:t>
            </a:r>
          </a:p>
        </p:txBody>
      </p:sp>
      <p:sp>
        <p:nvSpPr>
          <p:cNvPr id="1152" name="Google Shape;1040;p50">
            <a:extLst>
              <a:ext uri="{FF2B5EF4-FFF2-40B4-BE49-F238E27FC236}">
                <a16:creationId xmlns:a16="http://schemas.microsoft.com/office/drawing/2014/main" id="{932500A9-ABFE-052C-D852-6210DB07772A}"/>
              </a:ext>
            </a:extLst>
          </p:cNvPr>
          <p:cNvSpPr txBox="1">
            <a:spLocks/>
          </p:cNvSpPr>
          <p:nvPr/>
        </p:nvSpPr>
        <p:spPr>
          <a:xfrm>
            <a:off x="575077" y="2325886"/>
            <a:ext cx="2461200" cy="5316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2000"/>
              <a:buFont typeface="Poppins"/>
              <a:buNone/>
              <a:defRPr sz="1900" b="1" i="0" u="none" strike="noStrike" cap="none">
                <a:solidFill>
                  <a:schemeClr val="dk1"/>
                </a:solidFill>
                <a:latin typeface="Poppins"/>
                <a:ea typeface="Poppins"/>
                <a:cs typeface="Poppins"/>
                <a:sym typeface="Poppins"/>
              </a:defRPr>
            </a:lvl1pPr>
            <a:lvl2pPr marR="0" lvl="1"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2pPr>
            <a:lvl3pPr marR="0" lvl="2"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3pPr>
            <a:lvl4pPr marR="0" lvl="3"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4pPr>
            <a:lvl5pPr marR="0" lvl="4"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5pPr>
            <a:lvl6pPr marR="0" lvl="5"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6pPr>
            <a:lvl7pPr marR="0" lvl="6"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7pPr>
            <a:lvl8pPr marR="0" lvl="7"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8pPr>
            <a:lvl9pPr marR="0" lvl="8" algn="ctr" rtl="0">
              <a:lnSpc>
                <a:spcPct val="100000"/>
              </a:lnSpc>
              <a:spcBef>
                <a:spcPts val="0"/>
              </a:spcBef>
              <a:spcAft>
                <a:spcPts val="0"/>
              </a:spcAft>
              <a:buClr>
                <a:schemeClr val="dk1"/>
              </a:buClr>
              <a:buSzPts val="2000"/>
              <a:buFont typeface="Poppins"/>
              <a:buNone/>
              <a:defRPr sz="2000" b="1" i="0" u="none" strike="noStrike" cap="none">
                <a:solidFill>
                  <a:schemeClr val="dk1"/>
                </a:solidFill>
                <a:latin typeface="Poppins"/>
                <a:ea typeface="Poppins"/>
                <a:cs typeface="Poppins"/>
                <a:sym typeface="Poppins"/>
              </a:defRPr>
            </a:lvl9pPr>
          </a:lstStyle>
          <a:p>
            <a:pPr rtl="1"/>
            <a:r>
              <a:rPr lang="he-IL" b="0" spc="300" dirty="0">
                <a:latin typeface="Gan CLM" panose="02000803000000000000" pitchFamily="2" charset="-79"/>
                <a:cs typeface="Gan CLM" panose="02000803000000000000" pitchFamily="2" charset="-79"/>
              </a:rPr>
              <a:t>מצעד אקלים</a:t>
            </a:r>
          </a:p>
        </p:txBody>
      </p:sp>
      <p:sp>
        <p:nvSpPr>
          <p:cNvPr id="1153" name="Google Shape;1041;p50">
            <a:extLst>
              <a:ext uri="{FF2B5EF4-FFF2-40B4-BE49-F238E27FC236}">
                <a16:creationId xmlns:a16="http://schemas.microsoft.com/office/drawing/2014/main" id="{534E10E8-E57D-99F0-C6E1-284F40C53553}"/>
              </a:ext>
            </a:extLst>
          </p:cNvPr>
          <p:cNvSpPr txBox="1">
            <a:spLocks/>
          </p:cNvSpPr>
          <p:nvPr/>
        </p:nvSpPr>
        <p:spPr>
          <a:xfrm>
            <a:off x="666761" y="2879909"/>
            <a:ext cx="2461200" cy="8754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400"/>
              <a:buFont typeface="Nunito"/>
              <a:buNone/>
              <a:defRPr sz="1500" b="0" i="0" u="none" strike="noStrike" cap="none">
                <a:solidFill>
                  <a:schemeClr val="dk1"/>
                </a:solidFill>
                <a:latin typeface="Raleway Medium"/>
                <a:ea typeface="Raleway Medium"/>
                <a:cs typeface="Raleway Medium"/>
                <a:sym typeface="Raleway Medium"/>
              </a:defRPr>
            </a:lvl1pPr>
            <a:lvl2pPr marR="0" lvl="1"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2pPr>
            <a:lvl3pPr marR="0" lvl="2"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3pPr>
            <a:lvl4pPr marR="0" lvl="3"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4pPr>
            <a:lvl5pPr marR="0" lvl="4"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5pPr>
            <a:lvl6pPr marR="0" lvl="5"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6pPr>
            <a:lvl7pPr marR="0" lvl="6"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7pPr>
            <a:lvl8pPr marR="0" lvl="7"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8pPr>
            <a:lvl9pPr marR="0" lvl="8" algn="ctr" rtl="0">
              <a:lnSpc>
                <a:spcPct val="100000"/>
              </a:lnSpc>
              <a:spcBef>
                <a:spcPts val="0"/>
              </a:spcBef>
              <a:spcAft>
                <a:spcPts val="0"/>
              </a:spcAft>
              <a:buClr>
                <a:schemeClr val="dk1"/>
              </a:buClr>
              <a:buSzPts val="1400"/>
              <a:buFont typeface="Nunito"/>
              <a:buNone/>
              <a:defRPr sz="1400" b="1" i="0" u="none" strike="noStrike" cap="none">
                <a:solidFill>
                  <a:schemeClr val="dk1"/>
                </a:solidFill>
                <a:latin typeface="Nunito"/>
                <a:ea typeface="Nunito"/>
                <a:cs typeface="Nunito"/>
                <a:sym typeface="Nunito"/>
              </a:defRPr>
            </a:lvl9pPr>
          </a:lstStyle>
          <a:p>
            <a:pPr rtl="1"/>
            <a:r>
              <a:rPr lang="he-IL" dirty="0">
                <a:latin typeface="Gan CLM" panose="02000803000000000000" pitchFamily="2" charset="-79"/>
                <a:cs typeface="Gan CLM" panose="02000803000000000000" pitchFamily="2" charset="-79"/>
              </a:rPr>
              <a:t>בתאריך 4/11/2022</a:t>
            </a:r>
          </a:p>
          <a:p>
            <a:pPr rtl="1"/>
            <a:r>
              <a:rPr lang="he-IL" dirty="0">
                <a:latin typeface="Gan CLM" panose="02000803000000000000" pitchFamily="2" charset="-79"/>
                <a:cs typeface="Gan CLM" panose="02000803000000000000" pitchFamily="2" charset="-79"/>
              </a:rPr>
              <a:t>נצא יחד לחופי הרצליה למצעד אקלים שכבתי ולניקוי חופים</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30"/>
        <p:cNvGrpSpPr/>
        <p:nvPr/>
      </p:nvGrpSpPr>
      <p:grpSpPr>
        <a:xfrm>
          <a:off x="0" y="0"/>
          <a:ext cx="0" cy="0"/>
          <a:chOff x="0" y="0"/>
          <a:chExt cx="0" cy="0"/>
        </a:xfrm>
      </p:grpSpPr>
      <p:sp>
        <p:nvSpPr>
          <p:cNvPr id="2031" name="Google Shape;2031;p69"/>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69"/>
          <p:cNvSpPr txBox="1">
            <a:spLocks noGrp="1"/>
          </p:cNvSpPr>
          <p:nvPr>
            <p:ph type="title"/>
          </p:nvPr>
        </p:nvSpPr>
        <p:spPr>
          <a:xfrm>
            <a:off x="975350" y="446225"/>
            <a:ext cx="7193100" cy="572700"/>
          </a:xfrm>
          <a:prstGeom prst="rect">
            <a:avLst/>
          </a:prstGeom>
        </p:spPr>
        <p:txBody>
          <a:bodyPr spcFirstLastPara="1" wrap="square" lIns="91425" tIns="91425" rIns="91425" bIns="91425" anchor="ctr" anchorCtr="0">
            <a:noAutofit/>
          </a:bodyPr>
          <a:lstStyle/>
          <a:p>
            <a:pPr marL="0" lvl="0" indent="0" rtl="1">
              <a:spcBef>
                <a:spcPts val="0"/>
              </a:spcBef>
              <a:spcAft>
                <a:spcPts val="0"/>
              </a:spcAft>
              <a:buNone/>
            </a:pPr>
            <a:r>
              <a:rPr lang="he-IL" b="0" dirty="0">
                <a:latin typeface="MigdalHaemeq" panose="02000603000000000000" pitchFamily="2" charset="-79"/>
                <a:cs typeface="MigdalHaemeq" panose="02000603000000000000" pitchFamily="2" charset="-79"/>
              </a:rPr>
              <a:t>קדימה לעבודה....</a:t>
            </a:r>
            <a:endParaRPr b="0" dirty="0">
              <a:latin typeface="MigdalHaemeq" panose="02000603000000000000" pitchFamily="2" charset="-79"/>
              <a:cs typeface="MigdalHaemeq" panose="02000603000000000000" pitchFamily="2" charset="-79"/>
            </a:endParaRPr>
          </a:p>
        </p:txBody>
      </p:sp>
      <p:grpSp>
        <p:nvGrpSpPr>
          <p:cNvPr id="2033" name="Google Shape;2033;p69"/>
          <p:cNvGrpSpPr/>
          <p:nvPr/>
        </p:nvGrpSpPr>
        <p:grpSpPr>
          <a:xfrm>
            <a:off x="0" y="2353299"/>
            <a:ext cx="3794792" cy="2782956"/>
            <a:chOff x="4279775" y="1356815"/>
            <a:chExt cx="4150943" cy="3044144"/>
          </a:xfrm>
        </p:grpSpPr>
        <p:sp>
          <p:nvSpPr>
            <p:cNvPr id="2034" name="Google Shape;2034;p69"/>
            <p:cNvSpPr/>
            <p:nvPr/>
          </p:nvSpPr>
          <p:spPr>
            <a:xfrm>
              <a:off x="4279775" y="3840169"/>
              <a:ext cx="4150943" cy="509221"/>
            </a:xfrm>
            <a:custGeom>
              <a:avLst/>
              <a:gdLst/>
              <a:ahLst/>
              <a:cxnLst/>
              <a:rect l="l" t="t" r="r" b="b"/>
              <a:pathLst>
                <a:path w="109777" h="13467" extrusionOk="0">
                  <a:moveTo>
                    <a:pt x="54889" y="0"/>
                  </a:moveTo>
                  <a:cubicBezTo>
                    <a:pt x="24575" y="0"/>
                    <a:pt x="1" y="3013"/>
                    <a:pt x="1" y="6739"/>
                  </a:cubicBezTo>
                  <a:cubicBezTo>
                    <a:pt x="1" y="10454"/>
                    <a:pt x="24575" y="13466"/>
                    <a:pt x="54889" y="13466"/>
                  </a:cubicBezTo>
                  <a:cubicBezTo>
                    <a:pt x="69438" y="13466"/>
                    <a:pt x="83404" y="12764"/>
                    <a:pt x="93691" y="11502"/>
                  </a:cubicBezTo>
                  <a:cubicBezTo>
                    <a:pt x="103990" y="10240"/>
                    <a:pt x="109776" y="8525"/>
                    <a:pt x="109776" y="6739"/>
                  </a:cubicBezTo>
                  <a:cubicBezTo>
                    <a:pt x="109776" y="4953"/>
                    <a:pt x="103990" y="3239"/>
                    <a:pt x="93691" y="1977"/>
                  </a:cubicBezTo>
                  <a:cubicBezTo>
                    <a:pt x="83404" y="703"/>
                    <a:pt x="69438" y="0"/>
                    <a:pt x="5488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35" name="Google Shape;2035;p69"/>
            <p:cNvGrpSpPr/>
            <p:nvPr/>
          </p:nvGrpSpPr>
          <p:grpSpPr>
            <a:xfrm rot="-333150">
              <a:off x="4942800" y="1485146"/>
              <a:ext cx="2787793" cy="2787482"/>
              <a:chOff x="399152" y="2321078"/>
              <a:chExt cx="2393438" cy="2393171"/>
            </a:xfrm>
          </p:grpSpPr>
          <p:sp>
            <p:nvSpPr>
              <p:cNvPr id="2036" name="Google Shape;2036;p69"/>
              <p:cNvSpPr/>
              <p:nvPr/>
            </p:nvSpPr>
            <p:spPr>
              <a:xfrm rot="-362304">
                <a:off x="507580" y="2429523"/>
                <a:ext cx="2176581" cy="2176281"/>
              </a:xfrm>
              <a:custGeom>
                <a:avLst/>
                <a:gdLst/>
                <a:ahLst/>
                <a:cxnLst/>
                <a:rect l="l" t="t" r="r" b="b"/>
                <a:pathLst>
                  <a:path w="87059" h="87047" extrusionOk="0">
                    <a:moveTo>
                      <a:pt x="43530" y="1"/>
                    </a:moveTo>
                    <a:cubicBezTo>
                      <a:pt x="19491" y="1"/>
                      <a:pt x="0" y="19479"/>
                      <a:pt x="0" y="43530"/>
                    </a:cubicBezTo>
                    <a:cubicBezTo>
                      <a:pt x="0" y="67568"/>
                      <a:pt x="19491" y="87047"/>
                      <a:pt x="43530" y="87047"/>
                    </a:cubicBezTo>
                    <a:cubicBezTo>
                      <a:pt x="67568" y="87047"/>
                      <a:pt x="87059" y="67568"/>
                      <a:pt x="87059" y="43530"/>
                    </a:cubicBezTo>
                    <a:cubicBezTo>
                      <a:pt x="87059" y="19479"/>
                      <a:pt x="67568" y="1"/>
                      <a:pt x="435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69"/>
              <p:cNvSpPr/>
              <p:nvPr/>
            </p:nvSpPr>
            <p:spPr>
              <a:xfrm rot="-362304">
                <a:off x="1261246" y="2934475"/>
                <a:ext cx="108980" cy="75554"/>
              </a:xfrm>
              <a:custGeom>
                <a:avLst/>
                <a:gdLst/>
                <a:ahLst/>
                <a:cxnLst/>
                <a:rect l="l" t="t" r="r" b="b"/>
                <a:pathLst>
                  <a:path w="4359" h="3022" extrusionOk="0">
                    <a:moveTo>
                      <a:pt x="2069" y="1"/>
                    </a:moveTo>
                    <a:cubicBezTo>
                      <a:pt x="1900" y="1"/>
                      <a:pt x="1734" y="28"/>
                      <a:pt x="1579" y="98"/>
                    </a:cubicBezTo>
                    <a:lnTo>
                      <a:pt x="1579" y="98"/>
                    </a:lnTo>
                    <a:lnTo>
                      <a:pt x="1596" y="89"/>
                    </a:lnTo>
                    <a:lnTo>
                      <a:pt x="1596" y="89"/>
                    </a:lnTo>
                    <a:cubicBezTo>
                      <a:pt x="1227" y="149"/>
                      <a:pt x="870" y="292"/>
                      <a:pt x="572" y="518"/>
                    </a:cubicBezTo>
                    <a:cubicBezTo>
                      <a:pt x="215" y="756"/>
                      <a:pt x="1" y="1173"/>
                      <a:pt x="36" y="1613"/>
                    </a:cubicBezTo>
                    <a:cubicBezTo>
                      <a:pt x="108" y="2125"/>
                      <a:pt x="560" y="2494"/>
                      <a:pt x="1024" y="2708"/>
                    </a:cubicBezTo>
                    <a:cubicBezTo>
                      <a:pt x="1423" y="2902"/>
                      <a:pt x="1878" y="3022"/>
                      <a:pt x="2322" y="3022"/>
                    </a:cubicBezTo>
                    <a:cubicBezTo>
                      <a:pt x="2700" y="3022"/>
                      <a:pt x="3071" y="2935"/>
                      <a:pt x="3394" y="2732"/>
                    </a:cubicBezTo>
                    <a:cubicBezTo>
                      <a:pt x="4084" y="2292"/>
                      <a:pt x="4358" y="1184"/>
                      <a:pt x="3775" y="613"/>
                    </a:cubicBezTo>
                    <a:cubicBezTo>
                      <a:pt x="3525" y="399"/>
                      <a:pt x="3227" y="244"/>
                      <a:pt x="2918" y="161"/>
                    </a:cubicBezTo>
                    <a:cubicBezTo>
                      <a:pt x="2645" y="77"/>
                      <a:pt x="2352" y="1"/>
                      <a:pt x="206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69"/>
              <p:cNvSpPr/>
              <p:nvPr/>
            </p:nvSpPr>
            <p:spPr>
              <a:xfrm rot="-362304">
                <a:off x="1407735" y="3056576"/>
                <a:ext cx="51503" cy="51653"/>
              </a:xfrm>
              <a:custGeom>
                <a:avLst/>
                <a:gdLst/>
                <a:ahLst/>
                <a:cxnLst/>
                <a:rect l="l" t="t" r="r" b="b"/>
                <a:pathLst>
                  <a:path w="2060" h="2066" extrusionOk="0">
                    <a:moveTo>
                      <a:pt x="1418" y="1"/>
                    </a:moveTo>
                    <a:cubicBezTo>
                      <a:pt x="1266" y="1"/>
                      <a:pt x="1097" y="35"/>
                      <a:pt x="929" y="80"/>
                    </a:cubicBezTo>
                    <a:cubicBezTo>
                      <a:pt x="381" y="259"/>
                      <a:pt x="0" y="913"/>
                      <a:pt x="191" y="1449"/>
                    </a:cubicBezTo>
                    <a:cubicBezTo>
                      <a:pt x="321" y="1824"/>
                      <a:pt x="720" y="2065"/>
                      <a:pt x="1103" y="2065"/>
                    </a:cubicBezTo>
                    <a:cubicBezTo>
                      <a:pt x="1280" y="2065"/>
                      <a:pt x="1453" y="2014"/>
                      <a:pt x="1596" y="1902"/>
                    </a:cubicBezTo>
                    <a:cubicBezTo>
                      <a:pt x="1858" y="1687"/>
                      <a:pt x="1977" y="1342"/>
                      <a:pt x="2024" y="1009"/>
                    </a:cubicBezTo>
                    <a:cubicBezTo>
                      <a:pt x="2060" y="711"/>
                      <a:pt x="2048" y="378"/>
                      <a:pt x="1846" y="163"/>
                    </a:cubicBezTo>
                    <a:cubicBezTo>
                      <a:pt x="1739" y="44"/>
                      <a:pt x="1589" y="1"/>
                      <a:pt x="141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69"/>
              <p:cNvSpPr/>
              <p:nvPr/>
            </p:nvSpPr>
            <p:spPr>
              <a:xfrm rot="-362304">
                <a:off x="1457363" y="2968154"/>
                <a:ext cx="88729" cy="185684"/>
              </a:xfrm>
              <a:custGeom>
                <a:avLst/>
                <a:gdLst/>
                <a:ahLst/>
                <a:cxnLst/>
                <a:rect l="l" t="t" r="r" b="b"/>
                <a:pathLst>
                  <a:path w="3549" h="7427" extrusionOk="0">
                    <a:moveTo>
                      <a:pt x="1282" y="1"/>
                    </a:moveTo>
                    <a:cubicBezTo>
                      <a:pt x="1155" y="1"/>
                      <a:pt x="1020" y="32"/>
                      <a:pt x="881" y="98"/>
                    </a:cubicBezTo>
                    <a:cubicBezTo>
                      <a:pt x="0" y="503"/>
                      <a:pt x="393" y="1372"/>
                      <a:pt x="679" y="2015"/>
                    </a:cubicBezTo>
                    <a:cubicBezTo>
                      <a:pt x="1322" y="3444"/>
                      <a:pt x="1000" y="5087"/>
                      <a:pt x="691" y="6611"/>
                    </a:cubicBezTo>
                    <a:cubicBezTo>
                      <a:pt x="631" y="6885"/>
                      <a:pt x="619" y="7242"/>
                      <a:pt x="857" y="7385"/>
                    </a:cubicBezTo>
                    <a:cubicBezTo>
                      <a:pt x="912" y="7414"/>
                      <a:pt x="970" y="7427"/>
                      <a:pt x="1028" y="7427"/>
                    </a:cubicBezTo>
                    <a:cubicBezTo>
                      <a:pt x="1234" y="7427"/>
                      <a:pt x="1450" y="7269"/>
                      <a:pt x="1607" y="7111"/>
                    </a:cubicBezTo>
                    <a:cubicBezTo>
                      <a:pt x="2381" y="6385"/>
                      <a:pt x="3191" y="5599"/>
                      <a:pt x="3453" y="4575"/>
                    </a:cubicBezTo>
                    <a:cubicBezTo>
                      <a:pt x="3536" y="4194"/>
                      <a:pt x="3548" y="3766"/>
                      <a:pt x="3310" y="3456"/>
                    </a:cubicBezTo>
                    <a:cubicBezTo>
                      <a:pt x="3155" y="3289"/>
                      <a:pt x="2977" y="3134"/>
                      <a:pt x="2798" y="3004"/>
                    </a:cubicBezTo>
                    <a:cubicBezTo>
                      <a:pt x="2560" y="2801"/>
                      <a:pt x="2393" y="2527"/>
                      <a:pt x="2310" y="2218"/>
                    </a:cubicBezTo>
                    <a:cubicBezTo>
                      <a:pt x="2191" y="1789"/>
                      <a:pt x="2262" y="1325"/>
                      <a:pt x="2167" y="884"/>
                    </a:cubicBezTo>
                    <a:cubicBezTo>
                      <a:pt x="2065" y="367"/>
                      <a:pt x="1721" y="1"/>
                      <a:pt x="12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69"/>
              <p:cNvSpPr/>
              <p:nvPr/>
            </p:nvSpPr>
            <p:spPr>
              <a:xfrm rot="-362304">
                <a:off x="946118" y="2485587"/>
                <a:ext cx="395919" cy="200835"/>
              </a:xfrm>
              <a:custGeom>
                <a:avLst/>
                <a:gdLst/>
                <a:ahLst/>
                <a:cxnLst/>
                <a:rect l="l" t="t" r="r" b="b"/>
                <a:pathLst>
                  <a:path w="15836" h="8033" extrusionOk="0">
                    <a:moveTo>
                      <a:pt x="15407" y="0"/>
                    </a:moveTo>
                    <a:cubicBezTo>
                      <a:pt x="10014" y="822"/>
                      <a:pt x="4823" y="2655"/>
                      <a:pt x="108" y="5394"/>
                    </a:cubicBezTo>
                    <a:cubicBezTo>
                      <a:pt x="36" y="5727"/>
                      <a:pt x="1" y="6049"/>
                      <a:pt x="108" y="6263"/>
                    </a:cubicBezTo>
                    <a:cubicBezTo>
                      <a:pt x="227" y="6489"/>
                      <a:pt x="703" y="6418"/>
                      <a:pt x="870" y="6692"/>
                    </a:cubicBezTo>
                    <a:cubicBezTo>
                      <a:pt x="977" y="6858"/>
                      <a:pt x="846" y="7346"/>
                      <a:pt x="965" y="7584"/>
                    </a:cubicBezTo>
                    <a:cubicBezTo>
                      <a:pt x="1076" y="7833"/>
                      <a:pt x="1350" y="8032"/>
                      <a:pt x="1623" y="8032"/>
                    </a:cubicBezTo>
                    <a:cubicBezTo>
                      <a:pt x="1703" y="8032"/>
                      <a:pt x="1783" y="8015"/>
                      <a:pt x="1858" y="7977"/>
                    </a:cubicBezTo>
                    <a:cubicBezTo>
                      <a:pt x="2132" y="7835"/>
                      <a:pt x="2251" y="7465"/>
                      <a:pt x="2537" y="7382"/>
                    </a:cubicBezTo>
                    <a:cubicBezTo>
                      <a:pt x="2578" y="7370"/>
                      <a:pt x="2619" y="7365"/>
                      <a:pt x="2659" y="7365"/>
                    </a:cubicBezTo>
                    <a:cubicBezTo>
                      <a:pt x="2986" y="7365"/>
                      <a:pt x="3268" y="7719"/>
                      <a:pt x="3596" y="7846"/>
                    </a:cubicBezTo>
                    <a:cubicBezTo>
                      <a:pt x="3688" y="7881"/>
                      <a:pt x="3779" y="7897"/>
                      <a:pt x="3868" y="7897"/>
                    </a:cubicBezTo>
                    <a:cubicBezTo>
                      <a:pt x="4391" y="7897"/>
                      <a:pt x="4863" y="7355"/>
                      <a:pt x="5239" y="6918"/>
                    </a:cubicBezTo>
                    <a:cubicBezTo>
                      <a:pt x="6216" y="5751"/>
                      <a:pt x="7537" y="4918"/>
                      <a:pt x="9014" y="4525"/>
                    </a:cubicBezTo>
                    <a:cubicBezTo>
                      <a:pt x="9764" y="4322"/>
                      <a:pt x="10573" y="4227"/>
                      <a:pt x="11204" y="3763"/>
                    </a:cubicBezTo>
                    <a:cubicBezTo>
                      <a:pt x="11693" y="3417"/>
                      <a:pt x="12014" y="2882"/>
                      <a:pt x="12467" y="2489"/>
                    </a:cubicBezTo>
                    <a:cubicBezTo>
                      <a:pt x="13288" y="1774"/>
                      <a:pt x="14431" y="1596"/>
                      <a:pt x="15348" y="1000"/>
                    </a:cubicBezTo>
                    <a:cubicBezTo>
                      <a:pt x="15586" y="857"/>
                      <a:pt x="15836" y="596"/>
                      <a:pt x="15741" y="322"/>
                    </a:cubicBezTo>
                    <a:cubicBezTo>
                      <a:pt x="15681" y="167"/>
                      <a:pt x="15562" y="60"/>
                      <a:pt x="154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69"/>
              <p:cNvSpPr/>
              <p:nvPr/>
            </p:nvSpPr>
            <p:spPr>
              <a:xfrm rot="-362304">
                <a:off x="1666187" y="2692658"/>
                <a:ext cx="72354" cy="45252"/>
              </a:xfrm>
              <a:custGeom>
                <a:avLst/>
                <a:gdLst/>
                <a:ahLst/>
                <a:cxnLst/>
                <a:rect l="l" t="t" r="r" b="b"/>
                <a:pathLst>
                  <a:path w="2894" h="1810" extrusionOk="0">
                    <a:moveTo>
                      <a:pt x="1765" y="0"/>
                    </a:moveTo>
                    <a:cubicBezTo>
                      <a:pt x="1629" y="0"/>
                      <a:pt x="1493" y="14"/>
                      <a:pt x="1357" y="41"/>
                    </a:cubicBezTo>
                    <a:lnTo>
                      <a:pt x="1346" y="113"/>
                    </a:lnTo>
                    <a:cubicBezTo>
                      <a:pt x="1287" y="108"/>
                      <a:pt x="1229" y="106"/>
                      <a:pt x="1171" y="106"/>
                    </a:cubicBezTo>
                    <a:cubicBezTo>
                      <a:pt x="944" y="106"/>
                      <a:pt x="718" y="142"/>
                      <a:pt x="500" y="208"/>
                    </a:cubicBezTo>
                    <a:cubicBezTo>
                      <a:pt x="214" y="303"/>
                      <a:pt x="24" y="553"/>
                      <a:pt x="0" y="851"/>
                    </a:cubicBezTo>
                    <a:cubicBezTo>
                      <a:pt x="12" y="1101"/>
                      <a:pt x="143" y="1327"/>
                      <a:pt x="345" y="1470"/>
                    </a:cubicBezTo>
                    <a:cubicBezTo>
                      <a:pt x="639" y="1690"/>
                      <a:pt x="994" y="1810"/>
                      <a:pt x="1353" y="1810"/>
                    </a:cubicBezTo>
                    <a:cubicBezTo>
                      <a:pt x="1518" y="1810"/>
                      <a:pt x="1684" y="1785"/>
                      <a:pt x="1846" y="1732"/>
                    </a:cubicBezTo>
                    <a:cubicBezTo>
                      <a:pt x="2358" y="1542"/>
                      <a:pt x="2739" y="1113"/>
                      <a:pt x="2870" y="589"/>
                    </a:cubicBezTo>
                    <a:cubicBezTo>
                      <a:pt x="2893" y="518"/>
                      <a:pt x="2893" y="434"/>
                      <a:pt x="2870" y="363"/>
                    </a:cubicBezTo>
                    <a:cubicBezTo>
                      <a:pt x="2834" y="303"/>
                      <a:pt x="2774" y="268"/>
                      <a:pt x="2715" y="232"/>
                    </a:cubicBezTo>
                    <a:cubicBezTo>
                      <a:pt x="2420" y="80"/>
                      <a:pt x="2095" y="0"/>
                      <a:pt x="17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69"/>
              <p:cNvSpPr/>
              <p:nvPr/>
            </p:nvSpPr>
            <p:spPr>
              <a:xfrm rot="-362304">
                <a:off x="1642334" y="3291624"/>
                <a:ext cx="24426" cy="23126"/>
              </a:xfrm>
              <a:custGeom>
                <a:avLst/>
                <a:gdLst/>
                <a:ahLst/>
                <a:cxnLst/>
                <a:rect l="l" t="t" r="r" b="b"/>
                <a:pathLst>
                  <a:path w="977" h="925" extrusionOk="0">
                    <a:moveTo>
                      <a:pt x="655" y="1"/>
                    </a:moveTo>
                    <a:cubicBezTo>
                      <a:pt x="560" y="167"/>
                      <a:pt x="310" y="155"/>
                      <a:pt x="155" y="274"/>
                    </a:cubicBezTo>
                    <a:cubicBezTo>
                      <a:pt x="0" y="429"/>
                      <a:pt x="12" y="691"/>
                      <a:pt x="179" y="834"/>
                    </a:cubicBezTo>
                    <a:cubicBezTo>
                      <a:pt x="260" y="894"/>
                      <a:pt x="355" y="924"/>
                      <a:pt x="449" y="924"/>
                    </a:cubicBezTo>
                    <a:cubicBezTo>
                      <a:pt x="560" y="924"/>
                      <a:pt x="672" y="882"/>
                      <a:pt x="762" y="798"/>
                    </a:cubicBezTo>
                    <a:cubicBezTo>
                      <a:pt x="917" y="644"/>
                      <a:pt x="976" y="417"/>
                      <a:pt x="917" y="215"/>
                    </a:cubicBezTo>
                    <a:lnTo>
                      <a:pt x="655" y="132"/>
                    </a:lnTo>
                    <a:lnTo>
                      <a:pt x="6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69"/>
              <p:cNvSpPr/>
              <p:nvPr/>
            </p:nvSpPr>
            <p:spPr>
              <a:xfrm rot="-362304">
                <a:off x="1197234" y="3616608"/>
                <a:ext cx="21526" cy="18251"/>
              </a:xfrm>
              <a:custGeom>
                <a:avLst/>
                <a:gdLst/>
                <a:ahLst/>
                <a:cxnLst/>
                <a:rect l="l" t="t" r="r" b="b"/>
                <a:pathLst>
                  <a:path w="861" h="730" extrusionOk="0">
                    <a:moveTo>
                      <a:pt x="334" y="1"/>
                    </a:moveTo>
                    <a:cubicBezTo>
                      <a:pt x="286" y="215"/>
                      <a:pt x="0" y="370"/>
                      <a:pt x="72" y="572"/>
                    </a:cubicBezTo>
                    <a:cubicBezTo>
                      <a:pt x="107" y="644"/>
                      <a:pt x="191" y="703"/>
                      <a:pt x="274" y="715"/>
                    </a:cubicBezTo>
                    <a:cubicBezTo>
                      <a:pt x="311" y="725"/>
                      <a:pt x="349" y="729"/>
                      <a:pt x="388" y="729"/>
                    </a:cubicBezTo>
                    <a:cubicBezTo>
                      <a:pt x="587" y="729"/>
                      <a:pt x="794" y="607"/>
                      <a:pt x="834" y="417"/>
                    </a:cubicBezTo>
                    <a:cubicBezTo>
                      <a:pt x="861" y="244"/>
                      <a:pt x="679" y="64"/>
                      <a:pt x="517" y="64"/>
                    </a:cubicBezTo>
                    <a:cubicBezTo>
                      <a:pt x="468" y="64"/>
                      <a:pt x="420" y="81"/>
                      <a:pt x="381" y="120"/>
                    </a:cubicBezTo>
                    <a:lnTo>
                      <a:pt x="33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69"/>
              <p:cNvSpPr/>
              <p:nvPr/>
            </p:nvSpPr>
            <p:spPr>
              <a:xfrm rot="-362304">
                <a:off x="1159623" y="3609287"/>
                <a:ext cx="14376" cy="13751"/>
              </a:xfrm>
              <a:custGeom>
                <a:avLst/>
                <a:gdLst/>
                <a:ahLst/>
                <a:cxnLst/>
                <a:rect l="l" t="t" r="r" b="b"/>
                <a:pathLst>
                  <a:path w="575" h="550" extrusionOk="0">
                    <a:moveTo>
                      <a:pt x="276" y="0"/>
                    </a:moveTo>
                    <a:lnTo>
                      <a:pt x="360" y="203"/>
                    </a:lnTo>
                    <a:cubicBezTo>
                      <a:pt x="331" y="176"/>
                      <a:pt x="298" y="165"/>
                      <a:pt x="265" y="165"/>
                    </a:cubicBezTo>
                    <a:cubicBezTo>
                      <a:pt x="135" y="165"/>
                      <a:pt x="0" y="341"/>
                      <a:pt x="86" y="465"/>
                    </a:cubicBezTo>
                    <a:cubicBezTo>
                      <a:pt x="127" y="523"/>
                      <a:pt x="193" y="550"/>
                      <a:pt x="263" y="550"/>
                    </a:cubicBezTo>
                    <a:cubicBezTo>
                      <a:pt x="376" y="550"/>
                      <a:pt x="497" y="480"/>
                      <a:pt x="526" y="369"/>
                    </a:cubicBezTo>
                    <a:cubicBezTo>
                      <a:pt x="574" y="203"/>
                      <a:pt x="455" y="24"/>
                      <a:pt x="2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69"/>
              <p:cNvSpPr/>
              <p:nvPr/>
            </p:nvSpPr>
            <p:spPr>
              <a:xfrm rot="-362304">
                <a:off x="1243990" y="3598102"/>
                <a:ext cx="16926" cy="17426"/>
              </a:xfrm>
              <a:custGeom>
                <a:avLst/>
                <a:gdLst/>
                <a:ahLst/>
                <a:cxnLst/>
                <a:rect l="l" t="t" r="r" b="b"/>
                <a:pathLst>
                  <a:path w="677" h="697" extrusionOk="0">
                    <a:moveTo>
                      <a:pt x="273" y="0"/>
                    </a:moveTo>
                    <a:cubicBezTo>
                      <a:pt x="262" y="0"/>
                      <a:pt x="251" y="1"/>
                      <a:pt x="239" y="2"/>
                    </a:cubicBezTo>
                    <a:lnTo>
                      <a:pt x="251" y="2"/>
                    </a:lnTo>
                    <a:lnTo>
                      <a:pt x="251" y="73"/>
                    </a:lnTo>
                    <a:cubicBezTo>
                      <a:pt x="72" y="192"/>
                      <a:pt x="1" y="419"/>
                      <a:pt x="48" y="621"/>
                    </a:cubicBezTo>
                    <a:cubicBezTo>
                      <a:pt x="113" y="673"/>
                      <a:pt x="187" y="697"/>
                      <a:pt x="262" y="697"/>
                    </a:cubicBezTo>
                    <a:cubicBezTo>
                      <a:pt x="408" y="697"/>
                      <a:pt x="553" y="604"/>
                      <a:pt x="608" y="454"/>
                    </a:cubicBezTo>
                    <a:cubicBezTo>
                      <a:pt x="676" y="227"/>
                      <a:pt x="506" y="0"/>
                      <a:pt x="2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69"/>
              <p:cNvSpPr/>
              <p:nvPr/>
            </p:nvSpPr>
            <p:spPr>
              <a:xfrm rot="-362304">
                <a:off x="1723659" y="3270334"/>
                <a:ext cx="23401" cy="33402"/>
              </a:xfrm>
              <a:custGeom>
                <a:avLst/>
                <a:gdLst/>
                <a:ahLst/>
                <a:cxnLst/>
                <a:rect l="l" t="t" r="r" b="b"/>
                <a:pathLst>
                  <a:path w="936" h="1336" extrusionOk="0">
                    <a:moveTo>
                      <a:pt x="295" y="0"/>
                    </a:moveTo>
                    <a:cubicBezTo>
                      <a:pt x="157" y="0"/>
                      <a:pt x="1" y="178"/>
                      <a:pt x="19" y="342"/>
                    </a:cubicBezTo>
                    <a:cubicBezTo>
                      <a:pt x="31" y="544"/>
                      <a:pt x="209" y="723"/>
                      <a:pt x="293" y="913"/>
                    </a:cubicBezTo>
                    <a:cubicBezTo>
                      <a:pt x="328" y="1033"/>
                      <a:pt x="376" y="1140"/>
                      <a:pt x="448" y="1235"/>
                    </a:cubicBezTo>
                    <a:cubicBezTo>
                      <a:pt x="487" y="1298"/>
                      <a:pt x="564" y="1335"/>
                      <a:pt x="642" y="1335"/>
                    </a:cubicBezTo>
                    <a:cubicBezTo>
                      <a:pt x="682" y="1335"/>
                      <a:pt x="721" y="1326"/>
                      <a:pt x="757" y="1306"/>
                    </a:cubicBezTo>
                    <a:cubicBezTo>
                      <a:pt x="793" y="1259"/>
                      <a:pt x="829" y="1211"/>
                      <a:pt x="840" y="1152"/>
                    </a:cubicBezTo>
                    <a:cubicBezTo>
                      <a:pt x="912" y="949"/>
                      <a:pt x="936" y="747"/>
                      <a:pt x="912" y="532"/>
                    </a:cubicBezTo>
                    <a:cubicBezTo>
                      <a:pt x="876" y="330"/>
                      <a:pt x="614" y="68"/>
                      <a:pt x="412" y="56"/>
                    </a:cubicBezTo>
                    <a:cubicBezTo>
                      <a:pt x="378" y="17"/>
                      <a:pt x="337" y="0"/>
                      <a:pt x="2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69"/>
              <p:cNvSpPr/>
              <p:nvPr/>
            </p:nvSpPr>
            <p:spPr>
              <a:xfrm rot="-362304">
                <a:off x="1340845" y="3343177"/>
                <a:ext cx="1071352" cy="1148306"/>
              </a:xfrm>
              <a:custGeom>
                <a:avLst/>
                <a:gdLst/>
                <a:ahLst/>
                <a:cxnLst/>
                <a:rect l="l" t="t" r="r" b="b"/>
                <a:pathLst>
                  <a:path w="42852" h="45930" extrusionOk="0">
                    <a:moveTo>
                      <a:pt x="17496" y="1"/>
                    </a:moveTo>
                    <a:cubicBezTo>
                      <a:pt x="17224" y="1"/>
                      <a:pt x="16948" y="31"/>
                      <a:pt x="16681" y="70"/>
                    </a:cubicBezTo>
                    <a:cubicBezTo>
                      <a:pt x="15360" y="284"/>
                      <a:pt x="14074" y="677"/>
                      <a:pt x="12859" y="1248"/>
                    </a:cubicBezTo>
                    <a:cubicBezTo>
                      <a:pt x="12510" y="1409"/>
                      <a:pt x="12137" y="1585"/>
                      <a:pt x="11772" y="1585"/>
                    </a:cubicBezTo>
                    <a:cubicBezTo>
                      <a:pt x="11678" y="1585"/>
                      <a:pt x="11583" y="1573"/>
                      <a:pt x="11490" y="1546"/>
                    </a:cubicBezTo>
                    <a:cubicBezTo>
                      <a:pt x="11085" y="1427"/>
                      <a:pt x="10788" y="1034"/>
                      <a:pt x="10383" y="951"/>
                    </a:cubicBezTo>
                    <a:cubicBezTo>
                      <a:pt x="10378" y="949"/>
                      <a:pt x="10372" y="948"/>
                      <a:pt x="10366" y="948"/>
                    </a:cubicBezTo>
                    <a:cubicBezTo>
                      <a:pt x="10024" y="948"/>
                      <a:pt x="8313" y="3219"/>
                      <a:pt x="7752" y="3558"/>
                    </a:cubicBezTo>
                    <a:cubicBezTo>
                      <a:pt x="6478" y="4332"/>
                      <a:pt x="5037" y="4749"/>
                      <a:pt x="3763" y="5511"/>
                    </a:cubicBezTo>
                    <a:cubicBezTo>
                      <a:pt x="1525" y="6868"/>
                      <a:pt x="1" y="9428"/>
                      <a:pt x="144" y="12035"/>
                    </a:cubicBezTo>
                    <a:cubicBezTo>
                      <a:pt x="215" y="13250"/>
                      <a:pt x="620" y="14417"/>
                      <a:pt x="1025" y="15560"/>
                    </a:cubicBezTo>
                    <a:cubicBezTo>
                      <a:pt x="2120" y="18703"/>
                      <a:pt x="3406" y="22072"/>
                      <a:pt x="6216" y="23834"/>
                    </a:cubicBezTo>
                    <a:cubicBezTo>
                      <a:pt x="8728" y="25406"/>
                      <a:pt x="11919" y="25323"/>
                      <a:pt x="14753" y="26204"/>
                    </a:cubicBezTo>
                    <a:cubicBezTo>
                      <a:pt x="15646" y="26478"/>
                      <a:pt x="16562" y="26894"/>
                      <a:pt x="17039" y="27704"/>
                    </a:cubicBezTo>
                    <a:cubicBezTo>
                      <a:pt x="17562" y="28609"/>
                      <a:pt x="17360" y="29752"/>
                      <a:pt x="17265" y="30811"/>
                    </a:cubicBezTo>
                    <a:cubicBezTo>
                      <a:pt x="16872" y="35348"/>
                      <a:pt x="18777" y="39884"/>
                      <a:pt x="18467" y="44396"/>
                    </a:cubicBezTo>
                    <a:cubicBezTo>
                      <a:pt x="18408" y="45182"/>
                      <a:pt x="19003" y="45861"/>
                      <a:pt x="19789" y="45920"/>
                    </a:cubicBezTo>
                    <a:cubicBezTo>
                      <a:pt x="19894" y="45927"/>
                      <a:pt x="19999" y="45930"/>
                      <a:pt x="20104" y="45930"/>
                    </a:cubicBezTo>
                    <a:cubicBezTo>
                      <a:pt x="22028" y="45930"/>
                      <a:pt x="23988" y="44921"/>
                      <a:pt x="25659" y="43837"/>
                    </a:cubicBezTo>
                    <a:cubicBezTo>
                      <a:pt x="29826" y="41110"/>
                      <a:pt x="33743" y="37407"/>
                      <a:pt x="34957" y="32574"/>
                    </a:cubicBezTo>
                    <a:cubicBezTo>
                      <a:pt x="35148" y="31776"/>
                      <a:pt x="35303" y="30907"/>
                      <a:pt x="35898" y="30335"/>
                    </a:cubicBezTo>
                    <a:cubicBezTo>
                      <a:pt x="36481" y="29752"/>
                      <a:pt x="37553" y="29478"/>
                      <a:pt x="37732" y="28645"/>
                    </a:cubicBezTo>
                    <a:cubicBezTo>
                      <a:pt x="37839" y="28133"/>
                      <a:pt x="37553" y="27632"/>
                      <a:pt x="37434" y="27121"/>
                    </a:cubicBezTo>
                    <a:cubicBezTo>
                      <a:pt x="37220" y="26132"/>
                      <a:pt x="37684" y="25120"/>
                      <a:pt x="38315" y="24334"/>
                    </a:cubicBezTo>
                    <a:cubicBezTo>
                      <a:pt x="38946" y="23549"/>
                      <a:pt x="39756" y="22906"/>
                      <a:pt x="40399" y="22132"/>
                    </a:cubicBezTo>
                    <a:cubicBezTo>
                      <a:pt x="42125" y="20024"/>
                      <a:pt x="42470" y="17143"/>
                      <a:pt x="42744" y="14428"/>
                    </a:cubicBezTo>
                    <a:cubicBezTo>
                      <a:pt x="42816" y="13655"/>
                      <a:pt x="42851" y="12750"/>
                      <a:pt x="42244" y="12250"/>
                    </a:cubicBezTo>
                    <a:cubicBezTo>
                      <a:pt x="41994" y="12035"/>
                      <a:pt x="41649" y="11940"/>
                      <a:pt x="41327" y="11845"/>
                    </a:cubicBezTo>
                    <a:cubicBezTo>
                      <a:pt x="38327" y="10940"/>
                      <a:pt x="35636" y="9225"/>
                      <a:pt x="33541" y="6904"/>
                    </a:cubicBezTo>
                    <a:cubicBezTo>
                      <a:pt x="31505" y="4618"/>
                      <a:pt x="29921" y="1665"/>
                      <a:pt x="27087" y="522"/>
                    </a:cubicBezTo>
                    <a:cubicBezTo>
                      <a:pt x="26845" y="434"/>
                      <a:pt x="26580" y="355"/>
                      <a:pt x="26322" y="355"/>
                    </a:cubicBezTo>
                    <a:cubicBezTo>
                      <a:pt x="26163" y="355"/>
                      <a:pt x="26007" y="385"/>
                      <a:pt x="25861" y="462"/>
                    </a:cubicBezTo>
                    <a:cubicBezTo>
                      <a:pt x="25659" y="605"/>
                      <a:pt x="25468" y="784"/>
                      <a:pt x="25325" y="998"/>
                    </a:cubicBezTo>
                    <a:cubicBezTo>
                      <a:pt x="24600" y="1873"/>
                      <a:pt x="23465" y="2318"/>
                      <a:pt x="22334" y="2318"/>
                    </a:cubicBezTo>
                    <a:cubicBezTo>
                      <a:pt x="21309" y="2318"/>
                      <a:pt x="20287" y="1954"/>
                      <a:pt x="19575" y="1213"/>
                    </a:cubicBezTo>
                    <a:cubicBezTo>
                      <a:pt x="19277" y="891"/>
                      <a:pt x="19015" y="522"/>
                      <a:pt x="18646" y="284"/>
                    </a:cubicBezTo>
                    <a:cubicBezTo>
                      <a:pt x="18303" y="70"/>
                      <a:pt x="17904" y="1"/>
                      <a:pt x="1749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69"/>
              <p:cNvSpPr/>
              <p:nvPr/>
            </p:nvSpPr>
            <p:spPr>
              <a:xfrm rot="-362304">
                <a:off x="1422130" y="2472690"/>
                <a:ext cx="1211259" cy="1085228"/>
              </a:xfrm>
              <a:custGeom>
                <a:avLst/>
                <a:gdLst/>
                <a:ahLst/>
                <a:cxnLst/>
                <a:rect l="l" t="t" r="r" b="b"/>
                <a:pathLst>
                  <a:path w="48448" h="43407" extrusionOk="0">
                    <a:moveTo>
                      <a:pt x="22253" y="1"/>
                    </a:moveTo>
                    <a:lnTo>
                      <a:pt x="22253" y="1"/>
                    </a:lnTo>
                    <a:cubicBezTo>
                      <a:pt x="22313" y="417"/>
                      <a:pt x="22599" y="763"/>
                      <a:pt x="22849" y="1108"/>
                    </a:cubicBezTo>
                    <a:cubicBezTo>
                      <a:pt x="23087" y="1453"/>
                      <a:pt x="23289" y="1930"/>
                      <a:pt x="23099" y="2311"/>
                    </a:cubicBezTo>
                    <a:cubicBezTo>
                      <a:pt x="22872" y="2775"/>
                      <a:pt x="22206" y="2906"/>
                      <a:pt x="21991" y="3382"/>
                    </a:cubicBezTo>
                    <a:cubicBezTo>
                      <a:pt x="21789" y="3846"/>
                      <a:pt x="22146" y="4370"/>
                      <a:pt x="22527" y="4716"/>
                    </a:cubicBezTo>
                    <a:cubicBezTo>
                      <a:pt x="22908" y="5061"/>
                      <a:pt x="23372" y="5394"/>
                      <a:pt x="23480" y="5894"/>
                    </a:cubicBezTo>
                    <a:cubicBezTo>
                      <a:pt x="23563" y="6311"/>
                      <a:pt x="23361" y="6728"/>
                      <a:pt x="23277" y="7156"/>
                    </a:cubicBezTo>
                    <a:cubicBezTo>
                      <a:pt x="23194" y="7573"/>
                      <a:pt x="23337" y="8121"/>
                      <a:pt x="23753" y="8216"/>
                    </a:cubicBezTo>
                    <a:cubicBezTo>
                      <a:pt x="23799" y="8226"/>
                      <a:pt x="23845" y="8229"/>
                      <a:pt x="23891" y="8229"/>
                    </a:cubicBezTo>
                    <a:cubicBezTo>
                      <a:pt x="24000" y="8229"/>
                      <a:pt x="24111" y="8211"/>
                      <a:pt x="24216" y="8211"/>
                    </a:cubicBezTo>
                    <a:cubicBezTo>
                      <a:pt x="24292" y="8211"/>
                      <a:pt x="24365" y="8220"/>
                      <a:pt x="24432" y="8252"/>
                    </a:cubicBezTo>
                    <a:cubicBezTo>
                      <a:pt x="24789" y="8418"/>
                      <a:pt x="24670" y="9002"/>
                      <a:pt x="24373" y="9264"/>
                    </a:cubicBezTo>
                    <a:cubicBezTo>
                      <a:pt x="24087" y="9538"/>
                      <a:pt x="23670" y="9716"/>
                      <a:pt x="23515" y="10085"/>
                    </a:cubicBezTo>
                    <a:cubicBezTo>
                      <a:pt x="23277" y="10645"/>
                      <a:pt x="23742" y="11359"/>
                      <a:pt x="23408" y="11871"/>
                    </a:cubicBezTo>
                    <a:cubicBezTo>
                      <a:pt x="23277" y="12038"/>
                      <a:pt x="23099" y="12181"/>
                      <a:pt x="22896" y="12276"/>
                    </a:cubicBezTo>
                    <a:lnTo>
                      <a:pt x="20194" y="13764"/>
                    </a:lnTo>
                    <a:cubicBezTo>
                      <a:pt x="20015" y="13836"/>
                      <a:pt x="19860" y="13967"/>
                      <a:pt x="19741" y="14122"/>
                    </a:cubicBezTo>
                    <a:cubicBezTo>
                      <a:pt x="19372" y="14657"/>
                      <a:pt x="19991" y="15324"/>
                      <a:pt x="20098" y="15967"/>
                    </a:cubicBezTo>
                    <a:cubicBezTo>
                      <a:pt x="20194" y="16527"/>
                      <a:pt x="19872" y="17086"/>
                      <a:pt x="19432" y="17431"/>
                    </a:cubicBezTo>
                    <a:cubicBezTo>
                      <a:pt x="18991" y="17789"/>
                      <a:pt x="18443" y="17967"/>
                      <a:pt x="17908" y="18146"/>
                    </a:cubicBezTo>
                    <a:cubicBezTo>
                      <a:pt x="17478" y="18285"/>
                      <a:pt x="16980" y="18406"/>
                      <a:pt x="16524" y="18406"/>
                    </a:cubicBezTo>
                    <a:cubicBezTo>
                      <a:pt x="16006" y="18406"/>
                      <a:pt x="15541" y="18251"/>
                      <a:pt x="15288" y="17789"/>
                    </a:cubicBezTo>
                    <a:cubicBezTo>
                      <a:pt x="15169" y="17598"/>
                      <a:pt x="15145" y="17372"/>
                      <a:pt x="15229" y="17181"/>
                    </a:cubicBezTo>
                    <a:cubicBezTo>
                      <a:pt x="15393" y="16837"/>
                      <a:pt x="15779" y="16809"/>
                      <a:pt x="16179" y="16809"/>
                    </a:cubicBezTo>
                    <a:cubicBezTo>
                      <a:pt x="16259" y="16809"/>
                      <a:pt x="16339" y="16810"/>
                      <a:pt x="16418" y="16810"/>
                    </a:cubicBezTo>
                    <a:cubicBezTo>
                      <a:pt x="16836" y="16810"/>
                      <a:pt x="17226" y="16778"/>
                      <a:pt x="17348" y="16384"/>
                    </a:cubicBezTo>
                    <a:cubicBezTo>
                      <a:pt x="17443" y="16050"/>
                      <a:pt x="17288" y="15705"/>
                      <a:pt x="16979" y="15562"/>
                    </a:cubicBezTo>
                    <a:cubicBezTo>
                      <a:pt x="15785" y="14955"/>
                      <a:pt x="14475" y="14232"/>
                      <a:pt x="13134" y="14232"/>
                    </a:cubicBezTo>
                    <a:cubicBezTo>
                      <a:pt x="12924" y="14232"/>
                      <a:pt x="12713" y="14250"/>
                      <a:pt x="12502" y="14288"/>
                    </a:cubicBezTo>
                    <a:cubicBezTo>
                      <a:pt x="11835" y="14407"/>
                      <a:pt x="11228" y="14729"/>
                      <a:pt x="10633" y="15062"/>
                    </a:cubicBezTo>
                    <a:lnTo>
                      <a:pt x="8549" y="16181"/>
                    </a:lnTo>
                    <a:cubicBezTo>
                      <a:pt x="7728" y="16622"/>
                      <a:pt x="6847" y="17122"/>
                      <a:pt x="6585" y="18086"/>
                    </a:cubicBezTo>
                    <a:cubicBezTo>
                      <a:pt x="6454" y="18551"/>
                      <a:pt x="6573" y="19051"/>
                      <a:pt x="6918" y="19384"/>
                    </a:cubicBezTo>
                    <a:cubicBezTo>
                      <a:pt x="7148" y="19600"/>
                      <a:pt x="7410" y="19689"/>
                      <a:pt x="7677" y="19689"/>
                    </a:cubicBezTo>
                    <a:cubicBezTo>
                      <a:pt x="8100" y="19689"/>
                      <a:pt x="8535" y="19467"/>
                      <a:pt x="8871" y="19182"/>
                    </a:cubicBezTo>
                    <a:cubicBezTo>
                      <a:pt x="9335" y="18813"/>
                      <a:pt x="9692" y="18313"/>
                      <a:pt x="10204" y="18003"/>
                    </a:cubicBezTo>
                    <a:cubicBezTo>
                      <a:pt x="10579" y="17779"/>
                      <a:pt x="10997" y="17668"/>
                      <a:pt x="11414" y="17668"/>
                    </a:cubicBezTo>
                    <a:cubicBezTo>
                      <a:pt x="11884" y="17668"/>
                      <a:pt x="12354" y="17809"/>
                      <a:pt x="12764" y="18086"/>
                    </a:cubicBezTo>
                    <a:cubicBezTo>
                      <a:pt x="12907" y="18622"/>
                      <a:pt x="13074" y="19182"/>
                      <a:pt x="12990" y="19729"/>
                    </a:cubicBezTo>
                    <a:cubicBezTo>
                      <a:pt x="12907" y="20289"/>
                      <a:pt x="12502" y="20837"/>
                      <a:pt x="11942" y="20908"/>
                    </a:cubicBezTo>
                    <a:cubicBezTo>
                      <a:pt x="11908" y="20912"/>
                      <a:pt x="11874" y="20914"/>
                      <a:pt x="11841" y="20914"/>
                    </a:cubicBezTo>
                    <a:cubicBezTo>
                      <a:pt x="11402" y="20914"/>
                      <a:pt x="10993" y="20566"/>
                      <a:pt x="10871" y="20146"/>
                    </a:cubicBezTo>
                    <a:cubicBezTo>
                      <a:pt x="10814" y="19953"/>
                      <a:pt x="10638" y="19836"/>
                      <a:pt x="10456" y="19836"/>
                    </a:cubicBezTo>
                    <a:cubicBezTo>
                      <a:pt x="10369" y="19836"/>
                      <a:pt x="10281" y="19862"/>
                      <a:pt x="10204" y="19920"/>
                    </a:cubicBezTo>
                    <a:cubicBezTo>
                      <a:pt x="10109" y="19991"/>
                      <a:pt x="10026" y="20075"/>
                      <a:pt x="9966" y="20182"/>
                    </a:cubicBezTo>
                    <a:cubicBezTo>
                      <a:pt x="9776" y="20479"/>
                      <a:pt x="9704" y="20825"/>
                      <a:pt x="9585" y="21158"/>
                    </a:cubicBezTo>
                    <a:cubicBezTo>
                      <a:pt x="9204" y="22182"/>
                      <a:pt x="8275" y="22885"/>
                      <a:pt x="7406" y="23527"/>
                    </a:cubicBezTo>
                    <a:cubicBezTo>
                      <a:pt x="6216" y="24409"/>
                      <a:pt x="4977" y="25313"/>
                      <a:pt x="3537" y="25671"/>
                    </a:cubicBezTo>
                    <a:cubicBezTo>
                      <a:pt x="3322" y="25730"/>
                      <a:pt x="3072" y="25778"/>
                      <a:pt x="2953" y="25968"/>
                    </a:cubicBezTo>
                    <a:cubicBezTo>
                      <a:pt x="2703" y="26385"/>
                      <a:pt x="3299" y="26814"/>
                      <a:pt x="3441" y="27278"/>
                    </a:cubicBezTo>
                    <a:cubicBezTo>
                      <a:pt x="3559" y="27696"/>
                      <a:pt x="3205" y="28364"/>
                      <a:pt x="2769" y="28364"/>
                    </a:cubicBezTo>
                    <a:cubicBezTo>
                      <a:pt x="2720" y="28364"/>
                      <a:pt x="2670" y="28356"/>
                      <a:pt x="2620" y="28338"/>
                    </a:cubicBezTo>
                    <a:cubicBezTo>
                      <a:pt x="2332" y="28222"/>
                      <a:pt x="2027" y="28152"/>
                      <a:pt x="1724" y="28152"/>
                    </a:cubicBezTo>
                    <a:cubicBezTo>
                      <a:pt x="1462" y="28152"/>
                      <a:pt x="1201" y="28204"/>
                      <a:pt x="953" y="28326"/>
                    </a:cubicBezTo>
                    <a:cubicBezTo>
                      <a:pt x="1" y="28790"/>
                      <a:pt x="155" y="29481"/>
                      <a:pt x="298" y="30112"/>
                    </a:cubicBezTo>
                    <a:cubicBezTo>
                      <a:pt x="512" y="31005"/>
                      <a:pt x="739" y="31898"/>
                      <a:pt x="953" y="32790"/>
                    </a:cubicBezTo>
                    <a:cubicBezTo>
                      <a:pt x="1596" y="32802"/>
                      <a:pt x="2179" y="33136"/>
                      <a:pt x="2525" y="33683"/>
                    </a:cubicBezTo>
                    <a:cubicBezTo>
                      <a:pt x="2561" y="33693"/>
                      <a:pt x="2597" y="33697"/>
                      <a:pt x="2633" y="33697"/>
                    </a:cubicBezTo>
                    <a:cubicBezTo>
                      <a:pt x="2908" y="33697"/>
                      <a:pt x="3147" y="33431"/>
                      <a:pt x="3358" y="33231"/>
                    </a:cubicBezTo>
                    <a:cubicBezTo>
                      <a:pt x="3722" y="32929"/>
                      <a:pt x="4172" y="32768"/>
                      <a:pt x="4626" y="32768"/>
                    </a:cubicBezTo>
                    <a:cubicBezTo>
                      <a:pt x="4869" y="32768"/>
                      <a:pt x="5114" y="32814"/>
                      <a:pt x="5346" y="32910"/>
                    </a:cubicBezTo>
                    <a:lnTo>
                      <a:pt x="6085" y="30564"/>
                    </a:lnTo>
                    <a:cubicBezTo>
                      <a:pt x="6144" y="30338"/>
                      <a:pt x="6227" y="30100"/>
                      <a:pt x="6430" y="29981"/>
                    </a:cubicBezTo>
                    <a:cubicBezTo>
                      <a:pt x="6644" y="29862"/>
                      <a:pt x="6906" y="29909"/>
                      <a:pt x="7132" y="29850"/>
                    </a:cubicBezTo>
                    <a:cubicBezTo>
                      <a:pt x="7644" y="29719"/>
                      <a:pt x="7882" y="29135"/>
                      <a:pt x="7954" y="28611"/>
                    </a:cubicBezTo>
                    <a:cubicBezTo>
                      <a:pt x="8037" y="27933"/>
                      <a:pt x="8002" y="27159"/>
                      <a:pt x="8728" y="26742"/>
                    </a:cubicBezTo>
                    <a:cubicBezTo>
                      <a:pt x="8958" y="26627"/>
                      <a:pt x="9208" y="26565"/>
                      <a:pt x="9463" y="26565"/>
                    </a:cubicBezTo>
                    <a:cubicBezTo>
                      <a:pt x="9551" y="26565"/>
                      <a:pt x="9639" y="26572"/>
                      <a:pt x="9728" y="26587"/>
                    </a:cubicBezTo>
                    <a:cubicBezTo>
                      <a:pt x="10561" y="26718"/>
                      <a:pt x="11169" y="27314"/>
                      <a:pt x="11752" y="27885"/>
                    </a:cubicBezTo>
                    <a:cubicBezTo>
                      <a:pt x="12466" y="28600"/>
                      <a:pt x="13205" y="29338"/>
                      <a:pt x="13657" y="30254"/>
                    </a:cubicBezTo>
                    <a:cubicBezTo>
                      <a:pt x="14062" y="31076"/>
                      <a:pt x="14193" y="32088"/>
                      <a:pt x="13836" y="32921"/>
                    </a:cubicBezTo>
                    <a:cubicBezTo>
                      <a:pt x="13764" y="33088"/>
                      <a:pt x="13883" y="33279"/>
                      <a:pt x="14074" y="33291"/>
                    </a:cubicBezTo>
                    <a:cubicBezTo>
                      <a:pt x="14431" y="33279"/>
                      <a:pt x="14764" y="33076"/>
                      <a:pt x="14943" y="32767"/>
                    </a:cubicBezTo>
                    <a:cubicBezTo>
                      <a:pt x="15193" y="32338"/>
                      <a:pt x="15181" y="31814"/>
                      <a:pt x="15157" y="31326"/>
                    </a:cubicBezTo>
                    <a:lnTo>
                      <a:pt x="15157" y="31326"/>
                    </a:lnTo>
                    <a:lnTo>
                      <a:pt x="15943" y="31767"/>
                    </a:lnTo>
                    <a:cubicBezTo>
                      <a:pt x="16241" y="31267"/>
                      <a:pt x="15895" y="30624"/>
                      <a:pt x="15479" y="30207"/>
                    </a:cubicBezTo>
                    <a:cubicBezTo>
                      <a:pt x="15062" y="29802"/>
                      <a:pt x="14538" y="29397"/>
                      <a:pt x="14443" y="28826"/>
                    </a:cubicBezTo>
                    <a:cubicBezTo>
                      <a:pt x="14383" y="28421"/>
                      <a:pt x="14538" y="28004"/>
                      <a:pt x="14431" y="27611"/>
                    </a:cubicBezTo>
                    <a:cubicBezTo>
                      <a:pt x="14324" y="27266"/>
                      <a:pt x="14038" y="27016"/>
                      <a:pt x="13847" y="26695"/>
                    </a:cubicBezTo>
                    <a:cubicBezTo>
                      <a:pt x="13633" y="26337"/>
                      <a:pt x="13645" y="25742"/>
                      <a:pt x="14145" y="25694"/>
                    </a:cubicBezTo>
                    <a:cubicBezTo>
                      <a:pt x="14164" y="25693"/>
                      <a:pt x="14183" y="25692"/>
                      <a:pt x="14202" y="25692"/>
                    </a:cubicBezTo>
                    <a:cubicBezTo>
                      <a:pt x="14443" y="25692"/>
                      <a:pt x="14666" y="25832"/>
                      <a:pt x="14776" y="26063"/>
                    </a:cubicBezTo>
                    <a:cubicBezTo>
                      <a:pt x="15741" y="27992"/>
                      <a:pt x="17562" y="29350"/>
                      <a:pt x="19693" y="29743"/>
                    </a:cubicBezTo>
                    <a:cubicBezTo>
                      <a:pt x="19778" y="29757"/>
                      <a:pt x="19863" y="29764"/>
                      <a:pt x="19949" y="29764"/>
                    </a:cubicBezTo>
                    <a:cubicBezTo>
                      <a:pt x="20285" y="29764"/>
                      <a:pt x="20621" y="29654"/>
                      <a:pt x="20896" y="29445"/>
                    </a:cubicBezTo>
                    <a:cubicBezTo>
                      <a:pt x="21360" y="29076"/>
                      <a:pt x="21241" y="28683"/>
                      <a:pt x="21170" y="28302"/>
                    </a:cubicBezTo>
                    <a:cubicBezTo>
                      <a:pt x="20932" y="27076"/>
                      <a:pt x="21110" y="25802"/>
                      <a:pt x="21658" y="24682"/>
                    </a:cubicBezTo>
                    <a:cubicBezTo>
                      <a:pt x="21745" y="24488"/>
                      <a:pt x="21936" y="24365"/>
                      <a:pt x="22145" y="24365"/>
                    </a:cubicBezTo>
                    <a:cubicBezTo>
                      <a:pt x="22192" y="24365"/>
                      <a:pt x="22241" y="24372"/>
                      <a:pt x="22289" y="24385"/>
                    </a:cubicBezTo>
                    <a:cubicBezTo>
                      <a:pt x="22694" y="24504"/>
                      <a:pt x="22515" y="24944"/>
                      <a:pt x="22730" y="25171"/>
                    </a:cubicBezTo>
                    <a:cubicBezTo>
                      <a:pt x="22798" y="25241"/>
                      <a:pt x="22874" y="25269"/>
                      <a:pt x="22954" y="25269"/>
                    </a:cubicBezTo>
                    <a:cubicBezTo>
                      <a:pt x="23279" y="25269"/>
                      <a:pt x="23688" y="24811"/>
                      <a:pt x="24068" y="24811"/>
                    </a:cubicBezTo>
                    <a:cubicBezTo>
                      <a:pt x="24119" y="24811"/>
                      <a:pt x="24169" y="24819"/>
                      <a:pt x="24218" y="24837"/>
                    </a:cubicBezTo>
                    <a:cubicBezTo>
                      <a:pt x="24337" y="24897"/>
                      <a:pt x="24444" y="24992"/>
                      <a:pt x="24515" y="25099"/>
                    </a:cubicBezTo>
                    <a:lnTo>
                      <a:pt x="26647" y="27802"/>
                    </a:lnTo>
                    <a:cubicBezTo>
                      <a:pt x="26754" y="27921"/>
                      <a:pt x="26837" y="28076"/>
                      <a:pt x="26873" y="28242"/>
                    </a:cubicBezTo>
                    <a:cubicBezTo>
                      <a:pt x="26907" y="28605"/>
                      <a:pt x="26528" y="28788"/>
                      <a:pt x="26144" y="28788"/>
                    </a:cubicBezTo>
                    <a:cubicBezTo>
                      <a:pt x="25985" y="28788"/>
                      <a:pt x="25826" y="28757"/>
                      <a:pt x="25694" y="28695"/>
                    </a:cubicBezTo>
                    <a:cubicBezTo>
                      <a:pt x="25289" y="28508"/>
                      <a:pt x="24893" y="28185"/>
                      <a:pt x="24466" y="28185"/>
                    </a:cubicBezTo>
                    <a:cubicBezTo>
                      <a:pt x="24404" y="28185"/>
                      <a:pt x="24341" y="28191"/>
                      <a:pt x="24277" y="28207"/>
                    </a:cubicBezTo>
                    <a:cubicBezTo>
                      <a:pt x="23694" y="28361"/>
                      <a:pt x="23492" y="29123"/>
                      <a:pt x="22932" y="29362"/>
                    </a:cubicBezTo>
                    <a:cubicBezTo>
                      <a:pt x="22706" y="29469"/>
                      <a:pt x="22420" y="29481"/>
                      <a:pt x="22301" y="29766"/>
                    </a:cubicBezTo>
                    <a:cubicBezTo>
                      <a:pt x="22229" y="29957"/>
                      <a:pt x="22265" y="30171"/>
                      <a:pt x="22396" y="30338"/>
                    </a:cubicBezTo>
                    <a:cubicBezTo>
                      <a:pt x="22646" y="30683"/>
                      <a:pt x="23063" y="30778"/>
                      <a:pt x="23408" y="31005"/>
                    </a:cubicBezTo>
                    <a:cubicBezTo>
                      <a:pt x="24265" y="31552"/>
                      <a:pt x="24468" y="32719"/>
                      <a:pt x="24420" y="33743"/>
                    </a:cubicBezTo>
                    <a:cubicBezTo>
                      <a:pt x="24361" y="34767"/>
                      <a:pt x="24396" y="35517"/>
                      <a:pt x="24682" y="36481"/>
                    </a:cubicBezTo>
                    <a:cubicBezTo>
                      <a:pt x="24992" y="37529"/>
                      <a:pt x="25718" y="38422"/>
                      <a:pt x="26682" y="38946"/>
                    </a:cubicBezTo>
                    <a:cubicBezTo>
                      <a:pt x="29099" y="40268"/>
                      <a:pt x="31159" y="41863"/>
                      <a:pt x="33659" y="42923"/>
                    </a:cubicBezTo>
                    <a:cubicBezTo>
                      <a:pt x="34246" y="43168"/>
                      <a:pt x="34885" y="43407"/>
                      <a:pt x="35504" y="43407"/>
                    </a:cubicBezTo>
                    <a:cubicBezTo>
                      <a:pt x="35726" y="43407"/>
                      <a:pt x="35946" y="43376"/>
                      <a:pt x="36160" y="43304"/>
                    </a:cubicBezTo>
                    <a:cubicBezTo>
                      <a:pt x="37196" y="42947"/>
                      <a:pt x="37708" y="41768"/>
                      <a:pt x="37779" y="40684"/>
                    </a:cubicBezTo>
                    <a:cubicBezTo>
                      <a:pt x="37791" y="40399"/>
                      <a:pt x="37791" y="40101"/>
                      <a:pt x="37922" y="39851"/>
                    </a:cubicBezTo>
                    <a:cubicBezTo>
                      <a:pt x="38053" y="39637"/>
                      <a:pt x="38220" y="39446"/>
                      <a:pt x="38422" y="39291"/>
                    </a:cubicBezTo>
                    <a:cubicBezTo>
                      <a:pt x="39517" y="38267"/>
                      <a:pt x="40136" y="36839"/>
                      <a:pt x="40160" y="35338"/>
                    </a:cubicBezTo>
                    <a:cubicBezTo>
                      <a:pt x="39660" y="34648"/>
                      <a:pt x="38827" y="34660"/>
                      <a:pt x="37981" y="34576"/>
                    </a:cubicBezTo>
                    <a:cubicBezTo>
                      <a:pt x="36422" y="34422"/>
                      <a:pt x="35029" y="33600"/>
                      <a:pt x="33695" y="32790"/>
                    </a:cubicBezTo>
                    <a:cubicBezTo>
                      <a:pt x="33362" y="32588"/>
                      <a:pt x="33005" y="32374"/>
                      <a:pt x="33005" y="31838"/>
                    </a:cubicBezTo>
                    <a:cubicBezTo>
                      <a:pt x="33005" y="31433"/>
                      <a:pt x="33219" y="31064"/>
                      <a:pt x="33564" y="30850"/>
                    </a:cubicBezTo>
                    <a:cubicBezTo>
                      <a:pt x="33791" y="30715"/>
                      <a:pt x="34042" y="30656"/>
                      <a:pt x="34296" y="30656"/>
                    </a:cubicBezTo>
                    <a:cubicBezTo>
                      <a:pt x="34737" y="30656"/>
                      <a:pt x="35190" y="30831"/>
                      <a:pt x="35553" y="31088"/>
                    </a:cubicBezTo>
                    <a:cubicBezTo>
                      <a:pt x="36088" y="31457"/>
                      <a:pt x="36493" y="31981"/>
                      <a:pt x="36934" y="32469"/>
                    </a:cubicBezTo>
                    <a:cubicBezTo>
                      <a:pt x="37362" y="32957"/>
                      <a:pt x="37839" y="33386"/>
                      <a:pt x="38458" y="33481"/>
                    </a:cubicBezTo>
                    <a:cubicBezTo>
                      <a:pt x="38516" y="33490"/>
                      <a:pt x="38575" y="33494"/>
                      <a:pt x="38634" y="33494"/>
                    </a:cubicBezTo>
                    <a:cubicBezTo>
                      <a:pt x="39206" y="33494"/>
                      <a:pt x="39803" y="33089"/>
                      <a:pt x="39803" y="32517"/>
                    </a:cubicBezTo>
                    <a:lnTo>
                      <a:pt x="40660" y="33338"/>
                    </a:lnTo>
                    <a:lnTo>
                      <a:pt x="41422" y="32648"/>
                    </a:lnTo>
                    <a:cubicBezTo>
                      <a:pt x="42684" y="33683"/>
                      <a:pt x="44042" y="34874"/>
                      <a:pt x="44316" y="36493"/>
                    </a:cubicBezTo>
                    <a:cubicBezTo>
                      <a:pt x="44387" y="36874"/>
                      <a:pt x="44399" y="37303"/>
                      <a:pt x="44661" y="37577"/>
                    </a:cubicBezTo>
                    <a:cubicBezTo>
                      <a:pt x="44863" y="37803"/>
                      <a:pt x="45161" y="37886"/>
                      <a:pt x="45411" y="38029"/>
                    </a:cubicBezTo>
                    <a:cubicBezTo>
                      <a:pt x="46030" y="38375"/>
                      <a:pt x="46387" y="39029"/>
                      <a:pt x="46852" y="39577"/>
                    </a:cubicBezTo>
                    <a:cubicBezTo>
                      <a:pt x="47221" y="40006"/>
                      <a:pt x="47745" y="40387"/>
                      <a:pt x="48292" y="40410"/>
                    </a:cubicBezTo>
                    <a:cubicBezTo>
                      <a:pt x="48340" y="40410"/>
                      <a:pt x="48388" y="40399"/>
                      <a:pt x="48435" y="40399"/>
                    </a:cubicBezTo>
                    <a:cubicBezTo>
                      <a:pt x="48435" y="40244"/>
                      <a:pt x="48447" y="40089"/>
                      <a:pt x="48447" y="39934"/>
                    </a:cubicBezTo>
                    <a:cubicBezTo>
                      <a:pt x="48447" y="34624"/>
                      <a:pt x="47483" y="29350"/>
                      <a:pt x="45578" y="24385"/>
                    </a:cubicBezTo>
                    <a:cubicBezTo>
                      <a:pt x="45220" y="23730"/>
                      <a:pt x="44899" y="23063"/>
                      <a:pt x="44613" y="22373"/>
                    </a:cubicBezTo>
                    <a:cubicBezTo>
                      <a:pt x="44470" y="21992"/>
                      <a:pt x="44351" y="21611"/>
                      <a:pt x="44232" y="21230"/>
                    </a:cubicBezTo>
                    <a:cubicBezTo>
                      <a:pt x="39696" y="11740"/>
                      <a:pt x="31885" y="4204"/>
                      <a:pt x="222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69"/>
              <p:cNvSpPr/>
              <p:nvPr/>
            </p:nvSpPr>
            <p:spPr>
              <a:xfrm rot="-362304">
                <a:off x="942752" y="2641912"/>
                <a:ext cx="456347" cy="392719"/>
              </a:xfrm>
              <a:custGeom>
                <a:avLst/>
                <a:gdLst/>
                <a:ahLst/>
                <a:cxnLst/>
                <a:rect l="l" t="t" r="r" b="b"/>
                <a:pathLst>
                  <a:path w="18253" h="15708" extrusionOk="0">
                    <a:moveTo>
                      <a:pt x="13020" y="0"/>
                    </a:moveTo>
                    <a:cubicBezTo>
                      <a:pt x="12254" y="0"/>
                      <a:pt x="11489" y="83"/>
                      <a:pt x="10740" y="251"/>
                    </a:cubicBezTo>
                    <a:cubicBezTo>
                      <a:pt x="9799" y="465"/>
                      <a:pt x="8787" y="893"/>
                      <a:pt x="8430" y="1786"/>
                    </a:cubicBezTo>
                    <a:cubicBezTo>
                      <a:pt x="8239" y="2227"/>
                      <a:pt x="8251" y="2727"/>
                      <a:pt x="8037" y="3168"/>
                    </a:cubicBezTo>
                    <a:cubicBezTo>
                      <a:pt x="7584" y="4072"/>
                      <a:pt x="5632" y="3787"/>
                      <a:pt x="4763" y="4144"/>
                    </a:cubicBezTo>
                    <a:cubicBezTo>
                      <a:pt x="3584" y="4656"/>
                      <a:pt x="2572" y="5489"/>
                      <a:pt x="1846" y="6549"/>
                    </a:cubicBezTo>
                    <a:cubicBezTo>
                      <a:pt x="655" y="8228"/>
                      <a:pt x="167" y="10323"/>
                      <a:pt x="24" y="12371"/>
                    </a:cubicBezTo>
                    <a:cubicBezTo>
                      <a:pt x="0" y="12597"/>
                      <a:pt x="0" y="12847"/>
                      <a:pt x="179" y="12990"/>
                    </a:cubicBezTo>
                    <a:cubicBezTo>
                      <a:pt x="268" y="13063"/>
                      <a:pt x="377" y="13082"/>
                      <a:pt x="494" y="13082"/>
                    </a:cubicBezTo>
                    <a:cubicBezTo>
                      <a:pt x="621" y="13082"/>
                      <a:pt x="758" y="13060"/>
                      <a:pt x="889" y="13060"/>
                    </a:cubicBezTo>
                    <a:cubicBezTo>
                      <a:pt x="991" y="13060"/>
                      <a:pt x="1090" y="13073"/>
                      <a:pt x="1179" y="13121"/>
                    </a:cubicBezTo>
                    <a:cubicBezTo>
                      <a:pt x="1477" y="13288"/>
                      <a:pt x="1453" y="13717"/>
                      <a:pt x="1310" y="14026"/>
                    </a:cubicBezTo>
                    <a:cubicBezTo>
                      <a:pt x="1167" y="14336"/>
                      <a:pt x="941" y="14621"/>
                      <a:pt x="953" y="14955"/>
                    </a:cubicBezTo>
                    <a:cubicBezTo>
                      <a:pt x="972" y="15417"/>
                      <a:pt x="1458" y="15708"/>
                      <a:pt x="1927" y="15708"/>
                    </a:cubicBezTo>
                    <a:cubicBezTo>
                      <a:pt x="2038" y="15708"/>
                      <a:pt x="2148" y="15691"/>
                      <a:pt x="2250" y="15657"/>
                    </a:cubicBezTo>
                    <a:cubicBezTo>
                      <a:pt x="2798" y="15479"/>
                      <a:pt x="3167" y="14990"/>
                      <a:pt x="3512" y="14550"/>
                    </a:cubicBezTo>
                    <a:cubicBezTo>
                      <a:pt x="3870" y="14097"/>
                      <a:pt x="4263" y="13621"/>
                      <a:pt x="4810" y="13478"/>
                    </a:cubicBezTo>
                    <a:cubicBezTo>
                      <a:pt x="4929" y="13448"/>
                      <a:pt x="5048" y="13435"/>
                      <a:pt x="5167" y="13435"/>
                    </a:cubicBezTo>
                    <a:cubicBezTo>
                      <a:pt x="5940" y="13435"/>
                      <a:pt x="6720" y="13984"/>
                      <a:pt x="7500" y="13984"/>
                    </a:cubicBezTo>
                    <a:cubicBezTo>
                      <a:pt x="7599" y="13984"/>
                      <a:pt x="7699" y="13975"/>
                      <a:pt x="7799" y="13955"/>
                    </a:cubicBezTo>
                    <a:cubicBezTo>
                      <a:pt x="8870" y="13728"/>
                      <a:pt x="9251" y="12431"/>
                      <a:pt x="9978" y="11621"/>
                    </a:cubicBezTo>
                    <a:cubicBezTo>
                      <a:pt x="11228" y="10228"/>
                      <a:pt x="13383" y="10335"/>
                      <a:pt x="15204" y="9907"/>
                    </a:cubicBezTo>
                    <a:cubicBezTo>
                      <a:pt x="15919" y="9740"/>
                      <a:pt x="16657" y="9442"/>
                      <a:pt x="17098" y="8847"/>
                    </a:cubicBezTo>
                    <a:cubicBezTo>
                      <a:pt x="17550" y="8252"/>
                      <a:pt x="17550" y="7287"/>
                      <a:pt x="16943" y="6847"/>
                    </a:cubicBezTo>
                    <a:cubicBezTo>
                      <a:pt x="16764" y="6716"/>
                      <a:pt x="16538" y="6608"/>
                      <a:pt x="16490" y="6394"/>
                    </a:cubicBezTo>
                    <a:cubicBezTo>
                      <a:pt x="16419" y="5954"/>
                      <a:pt x="17193" y="5906"/>
                      <a:pt x="17395" y="5513"/>
                    </a:cubicBezTo>
                    <a:cubicBezTo>
                      <a:pt x="17657" y="5037"/>
                      <a:pt x="16931" y="4537"/>
                      <a:pt x="17026" y="4001"/>
                    </a:cubicBezTo>
                    <a:cubicBezTo>
                      <a:pt x="17098" y="3620"/>
                      <a:pt x="17538" y="3453"/>
                      <a:pt x="17800" y="3179"/>
                    </a:cubicBezTo>
                    <a:cubicBezTo>
                      <a:pt x="18252" y="2703"/>
                      <a:pt x="18145" y="1906"/>
                      <a:pt x="17740" y="1405"/>
                    </a:cubicBezTo>
                    <a:cubicBezTo>
                      <a:pt x="17336" y="905"/>
                      <a:pt x="16705" y="643"/>
                      <a:pt x="16097" y="453"/>
                    </a:cubicBezTo>
                    <a:cubicBezTo>
                      <a:pt x="15092" y="152"/>
                      <a:pt x="14055" y="0"/>
                      <a:pt x="130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69"/>
              <p:cNvSpPr/>
              <p:nvPr/>
            </p:nvSpPr>
            <p:spPr>
              <a:xfrm rot="-362304">
                <a:off x="460285" y="3289752"/>
                <a:ext cx="507550" cy="1138005"/>
              </a:xfrm>
              <a:custGeom>
                <a:avLst/>
                <a:gdLst/>
                <a:ahLst/>
                <a:cxnLst/>
                <a:rect l="l" t="t" r="r" b="b"/>
                <a:pathLst>
                  <a:path w="20301" h="45518" extrusionOk="0">
                    <a:moveTo>
                      <a:pt x="5084" y="0"/>
                    </a:moveTo>
                    <a:lnTo>
                      <a:pt x="5084" y="0"/>
                    </a:lnTo>
                    <a:cubicBezTo>
                      <a:pt x="0" y="16336"/>
                      <a:pt x="4941" y="34147"/>
                      <a:pt x="17729" y="45518"/>
                    </a:cubicBezTo>
                    <a:cubicBezTo>
                      <a:pt x="17848" y="45268"/>
                      <a:pt x="17848" y="44982"/>
                      <a:pt x="17729" y="44744"/>
                    </a:cubicBezTo>
                    <a:cubicBezTo>
                      <a:pt x="17490" y="44280"/>
                      <a:pt x="17193" y="43839"/>
                      <a:pt x="16990" y="43375"/>
                    </a:cubicBezTo>
                    <a:cubicBezTo>
                      <a:pt x="15990" y="40934"/>
                      <a:pt x="18133" y="38279"/>
                      <a:pt x="17955" y="35648"/>
                    </a:cubicBezTo>
                    <a:cubicBezTo>
                      <a:pt x="17931" y="35290"/>
                      <a:pt x="17871" y="34898"/>
                      <a:pt x="18050" y="34600"/>
                    </a:cubicBezTo>
                    <a:cubicBezTo>
                      <a:pt x="18181" y="34374"/>
                      <a:pt x="18419" y="34231"/>
                      <a:pt x="18633" y="34064"/>
                    </a:cubicBezTo>
                    <a:cubicBezTo>
                      <a:pt x="19979" y="33028"/>
                      <a:pt x="20169" y="31111"/>
                      <a:pt x="20265" y="29421"/>
                    </a:cubicBezTo>
                    <a:cubicBezTo>
                      <a:pt x="20300" y="29135"/>
                      <a:pt x="20265" y="28837"/>
                      <a:pt x="20169" y="28563"/>
                    </a:cubicBezTo>
                    <a:cubicBezTo>
                      <a:pt x="19979" y="28135"/>
                      <a:pt x="19514" y="27932"/>
                      <a:pt x="19133" y="27670"/>
                    </a:cubicBezTo>
                    <a:cubicBezTo>
                      <a:pt x="18752" y="27408"/>
                      <a:pt x="18383" y="26932"/>
                      <a:pt x="18598" y="26504"/>
                    </a:cubicBezTo>
                    <a:lnTo>
                      <a:pt x="18598" y="26504"/>
                    </a:lnTo>
                    <a:cubicBezTo>
                      <a:pt x="18607" y="26504"/>
                      <a:pt x="18616" y="26504"/>
                      <a:pt x="18625" y="26504"/>
                    </a:cubicBezTo>
                    <a:cubicBezTo>
                      <a:pt x="19181" y="26504"/>
                      <a:pt x="19547" y="25793"/>
                      <a:pt x="19348" y="25265"/>
                    </a:cubicBezTo>
                    <a:cubicBezTo>
                      <a:pt x="19157" y="24730"/>
                      <a:pt x="18586" y="24420"/>
                      <a:pt x="18014" y="24349"/>
                    </a:cubicBezTo>
                    <a:cubicBezTo>
                      <a:pt x="17764" y="24313"/>
                      <a:pt x="17514" y="24313"/>
                      <a:pt x="17288" y="24194"/>
                    </a:cubicBezTo>
                    <a:cubicBezTo>
                      <a:pt x="17097" y="24075"/>
                      <a:pt x="16943" y="23908"/>
                      <a:pt x="16847" y="23718"/>
                    </a:cubicBezTo>
                    <a:cubicBezTo>
                      <a:pt x="16300" y="22765"/>
                      <a:pt x="16419" y="21598"/>
                      <a:pt x="16109" y="20562"/>
                    </a:cubicBezTo>
                    <a:cubicBezTo>
                      <a:pt x="15716" y="19253"/>
                      <a:pt x="14681" y="18241"/>
                      <a:pt x="13371" y="17872"/>
                    </a:cubicBezTo>
                    <a:cubicBezTo>
                      <a:pt x="12811" y="17717"/>
                      <a:pt x="12216" y="17681"/>
                      <a:pt x="11680" y="17467"/>
                    </a:cubicBezTo>
                    <a:cubicBezTo>
                      <a:pt x="11156" y="17252"/>
                      <a:pt x="10656" y="16764"/>
                      <a:pt x="10692" y="16181"/>
                    </a:cubicBezTo>
                    <a:cubicBezTo>
                      <a:pt x="10966" y="16145"/>
                      <a:pt x="11228" y="16121"/>
                      <a:pt x="11490" y="16121"/>
                    </a:cubicBezTo>
                    <a:cubicBezTo>
                      <a:pt x="11966" y="16109"/>
                      <a:pt x="12180" y="15502"/>
                      <a:pt x="11799" y="15205"/>
                    </a:cubicBezTo>
                    <a:cubicBezTo>
                      <a:pt x="11597" y="15038"/>
                      <a:pt x="11371" y="14883"/>
                      <a:pt x="11192" y="14716"/>
                    </a:cubicBezTo>
                    <a:cubicBezTo>
                      <a:pt x="10597" y="14157"/>
                      <a:pt x="10490" y="13240"/>
                      <a:pt x="10561" y="12419"/>
                    </a:cubicBezTo>
                    <a:cubicBezTo>
                      <a:pt x="10620" y="11597"/>
                      <a:pt x="10823" y="10764"/>
                      <a:pt x="10656" y="9954"/>
                    </a:cubicBezTo>
                    <a:cubicBezTo>
                      <a:pt x="10359" y="8466"/>
                      <a:pt x="8977" y="7477"/>
                      <a:pt x="7751" y="6573"/>
                    </a:cubicBezTo>
                    <a:cubicBezTo>
                      <a:pt x="6525" y="5680"/>
                      <a:pt x="5227" y="4501"/>
                      <a:pt x="5227" y="2977"/>
                    </a:cubicBezTo>
                    <a:cubicBezTo>
                      <a:pt x="5227" y="2310"/>
                      <a:pt x="5489" y="1667"/>
                      <a:pt x="5465" y="1000"/>
                    </a:cubicBezTo>
                    <a:cubicBezTo>
                      <a:pt x="5453" y="631"/>
                      <a:pt x="5322" y="286"/>
                      <a:pt x="50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69"/>
              <p:cNvSpPr/>
              <p:nvPr/>
            </p:nvSpPr>
            <p:spPr>
              <a:xfrm rot="-362304">
                <a:off x="2289043" y="3953076"/>
                <a:ext cx="128306" cy="192509"/>
              </a:xfrm>
              <a:custGeom>
                <a:avLst/>
                <a:gdLst/>
                <a:ahLst/>
                <a:cxnLst/>
                <a:rect l="l" t="t" r="r" b="b"/>
                <a:pathLst>
                  <a:path w="5132" h="7700" extrusionOk="0">
                    <a:moveTo>
                      <a:pt x="3911" y="0"/>
                    </a:moveTo>
                    <a:cubicBezTo>
                      <a:pt x="3677" y="0"/>
                      <a:pt x="3436" y="132"/>
                      <a:pt x="3215" y="403"/>
                    </a:cubicBezTo>
                    <a:cubicBezTo>
                      <a:pt x="2632" y="1106"/>
                      <a:pt x="2465" y="2487"/>
                      <a:pt x="2132" y="3320"/>
                    </a:cubicBezTo>
                    <a:cubicBezTo>
                      <a:pt x="1762" y="4297"/>
                      <a:pt x="1322" y="5261"/>
                      <a:pt x="655" y="6071"/>
                    </a:cubicBezTo>
                    <a:cubicBezTo>
                      <a:pt x="357" y="6440"/>
                      <a:pt x="0" y="6892"/>
                      <a:pt x="203" y="7321"/>
                    </a:cubicBezTo>
                    <a:cubicBezTo>
                      <a:pt x="330" y="7590"/>
                      <a:pt x="626" y="7699"/>
                      <a:pt x="941" y="7699"/>
                    </a:cubicBezTo>
                    <a:cubicBezTo>
                      <a:pt x="1127" y="7699"/>
                      <a:pt x="1320" y="7661"/>
                      <a:pt x="1489" y="7595"/>
                    </a:cubicBezTo>
                    <a:cubicBezTo>
                      <a:pt x="2501" y="7190"/>
                      <a:pt x="3179" y="6249"/>
                      <a:pt x="3810" y="5368"/>
                    </a:cubicBezTo>
                    <a:cubicBezTo>
                      <a:pt x="4144" y="4892"/>
                      <a:pt x="4489" y="4404"/>
                      <a:pt x="4656" y="3844"/>
                    </a:cubicBezTo>
                    <a:cubicBezTo>
                      <a:pt x="4894" y="3034"/>
                      <a:pt x="5132" y="1499"/>
                      <a:pt x="4763" y="713"/>
                    </a:cubicBezTo>
                    <a:cubicBezTo>
                      <a:pt x="4536" y="245"/>
                      <a:pt x="4230" y="0"/>
                      <a:pt x="39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69"/>
              <p:cNvSpPr/>
              <p:nvPr/>
            </p:nvSpPr>
            <p:spPr>
              <a:xfrm rot="-362304">
                <a:off x="577435" y="2742737"/>
                <a:ext cx="384194" cy="328166"/>
              </a:xfrm>
              <a:custGeom>
                <a:avLst/>
                <a:gdLst/>
                <a:ahLst/>
                <a:cxnLst/>
                <a:rect l="l" t="t" r="r" b="b"/>
                <a:pathLst>
                  <a:path w="15367" h="13126" extrusionOk="0">
                    <a:moveTo>
                      <a:pt x="13835" y="1"/>
                    </a:moveTo>
                    <a:cubicBezTo>
                      <a:pt x="13504" y="1"/>
                      <a:pt x="13161" y="88"/>
                      <a:pt x="12883" y="255"/>
                    </a:cubicBezTo>
                    <a:cubicBezTo>
                      <a:pt x="12148" y="694"/>
                      <a:pt x="11401" y="2101"/>
                      <a:pt x="10490" y="2101"/>
                    </a:cubicBezTo>
                    <a:cubicBezTo>
                      <a:pt x="10486" y="2101"/>
                      <a:pt x="10482" y="2101"/>
                      <a:pt x="10478" y="2101"/>
                    </a:cubicBezTo>
                    <a:cubicBezTo>
                      <a:pt x="9931" y="2101"/>
                      <a:pt x="9621" y="1839"/>
                      <a:pt x="9323" y="1648"/>
                    </a:cubicBezTo>
                    <a:cubicBezTo>
                      <a:pt x="5585" y="4922"/>
                      <a:pt x="2430" y="8804"/>
                      <a:pt x="1" y="13126"/>
                    </a:cubicBezTo>
                    <a:cubicBezTo>
                      <a:pt x="894" y="13126"/>
                      <a:pt x="1799" y="12280"/>
                      <a:pt x="2763" y="12090"/>
                    </a:cubicBezTo>
                    <a:cubicBezTo>
                      <a:pt x="2994" y="12039"/>
                      <a:pt x="3234" y="12026"/>
                      <a:pt x="3477" y="12026"/>
                    </a:cubicBezTo>
                    <a:cubicBezTo>
                      <a:pt x="3739" y="12026"/>
                      <a:pt x="4004" y="12041"/>
                      <a:pt x="4262" y="12041"/>
                    </a:cubicBezTo>
                    <a:cubicBezTo>
                      <a:pt x="4713" y="12041"/>
                      <a:pt x="5144" y="11994"/>
                      <a:pt x="5501" y="11733"/>
                    </a:cubicBezTo>
                    <a:cubicBezTo>
                      <a:pt x="5894" y="11447"/>
                      <a:pt x="6121" y="10947"/>
                      <a:pt x="6406" y="10542"/>
                    </a:cubicBezTo>
                    <a:cubicBezTo>
                      <a:pt x="6550" y="10315"/>
                      <a:pt x="6796" y="10189"/>
                      <a:pt x="7048" y="10189"/>
                    </a:cubicBezTo>
                    <a:cubicBezTo>
                      <a:pt x="7191" y="10189"/>
                      <a:pt x="7336" y="10230"/>
                      <a:pt x="7466" y="10316"/>
                    </a:cubicBezTo>
                    <a:cubicBezTo>
                      <a:pt x="7609" y="10411"/>
                      <a:pt x="7787" y="10471"/>
                      <a:pt x="7966" y="10471"/>
                    </a:cubicBezTo>
                    <a:cubicBezTo>
                      <a:pt x="7987" y="10472"/>
                      <a:pt x="8007" y="10472"/>
                      <a:pt x="8027" y="10472"/>
                    </a:cubicBezTo>
                    <a:cubicBezTo>
                      <a:pt x="8421" y="10472"/>
                      <a:pt x="8794" y="10261"/>
                      <a:pt x="9157" y="10114"/>
                    </a:cubicBezTo>
                    <a:cubicBezTo>
                      <a:pt x="9347" y="10042"/>
                      <a:pt x="9478" y="9875"/>
                      <a:pt x="9502" y="9685"/>
                    </a:cubicBezTo>
                    <a:cubicBezTo>
                      <a:pt x="9561" y="9232"/>
                      <a:pt x="8919" y="9304"/>
                      <a:pt x="9050" y="8792"/>
                    </a:cubicBezTo>
                    <a:cubicBezTo>
                      <a:pt x="9109" y="8578"/>
                      <a:pt x="9264" y="8399"/>
                      <a:pt x="9466" y="8304"/>
                    </a:cubicBezTo>
                    <a:cubicBezTo>
                      <a:pt x="10085" y="7994"/>
                      <a:pt x="10014" y="7304"/>
                      <a:pt x="10193" y="6732"/>
                    </a:cubicBezTo>
                    <a:cubicBezTo>
                      <a:pt x="10300" y="6384"/>
                      <a:pt x="10661" y="6049"/>
                      <a:pt x="10981" y="6049"/>
                    </a:cubicBezTo>
                    <a:cubicBezTo>
                      <a:pt x="11088" y="6049"/>
                      <a:pt x="11190" y="6086"/>
                      <a:pt x="11276" y="6173"/>
                    </a:cubicBezTo>
                    <a:cubicBezTo>
                      <a:pt x="11071" y="6551"/>
                      <a:pt x="11509" y="6983"/>
                      <a:pt x="11939" y="6983"/>
                    </a:cubicBezTo>
                    <a:cubicBezTo>
                      <a:pt x="12009" y="6983"/>
                      <a:pt x="12078" y="6972"/>
                      <a:pt x="12145" y="6946"/>
                    </a:cubicBezTo>
                    <a:cubicBezTo>
                      <a:pt x="12621" y="6780"/>
                      <a:pt x="12848" y="6244"/>
                      <a:pt x="12979" y="5756"/>
                    </a:cubicBezTo>
                    <a:cubicBezTo>
                      <a:pt x="13276" y="4565"/>
                      <a:pt x="13241" y="3232"/>
                      <a:pt x="14336" y="2398"/>
                    </a:cubicBezTo>
                    <a:cubicBezTo>
                      <a:pt x="14598" y="2220"/>
                      <a:pt x="14800" y="1970"/>
                      <a:pt x="14919" y="1672"/>
                    </a:cubicBezTo>
                    <a:cubicBezTo>
                      <a:pt x="15366" y="517"/>
                      <a:pt x="14637" y="1"/>
                      <a:pt x="138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53" name="Google Shape;2053;p69"/>
            <p:cNvSpPr/>
            <p:nvPr/>
          </p:nvSpPr>
          <p:spPr>
            <a:xfrm>
              <a:off x="7641339" y="2967078"/>
              <a:ext cx="235950" cy="186718"/>
            </a:xfrm>
            <a:custGeom>
              <a:avLst/>
              <a:gdLst/>
              <a:ahLst/>
              <a:cxnLst/>
              <a:rect l="l" t="t" r="r" b="b"/>
              <a:pathLst>
                <a:path w="6240" h="4938" extrusionOk="0">
                  <a:moveTo>
                    <a:pt x="2198" y="1"/>
                  </a:moveTo>
                  <a:cubicBezTo>
                    <a:pt x="1346" y="1"/>
                    <a:pt x="593" y="1375"/>
                    <a:pt x="346" y="1958"/>
                  </a:cubicBezTo>
                  <a:cubicBezTo>
                    <a:pt x="215" y="2256"/>
                    <a:pt x="1" y="2660"/>
                    <a:pt x="48" y="3006"/>
                  </a:cubicBezTo>
                  <a:cubicBezTo>
                    <a:pt x="84" y="3339"/>
                    <a:pt x="275" y="3458"/>
                    <a:pt x="537" y="3672"/>
                  </a:cubicBezTo>
                  <a:cubicBezTo>
                    <a:pt x="1084" y="4101"/>
                    <a:pt x="1703" y="4422"/>
                    <a:pt x="2346" y="4649"/>
                  </a:cubicBezTo>
                  <a:cubicBezTo>
                    <a:pt x="2608" y="4741"/>
                    <a:pt x="3126" y="4938"/>
                    <a:pt x="3538" y="4938"/>
                  </a:cubicBezTo>
                  <a:cubicBezTo>
                    <a:pt x="3820" y="4938"/>
                    <a:pt x="4053" y="4846"/>
                    <a:pt x="4120" y="4565"/>
                  </a:cubicBezTo>
                  <a:cubicBezTo>
                    <a:pt x="4811" y="4565"/>
                    <a:pt x="5561" y="4422"/>
                    <a:pt x="5882" y="3708"/>
                  </a:cubicBezTo>
                  <a:cubicBezTo>
                    <a:pt x="6240" y="2875"/>
                    <a:pt x="4882" y="2029"/>
                    <a:pt x="4358" y="1565"/>
                  </a:cubicBezTo>
                  <a:cubicBezTo>
                    <a:pt x="4025" y="1279"/>
                    <a:pt x="3644" y="1053"/>
                    <a:pt x="3311" y="779"/>
                  </a:cubicBezTo>
                  <a:cubicBezTo>
                    <a:pt x="3061" y="577"/>
                    <a:pt x="2656" y="77"/>
                    <a:pt x="2358" y="17"/>
                  </a:cubicBezTo>
                  <a:cubicBezTo>
                    <a:pt x="2305" y="6"/>
                    <a:pt x="2251" y="1"/>
                    <a:pt x="21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54" name="Google Shape;2054;p69"/>
            <p:cNvGrpSpPr/>
            <p:nvPr/>
          </p:nvGrpSpPr>
          <p:grpSpPr>
            <a:xfrm>
              <a:off x="5843086" y="2859279"/>
              <a:ext cx="1033538" cy="726106"/>
              <a:chOff x="2293233" y="3187289"/>
              <a:chExt cx="1044400" cy="733737"/>
            </a:xfrm>
          </p:grpSpPr>
          <p:sp>
            <p:nvSpPr>
              <p:cNvPr id="2055" name="Google Shape;2055;p69"/>
              <p:cNvSpPr/>
              <p:nvPr/>
            </p:nvSpPr>
            <p:spPr>
              <a:xfrm>
                <a:off x="2333805" y="3187289"/>
                <a:ext cx="120376" cy="92183"/>
              </a:xfrm>
              <a:custGeom>
                <a:avLst/>
                <a:gdLst/>
                <a:ahLst/>
                <a:cxnLst/>
                <a:rect l="l" t="t" r="r" b="b"/>
                <a:pathLst>
                  <a:path w="3151" h="2413" extrusionOk="0">
                    <a:moveTo>
                      <a:pt x="2925" y="1"/>
                    </a:moveTo>
                    <a:cubicBezTo>
                      <a:pt x="2282" y="1"/>
                      <a:pt x="1663" y="310"/>
                      <a:pt x="1151" y="691"/>
                    </a:cubicBezTo>
                    <a:cubicBezTo>
                      <a:pt x="651" y="1072"/>
                      <a:pt x="198" y="1572"/>
                      <a:pt x="43" y="2180"/>
                    </a:cubicBezTo>
                    <a:cubicBezTo>
                      <a:pt x="1" y="2321"/>
                      <a:pt x="111" y="2413"/>
                      <a:pt x="219" y="2413"/>
                    </a:cubicBezTo>
                    <a:cubicBezTo>
                      <a:pt x="292" y="2413"/>
                      <a:pt x="365" y="2371"/>
                      <a:pt x="389" y="2275"/>
                    </a:cubicBezTo>
                    <a:lnTo>
                      <a:pt x="389" y="2287"/>
                    </a:lnTo>
                    <a:cubicBezTo>
                      <a:pt x="532" y="1751"/>
                      <a:pt x="948" y="1310"/>
                      <a:pt x="1377" y="989"/>
                    </a:cubicBezTo>
                    <a:cubicBezTo>
                      <a:pt x="1806" y="667"/>
                      <a:pt x="2365" y="370"/>
                      <a:pt x="2925" y="370"/>
                    </a:cubicBezTo>
                    <a:cubicBezTo>
                      <a:pt x="3151" y="346"/>
                      <a:pt x="3151" y="24"/>
                      <a:pt x="2925" y="1"/>
                    </a:cubicBezTo>
                    <a:close/>
                  </a:path>
                </a:pathLst>
              </a:custGeom>
              <a:solidFill>
                <a:schemeClr val="dk1"/>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69"/>
              <p:cNvSpPr/>
              <p:nvPr/>
            </p:nvSpPr>
            <p:spPr>
              <a:xfrm>
                <a:off x="3176958" y="3187747"/>
                <a:ext cx="120376" cy="92297"/>
              </a:xfrm>
              <a:custGeom>
                <a:avLst/>
                <a:gdLst/>
                <a:ahLst/>
                <a:cxnLst/>
                <a:rect l="l" t="t" r="r" b="b"/>
                <a:pathLst>
                  <a:path w="3151" h="2416" extrusionOk="0">
                    <a:moveTo>
                      <a:pt x="226" y="1"/>
                    </a:moveTo>
                    <a:cubicBezTo>
                      <a:pt x="0" y="12"/>
                      <a:pt x="0" y="346"/>
                      <a:pt x="226" y="358"/>
                    </a:cubicBezTo>
                    <a:cubicBezTo>
                      <a:pt x="786" y="358"/>
                      <a:pt x="1334" y="644"/>
                      <a:pt x="1774" y="989"/>
                    </a:cubicBezTo>
                    <a:cubicBezTo>
                      <a:pt x="2215" y="1322"/>
                      <a:pt x="2619" y="1751"/>
                      <a:pt x="2750" y="2287"/>
                    </a:cubicBezTo>
                    <a:cubicBezTo>
                      <a:pt x="2779" y="2376"/>
                      <a:pt x="2851" y="2415"/>
                      <a:pt x="2925" y="2415"/>
                    </a:cubicBezTo>
                    <a:cubicBezTo>
                      <a:pt x="3037" y="2415"/>
                      <a:pt x="3151" y="2323"/>
                      <a:pt x="3108" y="2179"/>
                    </a:cubicBezTo>
                    <a:cubicBezTo>
                      <a:pt x="2953" y="1560"/>
                      <a:pt x="2488" y="1060"/>
                      <a:pt x="1988" y="691"/>
                    </a:cubicBezTo>
                    <a:cubicBezTo>
                      <a:pt x="1500" y="322"/>
                      <a:pt x="869" y="1"/>
                      <a:pt x="226" y="1"/>
                    </a:cubicBezTo>
                    <a:close/>
                  </a:path>
                </a:pathLst>
              </a:custGeom>
              <a:solidFill>
                <a:schemeClr val="dk1"/>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69"/>
              <p:cNvSpPr/>
              <p:nvPr/>
            </p:nvSpPr>
            <p:spPr>
              <a:xfrm>
                <a:off x="2728372" y="3843628"/>
                <a:ext cx="90158" cy="77398"/>
              </a:xfrm>
              <a:custGeom>
                <a:avLst/>
                <a:gdLst/>
                <a:ahLst/>
                <a:cxnLst/>
                <a:rect l="l" t="t" r="r" b="b"/>
                <a:pathLst>
                  <a:path w="2360" h="2026" extrusionOk="0">
                    <a:moveTo>
                      <a:pt x="73" y="1"/>
                    </a:moveTo>
                    <a:cubicBezTo>
                      <a:pt x="36" y="1"/>
                      <a:pt x="0" y="31"/>
                      <a:pt x="14" y="73"/>
                    </a:cubicBezTo>
                    <a:cubicBezTo>
                      <a:pt x="169" y="799"/>
                      <a:pt x="622" y="1418"/>
                      <a:pt x="1265" y="1787"/>
                    </a:cubicBezTo>
                    <a:cubicBezTo>
                      <a:pt x="1586" y="1942"/>
                      <a:pt x="1931" y="2025"/>
                      <a:pt x="2277" y="2025"/>
                    </a:cubicBezTo>
                    <a:cubicBezTo>
                      <a:pt x="2356" y="2025"/>
                      <a:pt x="2360" y="1906"/>
                      <a:pt x="2287" y="1906"/>
                    </a:cubicBezTo>
                    <a:cubicBezTo>
                      <a:pt x="2284" y="1906"/>
                      <a:pt x="2280" y="1906"/>
                      <a:pt x="2277" y="1906"/>
                    </a:cubicBezTo>
                    <a:cubicBezTo>
                      <a:pt x="1705" y="1906"/>
                      <a:pt x="1157" y="1680"/>
                      <a:pt x="776" y="1263"/>
                    </a:cubicBezTo>
                    <a:cubicBezTo>
                      <a:pt x="514" y="978"/>
                      <a:pt x="312" y="644"/>
                      <a:pt x="193" y="275"/>
                    </a:cubicBezTo>
                    <a:cubicBezTo>
                      <a:pt x="169" y="192"/>
                      <a:pt x="145" y="120"/>
                      <a:pt x="133" y="49"/>
                    </a:cubicBezTo>
                    <a:cubicBezTo>
                      <a:pt x="124" y="15"/>
                      <a:pt x="98" y="1"/>
                      <a:pt x="73" y="1"/>
                    </a:cubicBezTo>
                    <a:close/>
                  </a:path>
                </a:pathLst>
              </a:custGeom>
              <a:solidFill>
                <a:schemeClr val="dk1"/>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69"/>
              <p:cNvSpPr/>
              <p:nvPr/>
            </p:nvSpPr>
            <p:spPr>
              <a:xfrm>
                <a:off x="2812611" y="3843628"/>
                <a:ext cx="89890" cy="77398"/>
              </a:xfrm>
              <a:custGeom>
                <a:avLst/>
                <a:gdLst/>
                <a:ahLst/>
                <a:cxnLst/>
                <a:rect l="l" t="t" r="r" b="b"/>
                <a:pathLst>
                  <a:path w="2353" h="2026" extrusionOk="0">
                    <a:moveTo>
                      <a:pt x="2279" y="1"/>
                    </a:moveTo>
                    <a:cubicBezTo>
                      <a:pt x="2254" y="1"/>
                      <a:pt x="2231" y="15"/>
                      <a:pt x="2227" y="49"/>
                    </a:cubicBezTo>
                    <a:cubicBezTo>
                      <a:pt x="2084" y="728"/>
                      <a:pt x="1667" y="1311"/>
                      <a:pt x="1072" y="1668"/>
                    </a:cubicBezTo>
                    <a:cubicBezTo>
                      <a:pt x="762" y="1823"/>
                      <a:pt x="417" y="1906"/>
                      <a:pt x="72" y="1906"/>
                    </a:cubicBezTo>
                    <a:cubicBezTo>
                      <a:pt x="0" y="1906"/>
                      <a:pt x="0" y="2025"/>
                      <a:pt x="72" y="2025"/>
                    </a:cubicBezTo>
                    <a:cubicBezTo>
                      <a:pt x="86" y="2026"/>
                      <a:pt x="100" y="2026"/>
                      <a:pt x="114" y="2026"/>
                    </a:cubicBezTo>
                    <a:cubicBezTo>
                      <a:pt x="694" y="2026"/>
                      <a:pt x="1236" y="1789"/>
                      <a:pt x="1643" y="1382"/>
                    </a:cubicBezTo>
                    <a:cubicBezTo>
                      <a:pt x="1929" y="1073"/>
                      <a:pt x="2143" y="716"/>
                      <a:pt x="2274" y="323"/>
                    </a:cubicBezTo>
                    <a:cubicBezTo>
                      <a:pt x="2298" y="239"/>
                      <a:pt x="2322" y="156"/>
                      <a:pt x="2346" y="73"/>
                    </a:cubicBezTo>
                    <a:cubicBezTo>
                      <a:pt x="2353" y="31"/>
                      <a:pt x="2314" y="1"/>
                      <a:pt x="2279" y="1"/>
                    </a:cubicBezTo>
                    <a:close/>
                  </a:path>
                </a:pathLst>
              </a:custGeom>
              <a:solidFill>
                <a:schemeClr val="dk1"/>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69"/>
              <p:cNvSpPr/>
              <p:nvPr/>
            </p:nvSpPr>
            <p:spPr>
              <a:xfrm>
                <a:off x="2293233" y="3558170"/>
                <a:ext cx="341912" cy="128017"/>
              </a:xfrm>
              <a:custGeom>
                <a:avLst/>
                <a:gdLst/>
                <a:ahLst/>
                <a:cxnLst/>
                <a:rect l="l" t="t" r="r" b="b"/>
                <a:pathLst>
                  <a:path w="8950" h="3351" extrusionOk="0">
                    <a:moveTo>
                      <a:pt x="148" y="1"/>
                    </a:moveTo>
                    <a:cubicBezTo>
                      <a:pt x="76" y="1"/>
                      <a:pt x="1" y="59"/>
                      <a:pt x="22" y="151"/>
                    </a:cubicBezTo>
                    <a:lnTo>
                      <a:pt x="22" y="163"/>
                    </a:lnTo>
                    <a:cubicBezTo>
                      <a:pt x="165" y="913"/>
                      <a:pt x="510" y="1615"/>
                      <a:pt x="1034" y="2175"/>
                    </a:cubicBezTo>
                    <a:cubicBezTo>
                      <a:pt x="1522" y="2651"/>
                      <a:pt x="2118" y="3009"/>
                      <a:pt x="2784" y="3175"/>
                    </a:cubicBezTo>
                    <a:cubicBezTo>
                      <a:pt x="3211" y="3294"/>
                      <a:pt x="3651" y="3350"/>
                      <a:pt x="4094" y="3350"/>
                    </a:cubicBezTo>
                    <a:cubicBezTo>
                      <a:pt x="5109" y="3350"/>
                      <a:pt x="6132" y="3057"/>
                      <a:pt x="7011" y="2568"/>
                    </a:cubicBezTo>
                    <a:cubicBezTo>
                      <a:pt x="7749" y="2163"/>
                      <a:pt x="8392" y="1592"/>
                      <a:pt x="8892" y="901"/>
                    </a:cubicBezTo>
                    <a:cubicBezTo>
                      <a:pt x="8950" y="810"/>
                      <a:pt x="8865" y="725"/>
                      <a:pt x="8779" y="725"/>
                    </a:cubicBezTo>
                    <a:cubicBezTo>
                      <a:pt x="8741" y="725"/>
                      <a:pt x="8703" y="742"/>
                      <a:pt x="8678" y="782"/>
                    </a:cubicBezTo>
                    <a:cubicBezTo>
                      <a:pt x="7856" y="1949"/>
                      <a:pt x="6535" y="2711"/>
                      <a:pt x="5154" y="2997"/>
                    </a:cubicBezTo>
                    <a:cubicBezTo>
                      <a:pt x="4809" y="3064"/>
                      <a:pt x="4452" y="3100"/>
                      <a:pt x="4094" y="3100"/>
                    </a:cubicBezTo>
                    <a:cubicBezTo>
                      <a:pt x="3116" y="3100"/>
                      <a:pt x="2132" y="2829"/>
                      <a:pt x="1391" y="2175"/>
                    </a:cubicBezTo>
                    <a:cubicBezTo>
                      <a:pt x="796" y="1615"/>
                      <a:pt x="403" y="889"/>
                      <a:pt x="260" y="91"/>
                    </a:cubicBezTo>
                    <a:cubicBezTo>
                      <a:pt x="246" y="28"/>
                      <a:pt x="197" y="1"/>
                      <a:pt x="148" y="1"/>
                    </a:cubicBezTo>
                    <a:close/>
                  </a:path>
                </a:pathLst>
              </a:custGeom>
              <a:solidFill>
                <a:schemeClr val="dk1"/>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69"/>
              <p:cNvSpPr/>
              <p:nvPr/>
            </p:nvSpPr>
            <p:spPr>
              <a:xfrm>
                <a:off x="2995911" y="3558323"/>
                <a:ext cx="341721" cy="127444"/>
              </a:xfrm>
              <a:custGeom>
                <a:avLst/>
                <a:gdLst/>
                <a:ahLst/>
                <a:cxnLst/>
                <a:rect l="l" t="t" r="r" b="b"/>
                <a:pathLst>
                  <a:path w="8945" h="3336" extrusionOk="0">
                    <a:moveTo>
                      <a:pt x="8796" y="0"/>
                    </a:moveTo>
                    <a:cubicBezTo>
                      <a:pt x="8750" y="0"/>
                      <a:pt x="8706" y="26"/>
                      <a:pt x="8692" y="87"/>
                    </a:cubicBezTo>
                    <a:cubicBezTo>
                      <a:pt x="8561" y="802"/>
                      <a:pt x="8228" y="1469"/>
                      <a:pt x="7728" y="2004"/>
                    </a:cubicBezTo>
                    <a:cubicBezTo>
                      <a:pt x="7263" y="2457"/>
                      <a:pt x="6692" y="2790"/>
                      <a:pt x="6073" y="2945"/>
                    </a:cubicBezTo>
                    <a:cubicBezTo>
                      <a:pt x="5675" y="3051"/>
                      <a:pt x="5266" y="3100"/>
                      <a:pt x="4856" y="3100"/>
                    </a:cubicBezTo>
                    <a:cubicBezTo>
                      <a:pt x="3879" y="3100"/>
                      <a:pt x="2899" y="2819"/>
                      <a:pt x="2060" y="2350"/>
                    </a:cubicBezTo>
                    <a:cubicBezTo>
                      <a:pt x="1358" y="1969"/>
                      <a:pt x="739" y="1421"/>
                      <a:pt x="274" y="766"/>
                    </a:cubicBezTo>
                    <a:cubicBezTo>
                      <a:pt x="247" y="732"/>
                      <a:pt x="210" y="717"/>
                      <a:pt x="174" y="717"/>
                    </a:cubicBezTo>
                    <a:cubicBezTo>
                      <a:pt x="86" y="717"/>
                      <a:pt x="1" y="804"/>
                      <a:pt x="60" y="897"/>
                    </a:cubicBezTo>
                    <a:cubicBezTo>
                      <a:pt x="953" y="2123"/>
                      <a:pt x="2274" y="2957"/>
                      <a:pt x="3763" y="3231"/>
                    </a:cubicBezTo>
                    <a:cubicBezTo>
                      <a:pt x="4120" y="3299"/>
                      <a:pt x="4488" y="3336"/>
                      <a:pt x="4856" y="3336"/>
                    </a:cubicBezTo>
                    <a:cubicBezTo>
                      <a:pt x="5897" y="3336"/>
                      <a:pt x="6936" y="3042"/>
                      <a:pt x="7728" y="2338"/>
                    </a:cubicBezTo>
                    <a:cubicBezTo>
                      <a:pt x="8347" y="1754"/>
                      <a:pt x="8775" y="992"/>
                      <a:pt x="8930" y="147"/>
                    </a:cubicBezTo>
                    <a:cubicBezTo>
                      <a:pt x="8944" y="61"/>
                      <a:pt x="8867" y="0"/>
                      <a:pt x="8796" y="0"/>
                    </a:cubicBezTo>
                    <a:close/>
                  </a:path>
                </a:pathLst>
              </a:custGeom>
              <a:solidFill>
                <a:schemeClr val="dk1"/>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61" name="Google Shape;2061;p69"/>
            <p:cNvSpPr/>
            <p:nvPr/>
          </p:nvSpPr>
          <p:spPr>
            <a:xfrm>
              <a:off x="7298316" y="3514655"/>
              <a:ext cx="862163" cy="484567"/>
            </a:xfrm>
            <a:custGeom>
              <a:avLst/>
              <a:gdLst/>
              <a:ahLst/>
              <a:cxnLst/>
              <a:rect l="l" t="t" r="r" b="b"/>
              <a:pathLst>
                <a:path w="22801" h="12815" extrusionOk="0">
                  <a:moveTo>
                    <a:pt x="17382" y="0"/>
                  </a:moveTo>
                  <a:cubicBezTo>
                    <a:pt x="17051" y="0"/>
                    <a:pt x="16725" y="22"/>
                    <a:pt x="16419" y="49"/>
                  </a:cubicBezTo>
                  <a:cubicBezTo>
                    <a:pt x="15264" y="144"/>
                    <a:pt x="14085" y="192"/>
                    <a:pt x="12978" y="585"/>
                  </a:cubicBezTo>
                  <a:cubicBezTo>
                    <a:pt x="11752" y="1013"/>
                    <a:pt x="10621" y="1692"/>
                    <a:pt x="9561" y="2442"/>
                  </a:cubicBezTo>
                  <a:cubicBezTo>
                    <a:pt x="7811" y="3668"/>
                    <a:pt x="6191" y="5061"/>
                    <a:pt x="4572" y="6454"/>
                  </a:cubicBezTo>
                  <a:cubicBezTo>
                    <a:pt x="3393" y="7466"/>
                    <a:pt x="2239" y="8490"/>
                    <a:pt x="1072" y="9514"/>
                  </a:cubicBezTo>
                  <a:cubicBezTo>
                    <a:pt x="929" y="9633"/>
                    <a:pt x="798" y="9752"/>
                    <a:pt x="679" y="9860"/>
                  </a:cubicBezTo>
                  <a:cubicBezTo>
                    <a:pt x="357" y="10157"/>
                    <a:pt x="143" y="10550"/>
                    <a:pt x="84" y="10991"/>
                  </a:cubicBezTo>
                  <a:cubicBezTo>
                    <a:pt x="0" y="11550"/>
                    <a:pt x="179" y="12146"/>
                    <a:pt x="679" y="12467"/>
                  </a:cubicBezTo>
                  <a:cubicBezTo>
                    <a:pt x="1080" y="12724"/>
                    <a:pt x="1564" y="12814"/>
                    <a:pt x="2078" y="12814"/>
                  </a:cubicBezTo>
                  <a:cubicBezTo>
                    <a:pt x="3090" y="12814"/>
                    <a:pt x="4215" y="12462"/>
                    <a:pt x="5037" y="12336"/>
                  </a:cubicBezTo>
                  <a:cubicBezTo>
                    <a:pt x="6013" y="12169"/>
                    <a:pt x="10121" y="11574"/>
                    <a:pt x="11204" y="11443"/>
                  </a:cubicBezTo>
                  <a:cubicBezTo>
                    <a:pt x="12609" y="11253"/>
                    <a:pt x="13942" y="11312"/>
                    <a:pt x="15324" y="10919"/>
                  </a:cubicBezTo>
                  <a:cubicBezTo>
                    <a:pt x="16281" y="10644"/>
                    <a:pt x="17148" y="10196"/>
                    <a:pt x="18158" y="10196"/>
                  </a:cubicBezTo>
                  <a:cubicBezTo>
                    <a:pt x="18240" y="10196"/>
                    <a:pt x="18323" y="10199"/>
                    <a:pt x="18407" y="10205"/>
                  </a:cubicBezTo>
                  <a:cubicBezTo>
                    <a:pt x="18685" y="10222"/>
                    <a:pt x="18922" y="10240"/>
                    <a:pt x="19143" y="10240"/>
                  </a:cubicBezTo>
                  <a:cubicBezTo>
                    <a:pt x="19527" y="10240"/>
                    <a:pt x="19861" y="10187"/>
                    <a:pt x="20277" y="9991"/>
                  </a:cubicBezTo>
                  <a:cubicBezTo>
                    <a:pt x="20336" y="9967"/>
                    <a:pt x="20396" y="9931"/>
                    <a:pt x="20467" y="9895"/>
                  </a:cubicBezTo>
                  <a:cubicBezTo>
                    <a:pt x="22801" y="8586"/>
                    <a:pt x="22229" y="5240"/>
                    <a:pt x="21336" y="3228"/>
                  </a:cubicBezTo>
                  <a:cubicBezTo>
                    <a:pt x="20860" y="2156"/>
                    <a:pt x="20396" y="1097"/>
                    <a:pt x="19372" y="454"/>
                  </a:cubicBezTo>
                  <a:cubicBezTo>
                    <a:pt x="18798" y="98"/>
                    <a:pt x="18081" y="0"/>
                    <a:pt x="17382" y="0"/>
                  </a:cubicBezTo>
                  <a:close/>
                </a:path>
              </a:pathLst>
            </a:custGeom>
            <a:solidFill>
              <a:srgbClr val="F4CC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69"/>
            <p:cNvSpPr/>
            <p:nvPr/>
          </p:nvSpPr>
          <p:spPr>
            <a:xfrm>
              <a:off x="7449560" y="3511744"/>
              <a:ext cx="742864" cy="422214"/>
            </a:xfrm>
            <a:custGeom>
              <a:avLst/>
              <a:gdLst/>
              <a:ahLst/>
              <a:cxnLst/>
              <a:rect l="l" t="t" r="r" b="b"/>
              <a:pathLst>
                <a:path w="19646" h="11166" extrusionOk="0">
                  <a:moveTo>
                    <a:pt x="11179" y="0"/>
                  </a:moveTo>
                  <a:cubicBezTo>
                    <a:pt x="9611" y="0"/>
                    <a:pt x="8110" y="417"/>
                    <a:pt x="6644" y="995"/>
                  </a:cubicBezTo>
                  <a:cubicBezTo>
                    <a:pt x="5811" y="1316"/>
                    <a:pt x="6299" y="1852"/>
                    <a:pt x="5609" y="2388"/>
                  </a:cubicBezTo>
                  <a:cubicBezTo>
                    <a:pt x="4906" y="2936"/>
                    <a:pt x="1406" y="3793"/>
                    <a:pt x="548" y="5353"/>
                  </a:cubicBezTo>
                  <a:cubicBezTo>
                    <a:pt x="548" y="5353"/>
                    <a:pt x="547" y="5352"/>
                    <a:pt x="547" y="5352"/>
                  </a:cubicBezTo>
                  <a:cubicBezTo>
                    <a:pt x="506" y="5352"/>
                    <a:pt x="730" y="5822"/>
                    <a:pt x="36" y="6210"/>
                  </a:cubicBezTo>
                  <a:cubicBezTo>
                    <a:pt x="1" y="6960"/>
                    <a:pt x="322" y="7341"/>
                    <a:pt x="608" y="7996"/>
                  </a:cubicBezTo>
                  <a:cubicBezTo>
                    <a:pt x="144" y="8139"/>
                    <a:pt x="632" y="8544"/>
                    <a:pt x="739" y="8794"/>
                  </a:cubicBezTo>
                  <a:cubicBezTo>
                    <a:pt x="882" y="9151"/>
                    <a:pt x="834" y="9210"/>
                    <a:pt x="1156" y="9448"/>
                  </a:cubicBezTo>
                  <a:cubicBezTo>
                    <a:pt x="1310" y="9567"/>
                    <a:pt x="1453" y="9698"/>
                    <a:pt x="1584" y="9853"/>
                  </a:cubicBezTo>
                  <a:cubicBezTo>
                    <a:pt x="1933" y="10264"/>
                    <a:pt x="2362" y="10568"/>
                    <a:pt x="2900" y="10568"/>
                  </a:cubicBezTo>
                  <a:cubicBezTo>
                    <a:pt x="2987" y="10568"/>
                    <a:pt x="3076" y="10560"/>
                    <a:pt x="3168" y="10544"/>
                  </a:cubicBezTo>
                  <a:cubicBezTo>
                    <a:pt x="3430" y="10508"/>
                    <a:pt x="3656" y="10401"/>
                    <a:pt x="3906" y="10365"/>
                  </a:cubicBezTo>
                  <a:cubicBezTo>
                    <a:pt x="4000" y="10349"/>
                    <a:pt x="4094" y="10342"/>
                    <a:pt x="4188" y="10342"/>
                  </a:cubicBezTo>
                  <a:cubicBezTo>
                    <a:pt x="4875" y="10342"/>
                    <a:pt x="5550" y="10716"/>
                    <a:pt x="6251" y="10758"/>
                  </a:cubicBezTo>
                  <a:cubicBezTo>
                    <a:pt x="6323" y="10764"/>
                    <a:pt x="6395" y="10766"/>
                    <a:pt x="6467" y="10766"/>
                  </a:cubicBezTo>
                  <a:cubicBezTo>
                    <a:pt x="6719" y="10766"/>
                    <a:pt x="6973" y="10738"/>
                    <a:pt x="7226" y="10738"/>
                  </a:cubicBezTo>
                  <a:cubicBezTo>
                    <a:pt x="7334" y="10738"/>
                    <a:pt x="7442" y="10743"/>
                    <a:pt x="7549" y="10758"/>
                  </a:cubicBezTo>
                  <a:cubicBezTo>
                    <a:pt x="7835" y="10818"/>
                    <a:pt x="8121" y="10889"/>
                    <a:pt x="8395" y="10984"/>
                  </a:cubicBezTo>
                  <a:cubicBezTo>
                    <a:pt x="9026" y="11163"/>
                    <a:pt x="9692" y="11163"/>
                    <a:pt x="10347" y="11163"/>
                  </a:cubicBezTo>
                  <a:cubicBezTo>
                    <a:pt x="10373" y="11165"/>
                    <a:pt x="10398" y="11166"/>
                    <a:pt x="10424" y="11166"/>
                  </a:cubicBezTo>
                  <a:cubicBezTo>
                    <a:pt x="10545" y="11166"/>
                    <a:pt x="10670" y="11145"/>
                    <a:pt x="10788" y="11115"/>
                  </a:cubicBezTo>
                  <a:cubicBezTo>
                    <a:pt x="10943" y="11044"/>
                    <a:pt x="11097" y="10949"/>
                    <a:pt x="11228" y="10830"/>
                  </a:cubicBezTo>
                  <a:cubicBezTo>
                    <a:pt x="11585" y="10580"/>
                    <a:pt x="11990" y="10425"/>
                    <a:pt x="12419" y="10389"/>
                  </a:cubicBezTo>
                  <a:cubicBezTo>
                    <a:pt x="12428" y="10388"/>
                    <a:pt x="12436" y="10388"/>
                    <a:pt x="12444" y="10388"/>
                  </a:cubicBezTo>
                  <a:cubicBezTo>
                    <a:pt x="12786" y="10388"/>
                    <a:pt x="12494" y="10880"/>
                    <a:pt x="12669" y="11020"/>
                  </a:cubicBezTo>
                  <a:cubicBezTo>
                    <a:pt x="12817" y="11146"/>
                    <a:pt x="13002" y="11166"/>
                    <a:pt x="13192" y="11166"/>
                  </a:cubicBezTo>
                  <a:cubicBezTo>
                    <a:pt x="13281" y="11166"/>
                    <a:pt x="13371" y="11161"/>
                    <a:pt x="13459" y="11161"/>
                  </a:cubicBezTo>
                  <a:cubicBezTo>
                    <a:pt x="13485" y="11161"/>
                    <a:pt x="13512" y="11162"/>
                    <a:pt x="13538" y="11163"/>
                  </a:cubicBezTo>
                  <a:cubicBezTo>
                    <a:pt x="13570" y="11164"/>
                    <a:pt x="13602" y="11164"/>
                    <a:pt x="13634" y="11164"/>
                  </a:cubicBezTo>
                  <a:cubicBezTo>
                    <a:pt x="14436" y="11164"/>
                    <a:pt x="15248" y="10886"/>
                    <a:pt x="16038" y="10806"/>
                  </a:cubicBezTo>
                  <a:cubicBezTo>
                    <a:pt x="16348" y="10794"/>
                    <a:pt x="16646" y="10746"/>
                    <a:pt x="16931" y="10651"/>
                  </a:cubicBezTo>
                  <a:cubicBezTo>
                    <a:pt x="17181" y="10544"/>
                    <a:pt x="17420" y="10401"/>
                    <a:pt x="17622" y="10222"/>
                  </a:cubicBezTo>
                  <a:cubicBezTo>
                    <a:pt x="18301" y="9698"/>
                    <a:pt x="19039" y="9103"/>
                    <a:pt x="19229" y="8258"/>
                  </a:cubicBezTo>
                  <a:cubicBezTo>
                    <a:pt x="19646" y="6389"/>
                    <a:pt x="18158" y="3221"/>
                    <a:pt x="16419" y="1662"/>
                  </a:cubicBezTo>
                  <a:cubicBezTo>
                    <a:pt x="16074" y="1340"/>
                    <a:pt x="15669" y="1078"/>
                    <a:pt x="15241" y="888"/>
                  </a:cubicBezTo>
                  <a:cubicBezTo>
                    <a:pt x="14181" y="435"/>
                    <a:pt x="13050" y="150"/>
                    <a:pt x="11907" y="31"/>
                  </a:cubicBezTo>
                  <a:cubicBezTo>
                    <a:pt x="11663" y="10"/>
                    <a:pt x="11420" y="0"/>
                    <a:pt x="1117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69"/>
            <p:cNvSpPr/>
            <p:nvPr/>
          </p:nvSpPr>
          <p:spPr>
            <a:xfrm>
              <a:off x="7965078" y="3542333"/>
              <a:ext cx="92300" cy="274254"/>
            </a:xfrm>
            <a:custGeom>
              <a:avLst/>
              <a:gdLst/>
              <a:ahLst/>
              <a:cxnLst/>
              <a:rect l="l" t="t" r="r" b="b"/>
              <a:pathLst>
                <a:path w="2441" h="7253" extrusionOk="0">
                  <a:moveTo>
                    <a:pt x="94" y="0"/>
                  </a:moveTo>
                  <a:cubicBezTo>
                    <a:pt x="48" y="0"/>
                    <a:pt x="1" y="68"/>
                    <a:pt x="47" y="115"/>
                  </a:cubicBezTo>
                  <a:lnTo>
                    <a:pt x="35" y="115"/>
                  </a:lnTo>
                  <a:cubicBezTo>
                    <a:pt x="1321" y="1627"/>
                    <a:pt x="2023" y="3555"/>
                    <a:pt x="2166" y="5532"/>
                  </a:cubicBezTo>
                  <a:cubicBezTo>
                    <a:pt x="2202" y="6091"/>
                    <a:pt x="2202" y="6639"/>
                    <a:pt x="2166" y="7199"/>
                  </a:cubicBezTo>
                  <a:cubicBezTo>
                    <a:pt x="2166" y="7234"/>
                    <a:pt x="2196" y="7252"/>
                    <a:pt x="2226" y="7252"/>
                  </a:cubicBezTo>
                  <a:cubicBezTo>
                    <a:pt x="2256" y="7252"/>
                    <a:pt x="2285" y="7234"/>
                    <a:pt x="2285" y="7199"/>
                  </a:cubicBezTo>
                  <a:cubicBezTo>
                    <a:pt x="2440" y="5199"/>
                    <a:pt x="2083" y="3163"/>
                    <a:pt x="1095" y="1412"/>
                  </a:cubicBezTo>
                  <a:cubicBezTo>
                    <a:pt x="821" y="912"/>
                    <a:pt x="499" y="448"/>
                    <a:pt x="130" y="19"/>
                  </a:cubicBezTo>
                  <a:cubicBezTo>
                    <a:pt x="120" y="6"/>
                    <a:pt x="107" y="0"/>
                    <a:pt x="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69"/>
            <p:cNvSpPr/>
            <p:nvPr/>
          </p:nvSpPr>
          <p:spPr>
            <a:xfrm>
              <a:off x="8018996" y="3554054"/>
              <a:ext cx="128525" cy="249373"/>
            </a:xfrm>
            <a:custGeom>
              <a:avLst/>
              <a:gdLst/>
              <a:ahLst/>
              <a:cxnLst/>
              <a:rect l="l" t="t" r="r" b="b"/>
              <a:pathLst>
                <a:path w="3399" h="6595" extrusionOk="0">
                  <a:moveTo>
                    <a:pt x="91" y="0"/>
                  </a:moveTo>
                  <a:cubicBezTo>
                    <a:pt x="43" y="0"/>
                    <a:pt x="1" y="68"/>
                    <a:pt x="38" y="114"/>
                  </a:cubicBezTo>
                  <a:lnTo>
                    <a:pt x="50" y="114"/>
                  </a:lnTo>
                  <a:cubicBezTo>
                    <a:pt x="1264" y="1495"/>
                    <a:pt x="2491" y="3007"/>
                    <a:pt x="2907" y="4841"/>
                  </a:cubicBezTo>
                  <a:cubicBezTo>
                    <a:pt x="3026" y="5412"/>
                    <a:pt x="3098" y="5996"/>
                    <a:pt x="3264" y="6555"/>
                  </a:cubicBezTo>
                  <a:cubicBezTo>
                    <a:pt x="3274" y="6583"/>
                    <a:pt x="3296" y="6594"/>
                    <a:pt x="3320" y="6594"/>
                  </a:cubicBezTo>
                  <a:cubicBezTo>
                    <a:pt x="3358" y="6594"/>
                    <a:pt x="3398" y="6564"/>
                    <a:pt x="3383" y="6520"/>
                  </a:cubicBezTo>
                  <a:cubicBezTo>
                    <a:pt x="3241" y="6020"/>
                    <a:pt x="3157" y="5496"/>
                    <a:pt x="3062" y="4984"/>
                  </a:cubicBezTo>
                  <a:cubicBezTo>
                    <a:pt x="2955" y="4496"/>
                    <a:pt x="2800" y="4019"/>
                    <a:pt x="2598" y="3555"/>
                  </a:cubicBezTo>
                  <a:cubicBezTo>
                    <a:pt x="2217" y="2733"/>
                    <a:pt x="1740" y="1960"/>
                    <a:pt x="1169" y="1257"/>
                  </a:cubicBezTo>
                  <a:cubicBezTo>
                    <a:pt x="836" y="840"/>
                    <a:pt x="490" y="424"/>
                    <a:pt x="133" y="19"/>
                  </a:cubicBezTo>
                  <a:cubicBezTo>
                    <a:pt x="120" y="6"/>
                    <a:pt x="105" y="0"/>
                    <a:pt x="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69"/>
            <p:cNvSpPr/>
            <p:nvPr/>
          </p:nvSpPr>
          <p:spPr>
            <a:xfrm>
              <a:off x="7853005" y="3704542"/>
              <a:ext cx="51501" cy="203431"/>
            </a:xfrm>
            <a:custGeom>
              <a:avLst/>
              <a:gdLst/>
              <a:ahLst/>
              <a:cxnLst/>
              <a:rect l="l" t="t" r="r" b="b"/>
              <a:pathLst>
                <a:path w="1362" h="5380" extrusionOk="0">
                  <a:moveTo>
                    <a:pt x="1305" y="1"/>
                  </a:moveTo>
                  <a:cubicBezTo>
                    <a:pt x="1276" y="1"/>
                    <a:pt x="1243" y="22"/>
                    <a:pt x="1237" y="63"/>
                  </a:cubicBezTo>
                  <a:lnTo>
                    <a:pt x="1225" y="63"/>
                  </a:lnTo>
                  <a:cubicBezTo>
                    <a:pt x="1118" y="956"/>
                    <a:pt x="1082" y="1861"/>
                    <a:pt x="927" y="2754"/>
                  </a:cubicBezTo>
                  <a:cubicBezTo>
                    <a:pt x="785" y="3647"/>
                    <a:pt x="558" y="4552"/>
                    <a:pt x="34" y="5290"/>
                  </a:cubicBezTo>
                  <a:cubicBezTo>
                    <a:pt x="1" y="5332"/>
                    <a:pt x="44" y="5379"/>
                    <a:pt x="89" y="5379"/>
                  </a:cubicBezTo>
                  <a:cubicBezTo>
                    <a:pt x="108" y="5379"/>
                    <a:pt x="127" y="5371"/>
                    <a:pt x="142" y="5350"/>
                  </a:cubicBezTo>
                  <a:cubicBezTo>
                    <a:pt x="677" y="4611"/>
                    <a:pt x="915" y="3683"/>
                    <a:pt x="1058" y="2790"/>
                  </a:cubicBezTo>
                  <a:cubicBezTo>
                    <a:pt x="1201" y="1885"/>
                    <a:pt x="1249" y="968"/>
                    <a:pt x="1356" y="63"/>
                  </a:cubicBezTo>
                  <a:cubicBezTo>
                    <a:pt x="1362" y="22"/>
                    <a:pt x="1335" y="1"/>
                    <a:pt x="13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69"/>
            <p:cNvSpPr/>
            <p:nvPr/>
          </p:nvSpPr>
          <p:spPr>
            <a:xfrm>
              <a:off x="7469865" y="3637994"/>
              <a:ext cx="158397" cy="179988"/>
            </a:xfrm>
            <a:custGeom>
              <a:avLst/>
              <a:gdLst/>
              <a:ahLst/>
              <a:cxnLst/>
              <a:rect l="l" t="t" r="r" b="b"/>
              <a:pathLst>
                <a:path w="4189" h="4760" extrusionOk="0">
                  <a:moveTo>
                    <a:pt x="4099" y="1"/>
                  </a:moveTo>
                  <a:cubicBezTo>
                    <a:pt x="4081" y="1"/>
                    <a:pt x="4062" y="8"/>
                    <a:pt x="4048" y="25"/>
                  </a:cubicBezTo>
                  <a:cubicBezTo>
                    <a:pt x="3571" y="680"/>
                    <a:pt x="3167" y="1395"/>
                    <a:pt x="2666" y="2037"/>
                  </a:cubicBezTo>
                  <a:cubicBezTo>
                    <a:pt x="2155" y="2680"/>
                    <a:pt x="1547" y="3204"/>
                    <a:pt x="976" y="3764"/>
                  </a:cubicBezTo>
                  <a:cubicBezTo>
                    <a:pt x="666" y="4062"/>
                    <a:pt x="357" y="4359"/>
                    <a:pt x="47" y="4657"/>
                  </a:cubicBezTo>
                  <a:cubicBezTo>
                    <a:pt x="1" y="4694"/>
                    <a:pt x="41" y="4759"/>
                    <a:pt x="88" y="4759"/>
                  </a:cubicBezTo>
                  <a:cubicBezTo>
                    <a:pt x="102" y="4759"/>
                    <a:pt x="117" y="4754"/>
                    <a:pt x="130" y="4740"/>
                  </a:cubicBezTo>
                  <a:lnTo>
                    <a:pt x="130" y="4752"/>
                  </a:lnTo>
                  <a:cubicBezTo>
                    <a:pt x="702" y="4204"/>
                    <a:pt x="1262" y="3657"/>
                    <a:pt x="1833" y="3109"/>
                  </a:cubicBezTo>
                  <a:cubicBezTo>
                    <a:pt x="2131" y="2823"/>
                    <a:pt x="2416" y="2526"/>
                    <a:pt x="2678" y="2216"/>
                  </a:cubicBezTo>
                  <a:cubicBezTo>
                    <a:pt x="2917" y="1918"/>
                    <a:pt x="3131" y="1609"/>
                    <a:pt x="3345" y="1287"/>
                  </a:cubicBezTo>
                  <a:cubicBezTo>
                    <a:pt x="3607" y="883"/>
                    <a:pt x="3869" y="478"/>
                    <a:pt x="4155" y="85"/>
                  </a:cubicBezTo>
                  <a:cubicBezTo>
                    <a:pt x="4188" y="43"/>
                    <a:pt x="4145" y="1"/>
                    <a:pt x="40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69"/>
            <p:cNvSpPr/>
            <p:nvPr/>
          </p:nvSpPr>
          <p:spPr>
            <a:xfrm>
              <a:off x="7459467" y="3608464"/>
              <a:ext cx="195907" cy="128676"/>
            </a:xfrm>
            <a:custGeom>
              <a:avLst/>
              <a:gdLst/>
              <a:ahLst/>
              <a:cxnLst/>
              <a:rect l="l" t="t" r="r" b="b"/>
              <a:pathLst>
                <a:path w="5181" h="3403" extrusionOk="0">
                  <a:moveTo>
                    <a:pt x="5088" y="1"/>
                  </a:moveTo>
                  <a:cubicBezTo>
                    <a:pt x="5079" y="1"/>
                    <a:pt x="5070" y="3"/>
                    <a:pt x="5061" y="9"/>
                  </a:cubicBezTo>
                  <a:cubicBezTo>
                    <a:pt x="4513" y="378"/>
                    <a:pt x="3930" y="675"/>
                    <a:pt x="3370" y="1009"/>
                  </a:cubicBezTo>
                  <a:cubicBezTo>
                    <a:pt x="2691" y="1390"/>
                    <a:pt x="2084" y="1854"/>
                    <a:pt x="1441" y="2295"/>
                  </a:cubicBezTo>
                  <a:cubicBezTo>
                    <a:pt x="965" y="2616"/>
                    <a:pt x="501" y="2938"/>
                    <a:pt x="48" y="3295"/>
                  </a:cubicBezTo>
                  <a:cubicBezTo>
                    <a:pt x="0" y="3333"/>
                    <a:pt x="45" y="3403"/>
                    <a:pt x="96" y="3403"/>
                  </a:cubicBezTo>
                  <a:cubicBezTo>
                    <a:pt x="108" y="3403"/>
                    <a:pt x="120" y="3399"/>
                    <a:pt x="132" y="3390"/>
                  </a:cubicBezTo>
                  <a:cubicBezTo>
                    <a:pt x="929" y="2759"/>
                    <a:pt x="1775" y="2211"/>
                    <a:pt x="2596" y="1628"/>
                  </a:cubicBezTo>
                  <a:cubicBezTo>
                    <a:pt x="3144" y="1259"/>
                    <a:pt x="3703" y="925"/>
                    <a:pt x="4287" y="616"/>
                  </a:cubicBezTo>
                  <a:cubicBezTo>
                    <a:pt x="4561" y="461"/>
                    <a:pt x="4846" y="294"/>
                    <a:pt x="5120" y="116"/>
                  </a:cubicBezTo>
                  <a:cubicBezTo>
                    <a:pt x="5181" y="75"/>
                    <a:pt x="5139" y="1"/>
                    <a:pt x="50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69"/>
            <p:cNvSpPr/>
            <p:nvPr/>
          </p:nvSpPr>
          <p:spPr>
            <a:xfrm>
              <a:off x="7545071" y="3598293"/>
              <a:ext cx="156317" cy="286959"/>
            </a:xfrm>
            <a:custGeom>
              <a:avLst/>
              <a:gdLst/>
              <a:ahLst/>
              <a:cxnLst/>
              <a:rect l="l" t="t" r="r" b="b"/>
              <a:pathLst>
                <a:path w="4134" h="7589" extrusionOk="0">
                  <a:moveTo>
                    <a:pt x="4055" y="1"/>
                  </a:moveTo>
                  <a:cubicBezTo>
                    <a:pt x="4031" y="1"/>
                    <a:pt x="4008" y="12"/>
                    <a:pt x="3999" y="39"/>
                  </a:cubicBezTo>
                  <a:lnTo>
                    <a:pt x="3999" y="51"/>
                  </a:lnTo>
                  <a:cubicBezTo>
                    <a:pt x="3297" y="2254"/>
                    <a:pt x="2118" y="4254"/>
                    <a:pt x="868" y="6195"/>
                  </a:cubicBezTo>
                  <a:cubicBezTo>
                    <a:pt x="594" y="6624"/>
                    <a:pt x="308" y="7064"/>
                    <a:pt x="35" y="7505"/>
                  </a:cubicBezTo>
                  <a:cubicBezTo>
                    <a:pt x="1" y="7547"/>
                    <a:pt x="45" y="7589"/>
                    <a:pt x="90" y="7589"/>
                  </a:cubicBezTo>
                  <a:cubicBezTo>
                    <a:pt x="109" y="7589"/>
                    <a:pt x="128" y="7582"/>
                    <a:pt x="142" y="7564"/>
                  </a:cubicBezTo>
                  <a:cubicBezTo>
                    <a:pt x="1273" y="5743"/>
                    <a:pt x="2499" y="3980"/>
                    <a:pt x="3380" y="2016"/>
                  </a:cubicBezTo>
                  <a:cubicBezTo>
                    <a:pt x="3666" y="1385"/>
                    <a:pt x="3904" y="730"/>
                    <a:pt x="4118" y="75"/>
                  </a:cubicBezTo>
                  <a:cubicBezTo>
                    <a:pt x="4133" y="31"/>
                    <a:pt x="4093" y="1"/>
                    <a:pt x="40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69"/>
            <p:cNvSpPr/>
            <p:nvPr/>
          </p:nvSpPr>
          <p:spPr>
            <a:xfrm>
              <a:off x="7655442" y="3568914"/>
              <a:ext cx="97594" cy="308096"/>
            </a:xfrm>
            <a:custGeom>
              <a:avLst/>
              <a:gdLst/>
              <a:ahLst/>
              <a:cxnLst/>
              <a:rect l="l" t="t" r="r" b="b"/>
              <a:pathLst>
                <a:path w="2581" h="8148" extrusionOk="0">
                  <a:moveTo>
                    <a:pt x="2503" y="1"/>
                  </a:moveTo>
                  <a:cubicBezTo>
                    <a:pt x="2473" y="1"/>
                    <a:pt x="2444" y="19"/>
                    <a:pt x="2438" y="54"/>
                  </a:cubicBezTo>
                  <a:lnTo>
                    <a:pt x="2438" y="66"/>
                  </a:lnTo>
                  <a:cubicBezTo>
                    <a:pt x="2450" y="674"/>
                    <a:pt x="2426" y="1293"/>
                    <a:pt x="2354" y="1900"/>
                  </a:cubicBezTo>
                  <a:cubicBezTo>
                    <a:pt x="2271" y="2424"/>
                    <a:pt x="2152" y="2936"/>
                    <a:pt x="2009" y="3448"/>
                  </a:cubicBezTo>
                  <a:cubicBezTo>
                    <a:pt x="1735" y="4496"/>
                    <a:pt x="1366" y="5519"/>
                    <a:pt x="902" y="6496"/>
                  </a:cubicBezTo>
                  <a:cubicBezTo>
                    <a:pt x="652" y="7032"/>
                    <a:pt x="354" y="7555"/>
                    <a:pt x="33" y="8055"/>
                  </a:cubicBezTo>
                  <a:cubicBezTo>
                    <a:pt x="0" y="8104"/>
                    <a:pt x="39" y="8147"/>
                    <a:pt x="83" y="8147"/>
                  </a:cubicBezTo>
                  <a:cubicBezTo>
                    <a:pt x="103" y="8147"/>
                    <a:pt x="125" y="8138"/>
                    <a:pt x="140" y="8115"/>
                  </a:cubicBezTo>
                  <a:cubicBezTo>
                    <a:pt x="723" y="7210"/>
                    <a:pt x="1199" y="6246"/>
                    <a:pt x="1568" y="5234"/>
                  </a:cubicBezTo>
                  <a:cubicBezTo>
                    <a:pt x="1949" y="4222"/>
                    <a:pt x="2247" y="3174"/>
                    <a:pt x="2438" y="2114"/>
                  </a:cubicBezTo>
                  <a:cubicBezTo>
                    <a:pt x="2545" y="1424"/>
                    <a:pt x="2581" y="745"/>
                    <a:pt x="2569" y="54"/>
                  </a:cubicBezTo>
                  <a:cubicBezTo>
                    <a:pt x="2563" y="19"/>
                    <a:pt x="2533" y="1"/>
                    <a:pt x="25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69"/>
            <p:cNvSpPr/>
            <p:nvPr/>
          </p:nvSpPr>
          <p:spPr>
            <a:xfrm>
              <a:off x="7791638" y="3550008"/>
              <a:ext cx="34334" cy="343338"/>
            </a:xfrm>
            <a:custGeom>
              <a:avLst/>
              <a:gdLst/>
              <a:ahLst/>
              <a:cxnLst/>
              <a:rect l="l" t="t" r="r" b="b"/>
              <a:pathLst>
                <a:path w="908" h="9080" extrusionOk="0">
                  <a:moveTo>
                    <a:pt x="546" y="0"/>
                  </a:moveTo>
                  <a:cubicBezTo>
                    <a:pt x="511" y="0"/>
                    <a:pt x="472" y="29"/>
                    <a:pt x="479" y="78"/>
                  </a:cubicBezTo>
                  <a:cubicBezTo>
                    <a:pt x="812" y="2400"/>
                    <a:pt x="788" y="4757"/>
                    <a:pt x="395" y="7067"/>
                  </a:cubicBezTo>
                  <a:cubicBezTo>
                    <a:pt x="288" y="7722"/>
                    <a:pt x="157" y="8365"/>
                    <a:pt x="14" y="9008"/>
                  </a:cubicBezTo>
                  <a:cubicBezTo>
                    <a:pt x="0" y="9050"/>
                    <a:pt x="36" y="9080"/>
                    <a:pt x="70" y="9080"/>
                  </a:cubicBezTo>
                  <a:cubicBezTo>
                    <a:pt x="94" y="9080"/>
                    <a:pt x="117" y="9066"/>
                    <a:pt x="122" y="9032"/>
                  </a:cubicBezTo>
                  <a:cubicBezTo>
                    <a:pt x="681" y="6746"/>
                    <a:pt x="907" y="4376"/>
                    <a:pt x="800" y="2019"/>
                  </a:cubicBezTo>
                  <a:cubicBezTo>
                    <a:pt x="764" y="1352"/>
                    <a:pt x="693" y="697"/>
                    <a:pt x="598" y="43"/>
                  </a:cubicBezTo>
                  <a:cubicBezTo>
                    <a:pt x="593" y="14"/>
                    <a:pt x="570" y="0"/>
                    <a:pt x="5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69"/>
            <p:cNvSpPr/>
            <p:nvPr/>
          </p:nvSpPr>
          <p:spPr>
            <a:xfrm>
              <a:off x="7901971" y="3533712"/>
              <a:ext cx="93699" cy="331843"/>
            </a:xfrm>
            <a:custGeom>
              <a:avLst/>
              <a:gdLst/>
              <a:ahLst/>
              <a:cxnLst/>
              <a:rect l="l" t="t" r="r" b="b"/>
              <a:pathLst>
                <a:path w="2478" h="8776" extrusionOk="0">
                  <a:moveTo>
                    <a:pt x="83" y="1"/>
                  </a:moveTo>
                  <a:cubicBezTo>
                    <a:pt x="43" y="1"/>
                    <a:pt x="1" y="44"/>
                    <a:pt x="25" y="93"/>
                  </a:cubicBezTo>
                  <a:lnTo>
                    <a:pt x="13" y="104"/>
                  </a:lnTo>
                  <a:cubicBezTo>
                    <a:pt x="930" y="2212"/>
                    <a:pt x="1930" y="4438"/>
                    <a:pt x="1930" y="6784"/>
                  </a:cubicBezTo>
                  <a:cubicBezTo>
                    <a:pt x="1930" y="7427"/>
                    <a:pt x="1835" y="8082"/>
                    <a:pt x="1645" y="8701"/>
                  </a:cubicBezTo>
                  <a:cubicBezTo>
                    <a:pt x="1630" y="8745"/>
                    <a:pt x="1670" y="8775"/>
                    <a:pt x="1708" y="8775"/>
                  </a:cubicBezTo>
                  <a:cubicBezTo>
                    <a:pt x="1732" y="8775"/>
                    <a:pt x="1755" y="8764"/>
                    <a:pt x="1764" y="8736"/>
                  </a:cubicBezTo>
                  <a:cubicBezTo>
                    <a:pt x="2478" y="6427"/>
                    <a:pt x="1740" y="3974"/>
                    <a:pt x="871" y="1819"/>
                  </a:cubicBezTo>
                  <a:cubicBezTo>
                    <a:pt x="633" y="1224"/>
                    <a:pt x="382" y="628"/>
                    <a:pt x="132" y="33"/>
                  </a:cubicBezTo>
                  <a:cubicBezTo>
                    <a:pt x="121" y="10"/>
                    <a:pt x="102" y="1"/>
                    <a:pt x="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69"/>
            <p:cNvSpPr/>
            <p:nvPr/>
          </p:nvSpPr>
          <p:spPr>
            <a:xfrm>
              <a:off x="7869151" y="3910838"/>
              <a:ext cx="182823" cy="90977"/>
            </a:xfrm>
            <a:custGeom>
              <a:avLst/>
              <a:gdLst/>
              <a:ahLst/>
              <a:cxnLst/>
              <a:rect l="l" t="t" r="r" b="b"/>
              <a:pathLst>
                <a:path w="4835" h="2406" extrusionOk="0">
                  <a:moveTo>
                    <a:pt x="3906" y="1"/>
                  </a:moveTo>
                  <a:lnTo>
                    <a:pt x="3906" y="1"/>
                  </a:lnTo>
                  <a:cubicBezTo>
                    <a:pt x="3763" y="48"/>
                    <a:pt x="3632" y="144"/>
                    <a:pt x="3465" y="203"/>
                  </a:cubicBezTo>
                  <a:cubicBezTo>
                    <a:pt x="3325" y="253"/>
                    <a:pt x="1483" y="480"/>
                    <a:pt x="682" y="480"/>
                  </a:cubicBezTo>
                  <a:cubicBezTo>
                    <a:pt x="530" y="480"/>
                    <a:pt x="416" y="472"/>
                    <a:pt x="358" y="453"/>
                  </a:cubicBezTo>
                  <a:lnTo>
                    <a:pt x="358" y="453"/>
                  </a:lnTo>
                  <a:cubicBezTo>
                    <a:pt x="0" y="953"/>
                    <a:pt x="453" y="1310"/>
                    <a:pt x="441" y="1465"/>
                  </a:cubicBezTo>
                  <a:cubicBezTo>
                    <a:pt x="441" y="1549"/>
                    <a:pt x="381" y="1846"/>
                    <a:pt x="429" y="1906"/>
                  </a:cubicBezTo>
                  <a:cubicBezTo>
                    <a:pt x="447" y="1935"/>
                    <a:pt x="485" y="1944"/>
                    <a:pt x="529" y="1944"/>
                  </a:cubicBezTo>
                  <a:cubicBezTo>
                    <a:pt x="572" y="1944"/>
                    <a:pt x="619" y="1935"/>
                    <a:pt x="655" y="1930"/>
                  </a:cubicBezTo>
                  <a:cubicBezTo>
                    <a:pt x="687" y="1926"/>
                    <a:pt x="728" y="1924"/>
                    <a:pt x="777" y="1924"/>
                  </a:cubicBezTo>
                  <a:cubicBezTo>
                    <a:pt x="1593" y="1924"/>
                    <a:pt x="4711" y="2361"/>
                    <a:pt x="4834" y="2406"/>
                  </a:cubicBezTo>
                  <a:cubicBezTo>
                    <a:pt x="4691" y="1977"/>
                    <a:pt x="4525" y="1513"/>
                    <a:pt x="4322" y="1096"/>
                  </a:cubicBezTo>
                  <a:cubicBezTo>
                    <a:pt x="4168" y="775"/>
                    <a:pt x="3846" y="370"/>
                    <a:pt x="3906" y="1"/>
                  </a:cubicBezTo>
                  <a:close/>
                </a:path>
              </a:pathLst>
            </a:custGeom>
            <a:solidFill>
              <a:srgbClr val="ECC5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69"/>
            <p:cNvSpPr/>
            <p:nvPr/>
          </p:nvSpPr>
          <p:spPr>
            <a:xfrm>
              <a:off x="8043385" y="3855936"/>
              <a:ext cx="166148" cy="219502"/>
            </a:xfrm>
            <a:custGeom>
              <a:avLst/>
              <a:gdLst/>
              <a:ahLst/>
              <a:cxnLst/>
              <a:rect l="l" t="t" r="r" b="b"/>
              <a:pathLst>
                <a:path w="4394" h="5805" extrusionOk="0">
                  <a:moveTo>
                    <a:pt x="619" y="0"/>
                  </a:moveTo>
                  <a:lnTo>
                    <a:pt x="619" y="0"/>
                  </a:lnTo>
                  <a:cubicBezTo>
                    <a:pt x="429" y="72"/>
                    <a:pt x="250" y="179"/>
                    <a:pt x="107" y="322"/>
                  </a:cubicBezTo>
                  <a:cubicBezTo>
                    <a:pt x="95" y="369"/>
                    <a:pt x="95" y="405"/>
                    <a:pt x="83" y="453"/>
                  </a:cubicBezTo>
                  <a:cubicBezTo>
                    <a:pt x="0" y="1036"/>
                    <a:pt x="369" y="1643"/>
                    <a:pt x="595" y="2155"/>
                  </a:cubicBezTo>
                  <a:cubicBezTo>
                    <a:pt x="1107" y="3274"/>
                    <a:pt x="1738" y="4513"/>
                    <a:pt x="2679" y="5322"/>
                  </a:cubicBezTo>
                  <a:cubicBezTo>
                    <a:pt x="3086" y="5594"/>
                    <a:pt x="3511" y="5805"/>
                    <a:pt x="3916" y="5805"/>
                  </a:cubicBezTo>
                  <a:cubicBezTo>
                    <a:pt x="4079" y="5805"/>
                    <a:pt x="4239" y="5770"/>
                    <a:pt x="4393" y="5691"/>
                  </a:cubicBezTo>
                  <a:cubicBezTo>
                    <a:pt x="4001" y="5596"/>
                    <a:pt x="3643" y="5441"/>
                    <a:pt x="3322" y="5203"/>
                  </a:cubicBezTo>
                  <a:cubicBezTo>
                    <a:pt x="2286" y="4405"/>
                    <a:pt x="1631" y="3084"/>
                    <a:pt x="1095" y="1905"/>
                  </a:cubicBezTo>
                  <a:cubicBezTo>
                    <a:pt x="857" y="1405"/>
                    <a:pt x="500" y="786"/>
                    <a:pt x="572" y="214"/>
                  </a:cubicBezTo>
                  <a:cubicBezTo>
                    <a:pt x="583" y="131"/>
                    <a:pt x="595" y="60"/>
                    <a:pt x="6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69"/>
            <p:cNvSpPr/>
            <p:nvPr/>
          </p:nvSpPr>
          <p:spPr>
            <a:xfrm>
              <a:off x="8004212" y="3868074"/>
              <a:ext cx="130151" cy="181197"/>
            </a:xfrm>
            <a:custGeom>
              <a:avLst/>
              <a:gdLst/>
              <a:ahLst/>
              <a:cxnLst/>
              <a:rect l="l" t="t" r="r" b="b"/>
              <a:pathLst>
                <a:path w="3442" h="4792" extrusionOk="0">
                  <a:moveTo>
                    <a:pt x="1143" y="1"/>
                  </a:moveTo>
                  <a:cubicBezTo>
                    <a:pt x="917" y="191"/>
                    <a:pt x="703" y="405"/>
                    <a:pt x="524" y="644"/>
                  </a:cubicBezTo>
                  <a:cubicBezTo>
                    <a:pt x="405" y="810"/>
                    <a:pt x="179" y="929"/>
                    <a:pt x="107" y="1120"/>
                  </a:cubicBezTo>
                  <a:cubicBezTo>
                    <a:pt x="0" y="1382"/>
                    <a:pt x="322" y="1739"/>
                    <a:pt x="441" y="1953"/>
                  </a:cubicBezTo>
                  <a:cubicBezTo>
                    <a:pt x="691" y="2418"/>
                    <a:pt x="905" y="2906"/>
                    <a:pt x="1072" y="3406"/>
                  </a:cubicBezTo>
                  <a:cubicBezTo>
                    <a:pt x="1084" y="3442"/>
                    <a:pt x="1096" y="3477"/>
                    <a:pt x="1119" y="3513"/>
                  </a:cubicBezTo>
                  <a:cubicBezTo>
                    <a:pt x="1143" y="3537"/>
                    <a:pt x="1179" y="3561"/>
                    <a:pt x="1215" y="3584"/>
                  </a:cubicBezTo>
                  <a:cubicBezTo>
                    <a:pt x="1417" y="3692"/>
                    <a:pt x="1608" y="3823"/>
                    <a:pt x="1786" y="3965"/>
                  </a:cubicBezTo>
                  <a:cubicBezTo>
                    <a:pt x="1941" y="4108"/>
                    <a:pt x="2108" y="4192"/>
                    <a:pt x="2274" y="4311"/>
                  </a:cubicBezTo>
                  <a:cubicBezTo>
                    <a:pt x="2547" y="4510"/>
                    <a:pt x="2920" y="4792"/>
                    <a:pt x="3290" y="4792"/>
                  </a:cubicBezTo>
                  <a:cubicBezTo>
                    <a:pt x="3341" y="4792"/>
                    <a:pt x="3391" y="4786"/>
                    <a:pt x="3441" y="4775"/>
                  </a:cubicBezTo>
                  <a:cubicBezTo>
                    <a:pt x="2739" y="3858"/>
                    <a:pt x="2131" y="2870"/>
                    <a:pt x="1631" y="1834"/>
                  </a:cubicBezTo>
                  <a:cubicBezTo>
                    <a:pt x="1405" y="1322"/>
                    <a:pt x="1036" y="715"/>
                    <a:pt x="1119" y="132"/>
                  </a:cubicBezTo>
                  <a:cubicBezTo>
                    <a:pt x="1119" y="84"/>
                    <a:pt x="1131" y="48"/>
                    <a:pt x="11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69"/>
            <p:cNvSpPr/>
            <p:nvPr/>
          </p:nvSpPr>
          <p:spPr>
            <a:xfrm>
              <a:off x="8061837" y="3850454"/>
              <a:ext cx="185054" cy="220258"/>
            </a:xfrm>
            <a:custGeom>
              <a:avLst/>
              <a:gdLst/>
              <a:ahLst/>
              <a:cxnLst/>
              <a:rect l="l" t="t" r="r" b="b"/>
              <a:pathLst>
                <a:path w="4894" h="5825" extrusionOk="0">
                  <a:moveTo>
                    <a:pt x="927" y="1"/>
                  </a:moveTo>
                  <a:cubicBezTo>
                    <a:pt x="900" y="1"/>
                    <a:pt x="873" y="1"/>
                    <a:pt x="846" y="2"/>
                  </a:cubicBezTo>
                  <a:cubicBezTo>
                    <a:pt x="596" y="2"/>
                    <a:pt x="357" y="50"/>
                    <a:pt x="131" y="133"/>
                  </a:cubicBezTo>
                  <a:cubicBezTo>
                    <a:pt x="107" y="205"/>
                    <a:pt x="95" y="276"/>
                    <a:pt x="84" y="348"/>
                  </a:cubicBezTo>
                  <a:cubicBezTo>
                    <a:pt x="0" y="931"/>
                    <a:pt x="369" y="1538"/>
                    <a:pt x="607" y="2050"/>
                  </a:cubicBezTo>
                  <a:cubicBezTo>
                    <a:pt x="1143" y="3229"/>
                    <a:pt x="1798" y="4550"/>
                    <a:pt x="2834" y="5348"/>
                  </a:cubicBezTo>
                  <a:cubicBezTo>
                    <a:pt x="3155" y="5574"/>
                    <a:pt x="3513" y="5741"/>
                    <a:pt x="3905" y="5824"/>
                  </a:cubicBezTo>
                  <a:cubicBezTo>
                    <a:pt x="4096" y="5729"/>
                    <a:pt x="4346" y="5658"/>
                    <a:pt x="4513" y="5396"/>
                  </a:cubicBezTo>
                  <a:cubicBezTo>
                    <a:pt x="4894" y="4824"/>
                    <a:pt x="4536" y="4372"/>
                    <a:pt x="4239" y="3812"/>
                  </a:cubicBezTo>
                  <a:cubicBezTo>
                    <a:pt x="3941" y="3265"/>
                    <a:pt x="3501" y="2479"/>
                    <a:pt x="3191" y="1931"/>
                  </a:cubicBezTo>
                  <a:cubicBezTo>
                    <a:pt x="2644" y="1000"/>
                    <a:pt x="2086" y="1"/>
                    <a:pt x="92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69"/>
            <p:cNvSpPr/>
            <p:nvPr/>
          </p:nvSpPr>
          <p:spPr>
            <a:xfrm>
              <a:off x="8084334" y="3889248"/>
              <a:ext cx="72524" cy="6353"/>
            </a:xfrm>
            <a:custGeom>
              <a:avLst/>
              <a:gdLst/>
              <a:ahLst/>
              <a:cxnLst/>
              <a:rect l="l" t="t" r="r" b="b"/>
              <a:pathLst>
                <a:path w="1918" h="168" extrusionOk="0">
                  <a:moveTo>
                    <a:pt x="1834" y="0"/>
                  </a:moveTo>
                  <a:cubicBezTo>
                    <a:pt x="1721" y="5"/>
                    <a:pt x="1607" y="6"/>
                    <a:pt x="1494" y="6"/>
                  </a:cubicBezTo>
                  <a:cubicBezTo>
                    <a:pt x="1289" y="6"/>
                    <a:pt x="1083" y="1"/>
                    <a:pt x="877" y="1"/>
                  </a:cubicBezTo>
                  <a:cubicBezTo>
                    <a:pt x="608" y="1"/>
                    <a:pt x="339" y="10"/>
                    <a:pt x="72" y="48"/>
                  </a:cubicBezTo>
                  <a:cubicBezTo>
                    <a:pt x="4" y="59"/>
                    <a:pt x="1" y="168"/>
                    <a:pt x="62" y="168"/>
                  </a:cubicBezTo>
                  <a:cubicBezTo>
                    <a:pt x="65" y="168"/>
                    <a:pt x="69" y="167"/>
                    <a:pt x="72" y="167"/>
                  </a:cubicBezTo>
                  <a:cubicBezTo>
                    <a:pt x="364" y="131"/>
                    <a:pt x="658" y="125"/>
                    <a:pt x="953" y="125"/>
                  </a:cubicBezTo>
                  <a:cubicBezTo>
                    <a:pt x="1100" y="125"/>
                    <a:pt x="1248" y="127"/>
                    <a:pt x="1395" y="127"/>
                  </a:cubicBezTo>
                  <a:cubicBezTo>
                    <a:pt x="1542" y="127"/>
                    <a:pt x="1688" y="125"/>
                    <a:pt x="1834" y="119"/>
                  </a:cubicBezTo>
                  <a:cubicBezTo>
                    <a:pt x="1917" y="119"/>
                    <a:pt x="1917" y="0"/>
                    <a:pt x="18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69"/>
            <p:cNvSpPr/>
            <p:nvPr/>
          </p:nvSpPr>
          <p:spPr>
            <a:xfrm>
              <a:off x="8101425" y="3921198"/>
              <a:ext cx="78839" cy="8130"/>
            </a:xfrm>
            <a:custGeom>
              <a:avLst/>
              <a:gdLst/>
              <a:ahLst/>
              <a:cxnLst/>
              <a:rect l="l" t="t" r="r" b="b"/>
              <a:pathLst>
                <a:path w="2085" h="215" extrusionOk="0">
                  <a:moveTo>
                    <a:pt x="2001" y="1"/>
                  </a:moveTo>
                  <a:cubicBezTo>
                    <a:pt x="1358" y="36"/>
                    <a:pt x="715" y="72"/>
                    <a:pt x="72" y="84"/>
                  </a:cubicBezTo>
                  <a:cubicBezTo>
                    <a:pt x="1" y="96"/>
                    <a:pt x="1" y="203"/>
                    <a:pt x="72" y="215"/>
                  </a:cubicBezTo>
                  <a:cubicBezTo>
                    <a:pt x="715" y="191"/>
                    <a:pt x="1358" y="167"/>
                    <a:pt x="2001" y="120"/>
                  </a:cubicBezTo>
                  <a:cubicBezTo>
                    <a:pt x="2085" y="120"/>
                    <a:pt x="2085" y="1"/>
                    <a:pt x="20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69"/>
            <p:cNvSpPr/>
            <p:nvPr/>
          </p:nvSpPr>
          <p:spPr>
            <a:xfrm>
              <a:off x="8112239" y="3956778"/>
              <a:ext cx="90069" cy="9491"/>
            </a:xfrm>
            <a:custGeom>
              <a:avLst/>
              <a:gdLst/>
              <a:ahLst/>
              <a:cxnLst/>
              <a:rect l="l" t="t" r="r" b="b"/>
              <a:pathLst>
                <a:path w="2382" h="251" extrusionOk="0">
                  <a:moveTo>
                    <a:pt x="2311" y="0"/>
                  </a:moveTo>
                  <a:cubicBezTo>
                    <a:pt x="1572" y="24"/>
                    <a:pt x="810" y="48"/>
                    <a:pt x="84" y="131"/>
                  </a:cubicBezTo>
                  <a:cubicBezTo>
                    <a:pt x="5" y="142"/>
                    <a:pt x="1" y="251"/>
                    <a:pt x="73" y="251"/>
                  </a:cubicBezTo>
                  <a:cubicBezTo>
                    <a:pt x="76" y="251"/>
                    <a:pt x="80" y="251"/>
                    <a:pt x="84" y="250"/>
                  </a:cubicBezTo>
                  <a:cubicBezTo>
                    <a:pt x="822" y="167"/>
                    <a:pt x="1572" y="143"/>
                    <a:pt x="2311" y="131"/>
                  </a:cubicBezTo>
                  <a:cubicBezTo>
                    <a:pt x="2382" y="119"/>
                    <a:pt x="2382" y="12"/>
                    <a:pt x="23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69"/>
            <p:cNvSpPr/>
            <p:nvPr/>
          </p:nvSpPr>
          <p:spPr>
            <a:xfrm>
              <a:off x="8141202" y="3997236"/>
              <a:ext cx="79104" cy="10020"/>
            </a:xfrm>
            <a:custGeom>
              <a:avLst/>
              <a:gdLst/>
              <a:ahLst/>
              <a:cxnLst/>
              <a:rect l="l" t="t" r="r" b="b"/>
              <a:pathLst>
                <a:path w="2092" h="265" extrusionOk="0">
                  <a:moveTo>
                    <a:pt x="2020" y="1"/>
                  </a:moveTo>
                  <a:cubicBezTo>
                    <a:pt x="2017" y="1"/>
                    <a:pt x="2013" y="1"/>
                    <a:pt x="2009" y="2"/>
                  </a:cubicBezTo>
                  <a:cubicBezTo>
                    <a:pt x="1366" y="85"/>
                    <a:pt x="711" y="26"/>
                    <a:pt x="80" y="145"/>
                  </a:cubicBezTo>
                  <a:cubicBezTo>
                    <a:pt x="1" y="156"/>
                    <a:pt x="29" y="264"/>
                    <a:pt x="104" y="264"/>
                  </a:cubicBezTo>
                  <a:cubicBezTo>
                    <a:pt x="108" y="264"/>
                    <a:pt x="112" y="264"/>
                    <a:pt x="116" y="264"/>
                  </a:cubicBezTo>
                  <a:lnTo>
                    <a:pt x="104" y="264"/>
                  </a:lnTo>
                  <a:cubicBezTo>
                    <a:pt x="735" y="156"/>
                    <a:pt x="1378" y="216"/>
                    <a:pt x="2009" y="121"/>
                  </a:cubicBezTo>
                  <a:cubicBezTo>
                    <a:pt x="2088" y="109"/>
                    <a:pt x="2092" y="1"/>
                    <a:pt x="20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69"/>
            <p:cNvSpPr/>
            <p:nvPr/>
          </p:nvSpPr>
          <p:spPr>
            <a:xfrm>
              <a:off x="8167178" y="4032702"/>
              <a:ext cx="68025" cy="9680"/>
            </a:xfrm>
            <a:custGeom>
              <a:avLst/>
              <a:gdLst/>
              <a:ahLst/>
              <a:cxnLst/>
              <a:rect l="l" t="t" r="r" b="b"/>
              <a:pathLst>
                <a:path w="1799" h="256" extrusionOk="0">
                  <a:moveTo>
                    <a:pt x="1563" y="1"/>
                  </a:moveTo>
                  <a:cubicBezTo>
                    <a:pt x="1062" y="1"/>
                    <a:pt x="578" y="92"/>
                    <a:pt x="84" y="135"/>
                  </a:cubicBezTo>
                  <a:cubicBezTo>
                    <a:pt x="4" y="147"/>
                    <a:pt x="0" y="255"/>
                    <a:pt x="72" y="255"/>
                  </a:cubicBezTo>
                  <a:cubicBezTo>
                    <a:pt x="76" y="255"/>
                    <a:pt x="80" y="255"/>
                    <a:pt x="84" y="254"/>
                  </a:cubicBezTo>
                  <a:cubicBezTo>
                    <a:pt x="603" y="220"/>
                    <a:pt x="1122" y="122"/>
                    <a:pt x="1641" y="122"/>
                  </a:cubicBezTo>
                  <a:cubicBezTo>
                    <a:pt x="1670" y="122"/>
                    <a:pt x="1698" y="123"/>
                    <a:pt x="1727" y="123"/>
                  </a:cubicBezTo>
                  <a:cubicBezTo>
                    <a:pt x="1798" y="123"/>
                    <a:pt x="1798" y="4"/>
                    <a:pt x="1727" y="4"/>
                  </a:cubicBezTo>
                  <a:cubicBezTo>
                    <a:pt x="1672" y="2"/>
                    <a:pt x="1617" y="1"/>
                    <a:pt x="15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69"/>
            <p:cNvSpPr/>
            <p:nvPr/>
          </p:nvSpPr>
          <p:spPr>
            <a:xfrm>
              <a:off x="7293287" y="3878131"/>
              <a:ext cx="378276" cy="161043"/>
            </a:xfrm>
            <a:custGeom>
              <a:avLst/>
              <a:gdLst/>
              <a:ahLst/>
              <a:cxnLst/>
              <a:rect l="l" t="t" r="r" b="b"/>
              <a:pathLst>
                <a:path w="10004" h="4259" extrusionOk="0">
                  <a:moveTo>
                    <a:pt x="6193" y="0"/>
                  </a:moveTo>
                  <a:cubicBezTo>
                    <a:pt x="4068" y="0"/>
                    <a:pt x="0" y="1345"/>
                    <a:pt x="217" y="1937"/>
                  </a:cubicBezTo>
                  <a:cubicBezTo>
                    <a:pt x="371" y="2390"/>
                    <a:pt x="717" y="2783"/>
                    <a:pt x="1026" y="3128"/>
                  </a:cubicBezTo>
                  <a:cubicBezTo>
                    <a:pt x="1610" y="3795"/>
                    <a:pt x="2550" y="4140"/>
                    <a:pt x="3396" y="4188"/>
                  </a:cubicBezTo>
                  <a:cubicBezTo>
                    <a:pt x="4384" y="4247"/>
                    <a:pt x="7015" y="4259"/>
                    <a:pt x="9706" y="4259"/>
                  </a:cubicBezTo>
                  <a:lnTo>
                    <a:pt x="9706" y="4223"/>
                  </a:lnTo>
                  <a:cubicBezTo>
                    <a:pt x="9551" y="3235"/>
                    <a:pt x="9468" y="2116"/>
                    <a:pt x="9753" y="1128"/>
                  </a:cubicBezTo>
                  <a:cubicBezTo>
                    <a:pt x="9813" y="866"/>
                    <a:pt x="9896" y="628"/>
                    <a:pt x="10003" y="378"/>
                  </a:cubicBezTo>
                  <a:cubicBezTo>
                    <a:pt x="8825" y="187"/>
                    <a:pt x="7646" y="56"/>
                    <a:pt x="6467" y="8"/>
                  </a:cubicBezTo>
                  <a:cubicBezTo>
                    <a:pt x="6380" y="3"/>
                    <a:pt x="6288" y="0"/>
                    <a:pt x="6193" y="0"/>
                  </a:cubicBezTo>
                  <a:close/>
                </a:path>
              </a:pathLst>
            </a:custGeom>
            <a:solidFill>
              <a:srgbClr val="F4CC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69"/>
            <p:cNvSpPr/>
            <p:nvPr/>
          </p:nvSpPr>
          <p:spPr>
            <a:xfrm>
              <a:off x="7651245" y="3892840"/>
              <a:ext cx="48665" cy="147242"/>
            </a:xfrm>
            <a:custGeom>
              <a:avLst/>
              <a:gdLst/>
              <a:ahLst/>
              <a:cxnLst/>
              <a:rect l="l" t="t" r="r" b="b"/>
              <a:pathLst>
                <a:path w="1287" h="3894" extrusionOk="0">
                  <a:moveTo>
                    <a:pt x="536" y="0"/>
                  </a:moveTo>
                  <a:cubicBezTo>
                    <a:pt x="429" y="239"/>
                    <a:pt x="346" y="489"/>
                    <a:pt x="286" y="739"/>
                  </a:cubicBezTo>
                  <a:cubicBezTo>
                    <a:pt x="1" y="1739"/>
                    <a:pt x="84" y="2846"/>
                    <a:pt x="227" y="3858"/>
                  </a:cubicBezTo>
                  <a:lnTo>
                    <a:pt x="227" y="3894"/>
                  </a:lnTo>
                  <a:lnTo>
                    <a:pt x="1025" y="3894"/>
                  </a:lnTo>
                  <a:cubicBezTo>
                    <a:pt x="989" y="3549"/>
                    <a:pt x="965" y="3203"/>
                    <a:pt x="953" y="2882"/>
                  </a:cubicBezTo>
                  <a:cubicBezTo>
                    <a:pt x="917" y="2167"/>
                    <a:pt x="917" y="965"/>
                    <a:pt x="1287" y="155"/>
                  </a:cubicBezTo>
                  <a:cubicBezTo>
                    <a:pt x="1037" y="96"/>
                    <a:pt x="787" y="48"/>
                    <a:pt x="53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69"/>
            <p:cNvSpPr/>
            <p:nvPr/>
          </p:nvSpPr>
          <p:spPr>
            <a:xfrm>
              <a:off x="7704824" y="3903200"/>
              <a:ext cx="235950" cy="136881"/>
            </a:xfrm>
            <a:custGeom>
              <a:avLst/>
              <a:gdLst/>
              <a:ahLst/>
              <a:cxnLst/>
              <a:rect l="l" t="t" r="r" b="b"/>
              <a:pathLst>
                <a:path w="6240" h="3620" extrusionOk="0">
                  <a:moveTo>
                    <a:pt x="322" y="0"/>
                  </a:moveTo>
                  <a:cubicBezTo>
                    <a:pt x="1" y="798"/>
                    <a:pt x="1" y="1929"/>
                    <a:pt x="36" y="2608"/>
                  </a:cubicBezTo>
                  <a:cubicBezTo>
                    <a:pt x="48" y="2929"/>
                    <a:pt x="72" y="3263"/>
                    <a:pt x="108" y="3608"/>
                  </a:cubicBezTo>
                  <a:cubicBezTo>
                    <a:pt x="1566" y="3608"/>
                    <a:pt x="2968" y="3605"/>
                    <a:pt x="4053" y="3605"/>
                  </a:cubicBezTo>
                  <a:cubicBezTo>
                    <a:pt x="5138" y="3605"/>
                    <a:pt x="5906" y="3608"/>
                    <a:pt x="6097" y="3620"/>
                  </a:cubicBezTo>
                  <a:cubicBezTo>
                    <a:pt x="6239" y="2513"/>
                    <a:pt x="5966" y="2084"/>
                    <a:pt x="5739" y="1631"/>
                  </a:cubicBezTo>
                  <a:cubicBezTo>
                    <a:pt x="5608" y="1358"/>
                    <a:pt x="5525" y="953"/>
                    <a:pt x="5287" y="762"/>
                  </a:cubicBezTo>
                  <a:cubicBezTo>
                    <a:pt x="5147" y="648"/>
                    <a:pt x="4954" y="618"/>
                    <a:pt x="4750" y="618"/>
                  </a:cubicBezTo>
                  <a:cubicBezTo>
                    <a:pt x="4516" y="618"/>
                    <a:pt x="4265" y="657"/>
                    <a:pt x="4057" y="657"/>
                  </a:cubicBezTo>
                  <a:cubicBezTo>
                    <a:pt x="4030" y="657"/>
                    <a:pt x="4003" y="657"/>
                    <a:pt x="3977" y="655"/>
                  </a:cubicBezTo>
                  <a:cubicBezTo>
                    <a:pt x="2870" y="596"/>
                    <a:pt x="1786" y="405"/>
                    <a:pt x="739" y="107"/>
                  </a:cubicBezTo>
                  <a:cubicBezTo>
                    <a:pt x="584" y="60"/>
                    <a:pt x="453" y="36"/>
                    <a:pt x="3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69"/>
            <p:cNvSpPr/>
            <p:nvPr/>
          </p:nvSpPr>
          <p:spPr>
            <a:xfrm>
              <a:off x="7685918" y="3899154"/>
              <a:ext cx="30666" cy="140927"/>
            </a:xfrm>
            <a:custGeom>
              <a:avLst/>
              <a:gdLst/>
              <a:ahLst/>
              <a:cxnLst/>
              <a:rect l="l" t="t" r="r" b="b"/>
              <a:pathLst>
                <a:path w="811" h="3727" extrusionOk="0">
                  <a:moveTo>
                    <a:pt x="370" y="0"/>
                  </a:moveTo>
                  <a:cubicBezTo>
                    <a:pt x="0" y="810"/>
                    <a:pt x="0" y="2000"/>
                    <a:pt x="36" y="2715"/>
                  </a:cubicBezTo>
                  <a:cubicBezTo>
                    <a:pt x="48" y="3036"/>
                    <a:pt x="72" y="3382"/>
                    <a:pt x="108" y="3727"/>
                  </a:cubicBezTo>
                  <a:lnTo>
                    <a:pt x="596" y="3727"/>
                  </a:lnTo>
                  <a:cubicBezTo>
                    <a:pt x="560" y="3382"/>
                    <a:pt x="536" y="3036"/>
                    <a:pt x="524" y="2715"/>
                  </a:cubicBezTo>
                  <a:cubicBezTo>
                    <a:pt x="489" y="2036"/>
                    <a:pt x="489" y="905"/>
                    <a:pt x="810" y="107"/>
                  </a:cubicBezTo>
                  <a:cubicBezTo>
                    <a:pt x="667" y="72"/>
                    <a:pt x="512" y="36"/>
                    <a:pt x="3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69"/>
            <p:cNvSpPr/>
            <p:nvPr/>
          </p:nvSpPr>
          <p:spPr>
            <a:xfrm>
              <a:off x="7399498" y="3874161"/>
              <a:ext cx="106518" cy="43711"/>
            </a:xfrm>
            <a:custGeom>
              <a:avLst/>
              <a:gdLst/>
              <a:ahLst/>
              <a:cxnLst/>
              <a:rect l="l" t="t" r="r" b="b"/>
              <a:pathLst>
                <a:path w="2817" h="1156" extrusionOk="0">
                  <a:moveTo>
                    <a:pt x="2742" y="0"/>
                  </a:moveTo>
                  <a:cubicBezTo>
                    <a:pt x="2734" y="0"/>
                    <a:pt x="2726" y="2"/>
                    <a:pt x="2718" y="6"/>
                  </a:cubicBezTo>
                  <a:cubicBezTo>
                    <a:pt x="1813" y="292"/>
                    <a:pt x="956" y="697"/>
                    <a:pt x="63" y="1030"/>
                  </a:cubicBezTo>
                  <a:cubicBezTo>
                    <a:pt x="0" y="1061"/>
                    <a:pt x="10" y="1156"/>
                    <a:pt x="69" y="1156"/>
                  </a:cubicBezTo>
                  <a:cubicBezTo>
                    <a:pt x="78" y="1156"/>
                    <a:pt x="88" y="1154"/>
                    <a:pt x="98" y="1149"/>
                  </a:cubicBezTo>
                  <a:cubicBezTo>
                    <a:pt x="991" y="816"/>
                    <a:pt x="1849" y="411"/>
                    <a:pt x="2753" y="125"/>
                  </a:cubicBezTo>
                  <a:cubicBezTo>
                    <a:pt x="2816" y="104"/>
                    <a:pt x="2796" y="0"/>
                    <a:pt x="27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69"/>
            <p:cNvSpPr/>
            <p:nvPr/>
          </p:nvSpPr>
          <p:spPr>
            <a:xfrm>
              <a:off x="7872743" y="3877904"/>
              <a:ext cx="296715" cy="215304"/>
            </a:xfrm>
            <a:custGeom>
              <a:avLst/>
              <a:gdLst/>
              <a:ahLst/>
              <a:cxnLst/>
              <a:rect l="l" t="t" r="r" b="b"/>
              <a:pathLst>
                <a:path w="7847" h="5694" extrusionOk="0">
                  <a:moveTo>
                    <a:pt x="848" y="0"/>
                  </a:moveTo>
                  <a:cubicBezTo>
                    <a:pt x="823" y="0"/>
                    <a:pt x="799" y="1"/>
                    <a:pt x="774" y="3"/>
                  </a:cubicBezTo>
                  <a:cubicBezTo>
                    <a:pt x="501" y="14"/>
                    <a:pt x="239" y="122"/>
                    <a:pt x="24" y="300"/>
                  </a:cubicBezTo>
                  <a:cubicBezTo>
                    <a:pt x="1" y="407"/>
                    <a:pt x="12" y="503"/>
                    <a:pt x="48" y="598"/>
                  </a:cubicBezTo>
                  <a:cubicBezTo>
                    <a:pt x="143" y="872"/>
                    <a:pt x="644" y="1324"/>
                    <a:pt x="834" y="1574"/>
                  </a:cubicBezTo>
                  <a:cubicBezTo>
                    <a:pt x="1060" y="1848"/>
                    <a:pt x="1298" y="2122"/>
                    <a:pt x="1548" y="2372"/>
                  </a:cubicBezTo>
                  <a:cubicBezTo>
                    <a:pt x="2203" y="3039"/>
                    <a:pt x="3037" y="3503"/>
                    <a:pt x="3787" y="4063"/>
                  </a:cubicBezTo>
                  <a:cubicBezTo>
                    <a:pt x="4430" y="4586"/>
                    <a:pt x="5156" y="5015"/>
                    <a:pt x="5930" y="5348"/>
                  </a:cubicBezTo>
                  <a:cubicBezTo>
                    <a:pt x="6168" y="5444"/>
                    <a:pt x="6489" y="5587"/>
                    <a:pt x="6835" y="5694"/>
                  </a:cubicBezTo>
                  <a:cubicBezTo>
                    <a:pt x="7454" y="5372"/>
                    <a:pt x="7847" y="4813"/>
                    <a:pt x="7323" y="4134"/>
                  </a:cubicBezTo>
                  <a:cubicBezTo>
                    <a:pt x="6549" y="3122"/>
                    <a:pt x="4727" y="2562"/>
                    <a:pt x="3870" y="1741"/>
                  </a:cubicBezTo>
                  <a:cubicBezTo>
                    <a:pt x="3311" y="1205"/>
                    <a:pt x="2668" y="800"/>
                    <a:pt x="2013" y="407"/>
                  </a:cubicBezTo>
                  <a:cubicBezTo>
                    <a:pt x="1632" y="172"/>
                    <a:pt x="1231" y="0"/>
                    <a:pt x="84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69"/>
            <p:cNvSpPr/>
            <p:nvPr/>
          </p:nvSpPr>
          <p:spPr>
            <a:xfrm>
              <a:off x="7897887" y="3903351"/>
              <a:ext cx="65453" cy="28511"/>
            </a:xfrm>
            <a:custGeom>
              <a:avLst/>
              <a:gdLst/>
              <a:ahLst/>
              <a:cxnLst/>
              <a:rect l="l" t="t" r="r" b="b"/>
              <a:pathLst>
                <a:path w="1731" h="754" extrusionOk="0">
                  <a:moveTo>
                    <a:pt x="1639" y="1"/>
                  </a:moveTo>
                  <a:cubicBezTo>
                    <a:pt x="1630" y="1"/>
                    <a:pt x="1620" y="3"/>
                    <a:pt x="1610" y="8"/>
                  </a:cubicBezTo>
                  <a:cubicBezTo>
                    <a:pt x="1110" y="246"/>
                    <a:pt x="550" y="342"/>
                    <a:pt x="62" y="639"/>
                  </a:cubicBezTo>
                  <a:cubicBezTo>
                    <a:pt x="0" y="670"/>
                    <a:pt x="36" y="754"/>
                    <a:pt x="92" y="754"/>
                  </a:cubicBezTo>
                  <a:cubicBezTo>
                    <a:pt x="102" y="754"/>
                    <a:pt x="111" y="751"/>
                    <a:pt x="121" y="746"/>
                  </a:cubicBezTo>
                  <a:cubicBezTo>
                    <a:pt x="610" y="449"/>
                    <a:pt x="1169" y="353"/>
                    <a:pt x="1669" y="103"/>
                  </a:cubicBezTo>
                  <a:cubicBezTo>
                    <a:pt x="1731" y="83"/>
                    <a:pt x="1695" y="1"/>
                    <a:pt x="16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69"/>
            <p:cNvSpPr/>
            <p:nvPr/>
          </p:nvSpPr>
          <p:spPr>
            <a:xfrm>
              <a:off x="7935661" y="3930084"/>
              <a:ext cx="67873" cy="31460"/>
            </a:xfrm>
            <a:custGeom>
              <a:avLst/>
              <a:gdLst/>
              <a:ahLst/>
              <a:cxnLst/>
              <a:rect l="l" t="t" r="r" b="b"/>
              <a:pathLst>
                <a:path w="1795" h="832" extrusionOk="0">
                  <a:moveTo>
                    <a:pt x="1715" y="1"/>
                  </a:moveTo>
                  <a:cubicBezTo>
                    <a:pt x="1709" y="1"/>
                    <a:pt x="1702" y="2"/>
                    <a:pt x="1694" y="4"/>
                  </a:cubicBezTo>
                  <a:cubicBezTo>
                    <a:pt x="1099" y="123"/>
                    <a:pt x="634" y="528"/>
                    <a:pt x="63" y="706"/>
                  </a:cubicBezTo>
                  <a:cubicBezTo>
                    <a:pt x="1" y="737"/>
                    <a:pt x="11" y="832"/>
                    <a:pt x="70" y="832"/>
                  </a:cubicBezTo>
                  <a:cubicBezTo>
                    <a:pt x="78" y="832"/>
                    <a:pt x="88" y="830"/>
                    <a:pt x="99" y="825"/>
                  </a:cubicBezTo>
                  <a:lnTo>
                    <a:pt x="87" y="825"/>
                  </a:lnTo>
                  <a:cubicBezTo>
                    <a:pt x="658" y="647"/>
                    <a:pt x="1135" y="230"/>
                    <a:pt x="1730" y="123"/>
                  </a:cubicBezTo>
                  <a:cubicBezTo>
                    <a:pt x="1795" y="101"/>
                    <a:pt x="1781" y="1"/>
                    <a:pt x="1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69"/>
            <p:cNvSpPr/>
            <p:nvPr/>
          </p:nvSpPr>
          <p:spPr>
            <a:xfrm>
              <a:off x="7971052" y="3961013"/>
              <a:ext cx="61218" cy="22385"/>
            </a:xfrm>
            <a:custGeom>
              <a:avLst/>
              <a:gdLst/>
              <a:ahLst/>
              <a:cxnLst/>
              <a:rect l="l" t="t" r="r" b="b"/>
              <a:pathLst>
                <a:path w="1619" h="592" extrusionOk="0">
                  <a:moveTo>
                    <a:pt x="1546" y="1"/>
                  </a:moveTo>
                  <a:cubicBezTo>
                    <a:pt x="1538" y="1"/>
                    <a:pt x="1529" y="3"/>
                    <a:pt x="1520" y="7"/>
                  </a:cubicBezTo>
                  <a:cubicBezTo>
                    <a:pt x="1044" y="162"/>
                    <a:pt x="556" y="329"/>
                    <a:pt x="79" y="472"/>
                  </a:cubicBezTo>
                  <a:cubicBezTo>
                    <a:pt x="0" y="494"/>
                    <a:pt x="28" y="592"/>
                    <a:pt x="92" y="592"/>
                  </a:cubicBezTo>
                  <a:cubicBezTo>
                    <a:pt x="96" y="592"/>
                    <a:pt x="100" y="591"/>
                    <a:pt x="103" y="591"/>
                  </a:cubicBezTo>
                  <a:cubicBezTo>
                    <a:pt x="591" y="448"/>
                    <a:pt x="1068" y="281"/>
                    <a:pt x="1556" y="114"/>
                  </a:cubicBezTo>
                  <a:cubicBezTo>
                    <a:pt x="1618" y="94"/>
                    <a:pt x="1599" y="1"/>
                    <a:pt x="1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69"/>
            <p:cNvSpPr/>
            <p:nvPr/>
          </p:nvSpPr>
          <p:spPr>
            <a:xfrm>
              <a:off x="8010300" y="3982830"/>
              <a:ext cx="61332" cy="25864"/>
            </a:xfrm>
            <a:custGeom>
              <a:avLst/>
              <a:gdLst/>
              <a:ahLst/>
              <a:cxnLst/>
              <a:rect l="l" t="t" r="r" b="b"/>
              <a:pathLst>
                <a:path w="1622" h="684" extrusionOk="0">
                  <a:moveTo>
                    <a:pt x="1528" y="1"/>
                  </a:moveTo>
                  <a:cubicBezTo>
                    <a:pt x="1525" y="1"/>
                    <a:pt x="1521" y="1"/>
                    <a:pt x="1518" y="2"/>
                  </a:cubicBezTo>
                  <a:cubicBezTo>
                    <a:pt x="994" y="85"/>
                    <a:pt x="542" y="359"/>
                    <a:pt x="65" y="561"/>
                  </a:cubicBezTo>
                  <a:cubicBezTo>
                    <a:pt x="0" y="583"/>
                    <a:pt x="14" y="683"/>
                    <a:pt x="80" y="683"/>
                  </a:cubicBezTo>
                  <a:cubicBezTo>
                    <a:pt x="87" y="683"/>
                    <a:pt x="94" y="682"/>
                    <a:pt x="101" y="680"/>
                  </a:cubicBezTo>
                  <a:cubicBezTo>
                    <a:pt x="577" y="478"/>
                    <a:pt x="1030" y="204"/>
                    <a:pt x="1542" y="121"/>
                  </a:cubicBezTo>
                  <a:cubicBezTo>
                    <a:pt x="1621" y="109"/>
                    <a:pt x="1593" y="1"/>
                    <a:pt x="15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69"/>
            <p:cNvSpPr/>
            <p:nvPr/>
          </p:nvSpPr>
          <p:spPr>
            <a:xfrm>
              <a:off x="8049132" y="4004798"/>
              <a:ext cx="61559" cy="25675"/>
            </a:xfrm>
            <a:custGeom>
              <a:avLst/>
              <a:gdLst/>
              <a:ahLst/>
              <a:cxnLst/>
              <a:rect l="l" t="t" r="r" b="b"/>
              <a:pathLst>
                <a:path w="1628" h="679" extrusionOk="0">
                  <a:moveTo>
                    <a:pt x="1545" y="1"/>
                  </a:moveTo>
                  <a:cubicBezTo>
                    <a:pt x="1539" y="1"/>
                    <a:pt x="1533" y="2"/>
                    <a:pt x="1527" y="4"/>
                  </a:cubicBezTo>
                  <a:cubicBezTo>
                    <a:pt x="1027" y="171"/>
                    <a:pt x="515" y="302"/>
                    <a:pt x="62" y="564"/>
                  </a:cubicBezTo>
                  <a:cubicBezTo>
                    <a:pt x="1" y="594"/>
                    <a:pt x="36" y="678"/>
                    <a:pt x="93" y="678"/>
                  </a:cubicBezTo>
                  <a:cubicBezTo>
                    <a:pt x="102" y="678"/>
                    <a:pt x="112" y="676"/>
                    <a:pt x="122" y="671"/>
                  </a:cubicBezTo>
                  <a:cubicBezTo>
                    <a:pt x="574" y="409"/>
                    <a:pt x="1074" y="278"/>
                    <a:pt x="1563" y="123"/>
                  </a:cubicBezTo>
                  <a:cubicBezTo>
                    <a:pt x="1628" y="101"/>
                    <a:pt x="1604" y="1"/>
                    <a:pt x="15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69"/>
            <p:cNvSpPr/>
            <p:nvPr/>
          </p:nvSpPr>
          <p:spPr>
            <a:xfrm>
              <a:off x="8091140" y="4034404"/>
              <a:ext cx="50064" cy="24616"/>
            </a:xfrm>
            <a:custGeom>
              <a:avLst/>
              <a:gdLst/>
              <a:ahLst/>
              <a:cxnLst/>
              <a:rect l="l" t="t" r="r" b="b"/>
              <a:pathLst>
                <a:path w="1324" h="651" extrusionOk="0">
                  <a:moveTo>
                    <a:pt x="1251" y="0"/>
                  </a:moveTo>
                  <a:cubicBezTo>
                    <a:pt x="1243" y="0"/>
                    <a:pt x="1235" y="2"/>
                    <a:pt x="1225" y="7"/>
                  </a:cubicBezTo>
                  <a:cubicBezTo>
                    <a:pt x="1011" y="78"/>
                    <a:pt x="785" y="138"/>
                    <a:pt x="583" y="209"/>
                  </a:cubicBezTo>
                  <a:cubicBezTo>
                    <a:pt x="368" y="281"/>
                    <a:pt x="178" y="400"/>
                    <a:pt x="35" y="555"/>
                  </a:cubicBezTo>
                  <a:cubicBezTo>
                    <a:pt x="1" y="606"/>
                    <a:pt x="46" y="650"/>
                    <a:pt x="91" y="650"/>
                  </a:cubicBezTo>
                  <a:cubicBezTo>
                    <a:pt x="110" y="650"/>
                    <a:pt x="128" y="643"/>
                    <a:pt x="142" y="626"/>
                  </a:cubicBezTo>
                  <a:cubicBezTo>
                    <a:pt x="285" y="471"/>
                    <a:pt x="463" y="364"/>
                    <a:pt x="666" y="316"/>
                  </a:cubicBezTo>
                  <a:cubicBezTo>
                    <a:pt x="856" y="245"/>
                    <a:pt x="1059" y="197"/>
                    <a:pt x="1261" y="126"/>
                  </a:cubicBezTo>
                  <a:cubicBezTo>
                    <a:pt x="1323" y="95"/>
                    <a:pt x="1304" y="0"/>
                    <a:pt x="12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69"/>
            <p:cNvSpPr/>
            <p:nvPr/>
          </p:nvSpPr>
          <p:spPr>
            <a:xfrm>
              <a:off x="7853837" y="3889248"/>
              <a:ext cx="277808" cy="216136"/>
            </a:xfrm>
            <a:custGeom>
              <a:avLst/>
              <a:gdLst/>
              <a:ahLst/>
              <a:cxnLst/>
              <a:rect l="l" t="t" r="r" b="b"/>
              <a:pathLst>
                <a:path w="7347" h="5716" extrusionOk="0">
                  <a:moveTo>
                    <a:pt x="536" y="0"/>
                  </a:moveTo>
                  <a:lnTo>
                    <a:pt x="536" y="0"/>
                  </a:lnTo>
                  <a:cubicBezTo>
                    <a:pt x="489" y="48"/>
                    <a:pt x="429" y="95"/>
                    <a:pt x="393" y="155"/>
                  </a:cubicBezTo>
                  <a:cubicBezTo>
                    <a:pt x="274" y="274"/>
                    <a:pt x="143" y="393"/>
                    <a:pt x="12" y="500"/>
                  </a:cubicBezTo>
                  <a:cubicBezTo>
                    <a:pt x="1" y="584"/>
                    <a:pt x="1" y="679"/>
                    <a:pt x="36" y="762"/>
                  </a:cubicBezTo>
                  <a:cubicBezTo>
                    <a:pt x="131" y="1036"/>
                    <a:pt x="632" y="1488"/>
                    <a:pt x="834" y="1739"/>
                  </a:cubicBezTo>
                  <a:cubicBezTo>
                    <a:pt x="1048" y="2024"/>
                    <a:pt x="1286" y="2286"/>
                    <a:pt x="1548" y="2536"/>
                  </a:cubicBezTo>
                  <a:cubicBezTo>
                    <a:pt x="2191" y="3203"/>
                    <a:pt x="3037" y="3679"/>
                    <a:pt x="3775" y="4227"/>
                  </a:cubicBezTo>
                  <a:cubicBezTo>
                    <a:pt x="4430" y="4751"/>
                    <a:pt x="5144" y="5179"/>
                    <a:pt x="5918" y="5513"/>
                  </a:cubicBezTo>
                  <a:cubicBezTo>
                    <a:pt x="6073" y="5572"/>
                    <a:pt x="6239" y="5644"/>
                    <a:pt x="6430" y="5715"/>
                  </a:cubicBezTo>
                  <a:cubicBezTo>
                    <a:pt x="6751" y="5668"/>
                    <a:pt x="7061" y="5560"/>
                    <a:pt x="7347" y="5406"/>
                  </a:cubicBezTo>
                  <a:cubicBezTo>
                    <a:pt x="7001" y="5287"/>
                    <a:pt x="6668" y="5144"/>
                    <a:pt x="6430" y="5048"/>
                  </a:cubicBezTo>
                  <a:cubicBezTo>
                    <a:pt x="5668" y="4715"/>
                    <a:pt x="4942" y="4286"/>
                    <a:pt x="4287" y="3763"/>
                  </a:cubicBezTo>
                  <a:cubicBezTo>
                    <a:pt x="3549" y="3215"/>
                    <a:pt x="2703" y="2739"/>
                    <a:pt x="2060" y="2072"/>
                  </a:cubicBezTo>
                  <a:cubicBezTo>
                    <a:pt x="1810" y="1822"/>
                    <a:pt x="1572" y="1560"/>
                    <a:pt x="1346" y="1274"/>
                  </a:cubicBezTo>
                  <a:cubicBezTo>
                    <a:pt x="1144" y="1024"/>
                    <a:pt x="655" y="572"/>
                    <a:pt x="548" y="298"/>
                  </a:cubicBezTo>
                  <a:cubicBezTo>
                    <a:pt x="512" y="203"/>
                    <a:pt x="512" y="107"/>
                    <a:pt x="5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69"/>
            <p:cNvSpPr/>
            <p:nvPr/>
          </p:nvSpPr>
          <p:spPr>
            <a:xfrm>
              <a:off x="7828617" y="3907699"/>
              <a:ext cx="197684" cy="181462"/>
            </a:xfrm>
            <a:custGeom>
              <a:avLst/>
              <a:gdLst/>
              <a:ahLst/>
              <a:cxnLst/>
              <a:rect l="l" t="t" r="r" b="b"/>
              <a:pathLst>
                <a:path w="5228" h="4799" extrusionOk="0">
                  <a:moveTo>
                    <a:pt x="679" y="0"/>
                  </a:moveTo>
                  <a:lnTo>
                    <a:pt x="679" y="0"/>
                  </a:lnTo>
                  <a:cubicBezTo>
                    <a:pt x="310" y="322"/>
                    <a:pt x="1" y="584"/>
                    <a:pt x="322" y="1239"/>
                  </a:cubicBezTo>
                  <a:cubicBezTo>
                    <a:pt x="668" y="1965"/>
                    <a:pt x="1882" y="2036"/>
                    <a:pt x="2108" y="2834"/>
                  </a:cubicBezTo>
                  <a:cubicBezTo>
                    <a:pt x="2275" y="3429"/>
                    <a:pt x="1215" y="3346"/>
                    <a:pt x="906" y="3727"/>
                  </a:cubicBezTo>
                  <a:cubicBezTo>
                    <a:pt x="1000" y="3916"/>
                    <a:pt x="1306" y="3960"/>
                    <a:pt x="1609" y="3960"/>
                  </a:cubicBezTo>
                  <a:cubicBezTo>
                    <a:pt x="1840" y="3960"/>
                    <a:pt x="2070" y="3935"/>
                    <a:pt x="2203" y="3929"/>
                  </a:cubicBezTo>
                  <a:cubicBezTo>
                    <a:pt x="2249" y="3927"/>
                    <a:pt x="2295" y="3926"/>
                    <a:pt x="2341" y="3926"/>
                  </a:cubicBezTo>
                  <a:cubicBezTo>
                    <a:pt x="2795" y="3926"/>
                    <a:pt x="3245" y="4031"/>
                    <a:pt x="3656" y="4215"/>
                  </a:cubicBezTo>
                  <a:cubicBezTo>
                    <a:pt x="4108" y="4418"/>
                    <a:pt x="4537" y="4620"/>
                    <a:pt x="4966" y="4799"/>
                  </a:cubicBezTo>
                  <a:cubicBezTo>
                    <a:pt x="5049" y="4632"/>
                    <a:pt x="5132" y="4453"/>
                    <a:pt x="5228" y="4299"/>
                  </a:cubicBezTo>
                  <a:cubicBezTo>
                    <a:pt x="4966" y="4120"/>
                    <a:pt x="4704" y="3941"/>
                    <a:pt x="4442" y="3739"/>
                  </a:cubicBezTo>
                  <a:cubicBezTo>
                    <a:pt x="3692" y="3179"/>
                    <a:pt x="2858" y="2715"/>
                    <a:pt x="2203" y="2048"/>
                  </a:cubicBezTo>
                  <a:cubicBezTo>
                    <a:pt x="1953" y="1786"/>
                    <a:pt x="1715" y="1524"/>
                    <a:pt x="1489" y="1251"/>
                  </a:cubicBezTo>
                  <a:cubicBezTo>
                    <a:pt x="1299" y="989"/>
                    <a:pt x="798" y="536"/>
                    <a:pt x="703" y="274"/>
                  </a:cubicBezTo>
                  <a:cubicBezTo>
                    <a:pt x="668" y="191"/>
                    <a:pt x="656" y="96"/>
                    <a:pt x="67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69"/>
            <p:cNvSpPr/>
            <p:nvPr/>
          </p:nvSpPr>
          <p:spPr>
            <a:xfrm>
              <a:off x="8016350" y="4070211"/>
              <a:ext cx="80616" cy="36224"/>
            </a:xfrm>
            <a:custGeom>
              <a:avLst/>
              <a:gdLst/>
              <a:ahLst/>
              <a:cxnLst/>
              <a:rect l="l" t="t" r="r" b="b"/>
              <a:pathLst>
                <a:path w="2132" h="958" extrusionOk="0">
                  <a:moveTo>
                    <a:pt x="263" y="1"/>
                  </a:moveTo>
                  <a:cubicBezTo>
                    <a:pt x="167" y="155"/>
                    <a:pt x="84" y="334"/>
                    <a:pt x="1" y="501"/>
                  </a:cubicBezTo>
                  <a:cubicBezTo>
                    <a:pt x="513" y="727"/>
                    <a:pt x="1048" y="882"/>
                    <a:pt x="1608" y="953"/>
                  </a:cubicBezTo>
                  <a:cubicBezTo>
                    <a:pt x="1653" y="956"/>
                    <a:pt x="1698" y="958"/>
                    <a:pt x="1744" y="958"/>
                  </a:cubicBezTo>
                  <a:cubicBezTo>
                    <a:pt x="1870" y="958"/>
                    <a:pt x="2001" y="947"/>
                    <a:pt x="2132" y="929"/>
                  </a:cubicBezTo>
                  <a:cubicBezTo>
                    <a:pt x="1929" y="846"/>
                    <a:pt x="1763" y="774"/>
                    <a:pt x="1620" y="715"/>
                  </a:cubicBezTo>
                  <a:cubicBezTo>
                    <a:pt x="1144" y="524"/>
                    <a:pt x="691" y="286"/>
                    <a:pt x="2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69"/>
            <p:cNvSpPr/>
            <p:nvPr/>
          </p:nvSpPr>
          <p:spPr>
            <a:xfrm>
              <a:off x="7350987" y="2458521"/>
              <a:ext cx="152649" cy="149548"/>
            </a:xfrm>
            <a:custGeom>
              <a:avLst/>
              <a:gdLst/>
              <a:ahLst/>
              <a:cxnLst/>
              <a:rect l="l" t="t" r="r" b="b"/>
              <a:pathLst>
                <a:path w="4037" h="3955" extrusionOk="0">
                  <a:moveTo>
                    <a:pt x="2391" y="0"/>
                  </a:moveTo>
                  <a:cubicBezTo>
                    <a:pt x="1469" y="0"/>
                    <a:pt x="508" y="845"/>
                    <a:pt x="274" y="1668"/>
                  </a:cubicBezTo>
                  <a:cubicBezTo>
                    <a:pt x="0" y="2609"/>
                    <a:pt x="465" y="3204"/>
                    <a:pt x="881" y="3954"/>
                  </a:cubicBezTo>
                  <a:cubicBezTo>
                    <a:pt x="1953" y="3561"/>
                    <a:pt x="3917" y="3049"/>
                    <a:pt x="4001" y="1620"/>
                  </a:cubicBezTo>
                  <a:cubicBezTo>
                    <a:pt x="4036" y="930"/>
                    <a:pt x="3263" y="96"/>
                    <a:pt x="2584" y="13"/>
                  </a:cubicBezTo>
                  <a:cubicBezTo>
                    <a:pt x="2520" y="5"/>
                    <a:pt x="2456" y="0"/>
                    <a:pt x="2391" y="0"/>
                  </a:cubicBezTo>
                  <a:close/>
                </a:path>
              </a:pathLst>
            </a:custGeom>
            <a:solidFill>
              <a:srgbClr val="8F62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69"/>
            <p:cNvSpPr/>
            <p:nvPr/>
          </p:nvSpPr>
          <p:spPr>
            <a:xfrm>
              <a:off x="7259143" y="2513385"/>
              <a:ext cx="587115" cy="527333"/>
            </a:xfrm>
            <a:custGeom>
              <a:avLst/>
              <a:gdLst/>
              <a:ahLst/>
              <a:cxnLst/>
              <a:rect l="l" t="t" r="r" b="b"/>
              <a:pathLst>
                <a:path w="15527" h="13946" extrusionOk="0">
                  <a:moveTo>
                    <a:pt x="9092" y="1"/>
                  </a:moveTo>
                  <a:cubicBezTo>
                    <a:pt x="8432" y="1"/>
                    <a:pt x="7785" y="113"/>
                    <a:pt x="7358" y="396"/>
                  </a:cubicBezTo>
                  <a:cubicBezTo>
                    <a:pt x="7173" y="315"/>
                    <a:pt x="6989" y="282"/>
                    <a:pt x="6804" y="282"/>
                  </a:cubicBezTo>
                  <a:cubicBezTo>
                    <a:pt x="6311" y="282"/>
                    <a:pt x="5819" y="514"/>
                    <a:pt x="5334" y="670"/>
                  </a:cubicBezTo>
                  <a:cubicBezTo>
                    <a:pt x="4060" y="1098"/>
                    <a:pt x="2941" y="1884"/>
                    <a:pt x="2096" y="2932"/>
                  </a:cubicBezTo>
                  <a:cubicBezTo>
                    <a:pt x="1655" y="3479"/>
                    <a:pt x="1381" y="4122"/>
                    <a:pt x="941" y="4658"/>
                  </a:cubicBezTo>
                  <a:cubicBezTo>
                    <a:pt x="536" y="5170"/>
                    <a:pt x="500" y="5753"/>
                    <a:pt x="286" y="6349"/>
                  </a:cubicBezTo>
                  <a:cubicBezTo>
                    <a:pt x="0" y="7087"/>
                    <a:pt x="108" y="7754"/>
                    <a:pt x="405" y="8456"/>
                  </a:cubicBezTo>
                  <a:cubicBezTo>
                    <a:pt x="608" y="8968"/>
                    <a:pt x="1239" y="9385"/>
                    <a:pt x="1251" y="9968"/>
                  </a:cubicBezTo>
                  <a:cubicBezTo>
                    <a:pt x="1251" y="10171"/>
                    <a:pt x="1167" y="10397"/>
                    <a:pt x="1251" y="10587"/>
                  </a:cubicBezTo>
                  <a:cubicBezTo>
                    <a:pt x="1346" y="10730"/>
                    <a:pt x="1477" y="10837"/>
                    <a:pt x="1643" y="10909"/>
                  </a:cubicBezTo>
                  <a:cubicBezTo>
                    <a:pt x="1953" y="11099"/>
                    <a:pt x="2155" y="11409"/>
                    <a:pt x="2453" y="11635"/>
                  </a:cubicBezTo>
                  <a:cubicBezTo>
                    <a:pt x="4001" y="12808"/>
                    <a:pt x="5549" y="13946"/>
                    <a:pt x="7574" y="13946"/>
                  </a:cubicBezTo>
                  <a:cubicBezTo>
                    <a:pt x="7605" y="13946"/>
                    <a:pt x="7637" y="13946"/>
                    <a:pt x="7668" y="13945"/>
                  </a:cubicBezTo>
                  <a:cubicBezTo>
                    <a:pt x="8549" y="13909"/>
                    <a:pt x="9406" y="13683"/>
                    <a:pt x="10192" y="13290"/>
                  </a:cubicBezTo>
                  <a:cubicBezTo>
                    <a:pt x="10474" y="13149"/>
                    <a:pt x="10570" y="13038"/>
                    <a:pt x="10797" y="13038"/>
                  </a:cubicBezTo>
                  <a:cubicBezTo>
                    <a:pt x="10858" y="13038"/>
                    <a:pt x="10928" y="13046"/>
                    <a:pt x="11014" y="13064"/>
                  </a:cubicBezTo>
                  <a:cubicBezTo>
                    <a:pt x="11306" y="13139"/>
                    <a:pt x="11529" y="13262"/>
                    <a:pt x="11792" y="13262"/>
                  </a:cubicBezTo>
                  <a:cubicBezTo>
                    <a:pt x="11903" y="13262"/>
                    <a:pt x="12022" y="13240"/>
                    <a:pt x="12157" y="13183"/>
                  </a:cubicBezTo>
                  <a:cubicBezTo>
                    <a:pt x="12204" y="13159"/>
                    <a:pt x="12264" y="13147"/>
                    <a:pt x="12311" y="13147"/>
                  </a:cubicBezTo>
                  <a:cubicBezTo>
                    <a:pt x="12395" y="13147"/>
                    <a:pt x="12454" y="13231"/>
                    <a:pt x="12526" y="13290"/>
                  </a:cubicBezTo>
                  <a:cubicBezTo>
                    <a:pt x="12572" y="13336"/>
                    <a:pt x="12633" y="13368"/>
                    <a:pt x="12687" y="13368"/>
                  </a:cubicBezTo>
                  <a:cubicBezTo>
                    <a:pt x="12716" y="13368"/>
                    <a:pt x="12743" y="13359"/>
                    <a:pt x="12764" y="13338"/>
                  </a:cubicBezTo>
                  <a:cubicBezTo>
                    <a:pt x="12728" y="13183"/>
                    <a:pt x="12704" y="13040"/>
                    <a:pt x="12716" y="12885"/>
                  </a:cubicBezTo>
                  <a:lnTo>
                    <a:pt x="12716" y="12885"/>
                  </a:lnTo>
                  <a:cubicBezTo>
                    <a:pt x="12804" y="12986"/>
                    <a:pt x="12929" y="13038"/>
                    <a:pt x="13058" y="13038"/>
                  </a:cubicBezTo>
                  <a:cubicBezTo>
                    <a:pt x="13157" y="13038"/>
                    <a:pt x="13259" y="13007"/>
                    <a:pt x="13347" y="12945"/>
                  </a:cubicBezTo>
                  <a:cubicBezTo>
                    <a:pt x="13050" y="12802"/>
                    <a:pt x="12871" y="12480"/>
                    <a:pt x="12895" y="12159"/>
                  </a:cubicBezTo>
                  <a:cubicBezTo>
                    <a:pt x="12978" y="11326"/>
                    <a:pt x="14169" y="11064"/>
                    <a:pt x="14347" y="10266"/>
                  </a:cubicBezTo>
                  <a:cubicBezTo>
                    <a:pt x="14359" y="10040"/>
                    <a:pt x="14359" y="9814"/>
                    <a:pt x="14347" y="9599"/>
                  </a:cubicBezTo>
                  <a:cubicBezTo>
                    <a:pt x="14359" y="9206"/>
                    <a:pt x="14550" y="8837"/>
                    <a:pt x="14705" y="8480"/>
                  </a:cubicBezTo>
                  <a:cubicBezTo>
                    <a:pt x="15205" y="7373"/>
                    <a:pt x="15526" y="6099"/>
                    <a:pt x="15157" y="4944"/>
                  </a:cubicBezTo>
                  <a:cubicBezTo>
                    <a:pt x="14871" y="4146"/>
                    <a:pt x="14466" y="3396"/>
                    <a:pt x="13943" y="2729"/>
                  </a:cubicBezTo>
                  <a:cubicBezTo>
                    <a:pt x="13514" y="2182"/>
                    <a:pt x="13026" y="1503"/>
                    <a:pt x="12454" y="1074"/>
                  </a:cubicBezTo>
                  <a:cubicBezTo>
                    <a:pt x="12002" y="753"/>
                    <a:pt x="11514" y="503"/>
                    <a:pt x="10990" y="312"/>
                  </a:cubicBezTo>
                  <a:cubicBezTo>
                    <a:pt x="10511" y="128"/>
                    <a:pt x="9795" y="1"/>
                    <a:pt x="9092" y="1"/>
                  </a:cubicBezTo>
                  <a:close/>
                </a:path>
              </a:pathLst>
            </a:custGeom>
            <a:solidFill>
              <a:srgbClr val="A078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69"/>
            <p:cNvSpPr/>
            <p:nvPr/>
          </p:nvSpPr>
          <p:spPr>
            <a:xfrm>
              <a:off x="7618841" y="2945601"/>
              <a:ext cx="124290" cy="157829"/>
            </a:xfrm>
            <a:custGeom>
              <a:avLst/>
              <a:gdLst/>
              <a:ahLst/>
              <a:cxnLst/>
              <a:rect l="l" t="t" r="r" b="b"/>
              <a:pathLst>
                <a:path w="3287" h="4174" extrusionOk="0">
                  <a:moveTo>
                    <a:pt x="1681" y="0"/>
                  </a:moveTo>
                  <a:cubicBezTo>
                    <a:pt x="1636" y="0"/>
                    <a:pt x="1582" y="39"/>
                    <a:pt x="1477" y="109"/>
                  </a:cubicBezTo>
                  <a:cubicBezTo>
                    <a:pt x="1084" y="359"/>
                    <a:pt x="631" y="752"/>
                    <a:pt x="0" y="1942"/>
                  </a:cubicBezTo>
                  <a:cubicBezTo>
                    <a:pt x="274" y="2645"/>
                    <a:pt x="584" y="3335"/>
                    <a:pt x="941" y="4014"/>
                  </a:cubicBezTo>
                  <a:cubicBezTo>
                    <a:pt x="1009" y="4135"/>
                    <a:pt x="1051" y="4173"/>
                    <a:pt x="1099" y="4173"/>
                  </a:cubicBezTo>
                  <a:cubicBezTo>
                    <a:pt x="1170" y="4173"/>
                    <a:pt x="1255" y="4090"/>
                    <a:pt x="1453" y="4062"/>
                  </a:cubicBezTo>
                  <a:cubicBezTo>
                    <a:pt x="1786" y="4002"/>
                    <a:pt x="2108" y="3907"/>
                    <a:pt x="2429" y="3776"/>
                  </a:cubicBezTo>
                  <a:cubicBezTo>
                    <a:pt x="2596" y="3716"/>
                    <a:pt x="2989" y="3621"/>
                    <a:pt x="3096" y="3466"/>
                  </a:cubicBezTo>
                  <a:cubicBezTo>
                    <a:pt x="3287" y="3181"/>
                    <a:pt x="2798" y="2443"/>
                    <a:pt x="2644" y="2157"/>
                  </a:cubicBezTo>
                  <a:cubicBezTo>
                    <a:pt x="2394" y="1645"/>
                    <a:pt x="1941" y="240"/>
                    <a:pt x="1846" y="133"/>
                  </a:cubicBezTo>
                  <a:cubicBezTo>
                    <a:pt x="1767" y="42"/>
                    <a:pt x="1728" y="0"/>
                    <a:pt x="1681" y="0"/>
                  </a:cubicBezTo>
                  <a:close/>
                </a:path>
              </a:pathLst>
            </a:custGeom>
            <a:solidFill>
              <a:srgbClr val="F4CC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69"/>
            <p:cNvSpPr/>
            <p:nvPr/>
          </p:nvSpPr>
          <p:spPr>
            <a:xfrm>
              <a:off x="7320813" y="2623415"/>
              <a:ext cx="405237" cy="468610"/>
            </a:xfrm>
            <a:custGeom>
              <a:avLst/>
              <a:gdLst/>
              <a:ahLst/>
              <a:cxnLst/>
              <a:rect l="l" t="t" r="r" b="b"/>
              <a:pathLst>
                <a:path w="10717" h="12393" extrusionOk="0">
                  <a:moveTo>
                    <a:pt x="5997" y="1"/>
                  </a:moveTo>
                  <a:cubicBezTo>
                    <a:pt x="5698" y="1"/>
                    <a:pt x="5399" y="17"/>
                    <a:pt x="5096" y="46"/>
                  </a:cubicBezTo>
                  <a:cubicBezTo>
                    <a:pt x="3751" y="165"/>
                    <a:pt x="2715" y="557"/>
                    <a:pt x="1739" y="1498"/>
                  </a:cubicBezTo>
                  <a:cubicBezTo>
                    <a:pt x="1274" y="1927"/>
                    <a:pt x="715" y="2439"/>
                    <a:pt x="477" y="3022"/>
                  </a:cubicBezTo>
                  <a:cubicBezTo>
                    <a:pt x="12" y="4165"/>
                    <a:pt x="1" y="5570"/>
                    <a:pt x="310" y="6737"/>
                  </a:cubicBezTo>
                  <a:cubicBezTo>
                    <a:pt x="465" y="7285"/>
                    <a:pt x="667" y="7820"/>
                    <a:pt x="905" y="8332"/>
                  </a:cubicBezTo>
                  <a:cubicBezTo>
                    <a:pt x="1310" y="9249"/>
                    <a:pt x="1274" y="10392"/>
                    <a:pt x="1917" y="11202"/>
                  </a:cubicBezTo>
                  <a:cubicBezTo>
                    <a:pt x="2798" y="12321"/>
                    <a:pt x="4203" y="12214"/>
                    <a:pt x="5489" y="12357"/>
                  </a:cubicBezTo>
                  <a:cubicBezTo>
                    <a:pt x="5644" y="12380"/>
                    <a:pt x="5802" y="12392"/>
                    <a:pt x="5958" y="12392"/>
                  </a:cubicBezTo>
                  <a:cubicBezTo>
                    <a:pt x="6114" y="12392"/>
                    <a:pt x="6269" y="12380"/>
                    <a:pt x="6418" y="12357"/>
                  </a:cubicBezTo>
                  <a:cubicBezTo>
                    <a:pt x="7049" y="12226"/>
                    <a:pt x="8204" y="11214"/>
                    <a:pt x="8680" y="10737"/>
                  </a:cubicBezTo>
                  <a:cubicBezTo>
                    <a:pt x="9395" y="10023"/>
                    <a:pt x="9835" y="9070"/>
                    <a:pt x="10109" y="8106"/>
                  </a:cubicBezTo>
                  <a:cubicBezTo>
                    <a:pt x="10716" y="5999"/>
                    <a:pt x="10454" y="2367"/>
                    <a:pt x="8418" y="808"/>
                  </a:cubicBezTo>
                  <a:cubicBezTo>
                    <a:pt x="7668" y="236"/>
                    <a:pt x="7501" y="105"/>
                    <a:pt x="6585" y="22"/>
                  </a:cubicBezTo>
                  <a:cubicBezTo>
                    <a:pt x="6387" y="8"/>
                    <a:pt x="6192" y="1"/>
                    <a:pt x="5997" y="1"/>
                  </a:cubicBezTo>
                  <a:close/>
                </a:path>
              </a:pathLst>
            </a:custGeom>
            <a:solidFill>
              <a:srgbClr val="F4CC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69"/>
            <p:cNvSpPr/>
            <p:nvPr/>
          </p:nvSpPr>
          <p:spPr>
            <a:xfrm>
              <a:off x="7569913" y="2881739"/>
              <a:ext cx="72827" cy="49572"/>
            </a:xfrm>
            <a:custGeom>
              <a:avLst/>
              <a:gdLst/>
              <a:ahLst/>
              <a:cxnLst/>
              <a:rect l="l" t="t" r="r" b="b"/>
              <a:pathLst>
                <a:path w="1926" h="1311" extrusionOk="0">
                  <a:moveTo>
                    <a:pt x="1140" y="0"/>
                  </a:moveTo>
                  <a:cubicBezTo>
                    <a:pt x="735" y="24"/>
                    <a:pt x="366" y="274"/>
                    <a:pt x="175" y="643"/>
                  </a:cubicBezTo>
                  <a:cubicBezTo>
                    <a:pt x="0" y="1017"/>
                    <a:pt x="146" y="1310"/>
                    <a:pt x="555" y="1310"/>
                  </a:cubicBezTo>
                  <a:cubicBezTo>
                    <a:pt x="564" y="1310"/>
                    <a:pt x="572" y="1310"/>
                    <a:pt x="580" y="1310"/>
                  </a:cubicBezTo>
                  <a:cubicBezTo>
                    <a:pt x="1021" y="1310"/>
                    <a:pt x="1568" y="1012"/>
                    <a:pt x="1747" y="607"/>
                  </a:cubicBezTo>
                  <a:cubicBezTo>
                    <a:pt x="1925" y="202"/>
                    <a:pt x="1521" y="0"/>
                    <a:pt x="1163" y="0"/>
                  </a:cubicBezTo>
                  <a:close/>
                </a:path>
              </a:pathLst>
            </a:custGeom>
            <a:solidFill>
              <a:srgbClr val="FF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69"/>
            <p:cNvSpPr/>
            <p:nvPr/>
          </p:nvSpPr>
          <p:spPr>
            <a:xfrm>
              <a:off x="7380063" y="2965717"/>
              <a:ext cx="53353" cy="35884"/>
            </a:xfrm>
            <a:custGeom>
              <a:avLst/>
              <a:gdLst/>
              <a:ahLst/>
              <a:cxnLst/>
              <a:rect l="l" t="t" r="r" b="b"/>
              <a:pathLst>
                <a:path w="1411" h="949" extrusionOk="0">
                  <a:moveTo>
                    <a:pt x="800" y="1"/>
                  </a:moveTo>
                  <a:cubicBezTo>
                    <a:pt x="750" y="1"/>
                    <a:pt x="702" y="9"/>
                    <a:pt x="660" y="17"/>
                  </a:cubicBezTo>
                  <a:cubicBezTo>
                    <a:pt x="398" y="53"/>
                    <a:pt x="196" y="232"/>
                    <a:pt x="100" y="482"/>
                  </a:cubicBezTo>
                  <a:cubicBezTo>
                    <a:pt x="0" y="793"/>
                    <a:pt x="180" y="949"/>
                    <a:pt x="476" y="949"/>
                  </a:cubicBezTo>
                  <a:cubicBezTo>
                    <a:pt x="497" y="949"/>
                    <a:pt x="519" y="948"/>
                    <a:pt x="541" y="946"/>
                  </a:cubicBezTo>
                  <a:cubicBezTo>
                    <a:pt x="815" y="922"/>
                    <a:pt x="1172" y="768"/>
                    <a:pt x="1279" y="494"/>
                  </a:cubicBezTo>
                  <a:cubicBezTo>
                    <a:pt x="1410" y="196"/>
                    <a:pt x="1112" y="41"/>
                    <a:pt x="862" y="6"/>
                  </a:cubicBezTo>
                  <a:cubicBezTo>
                    <a:pt x="841" y="2"/>
                    <a:pt x="821" y="1"/>
                    <a:pt x="800" y="1"/>
                  </a:cubicBezTo>
                  <a:close/>
                </a:path>
              </a:pathLst>
            </a:custGeom>
            <a:solidFill>
              <a:srgbClr val="FF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69"/>
            <p:cNvSpPr/>
            <p:nvPr/>
          </p:nvSpPr>
          <p:spPr>
            <a:xfrm>
              <a:off x="7664479" y="2807705"/>
              <a:ext cx="84965" cy="142667"/>
            </a:xfrm>
            <a:custGeom>
              <a:avLst/>
              <a:gdLst/>
              <a:ahLst/>
              <a:cxnLst/>
              <a:rect l="l" t="t" r="r" b="b"/>
              <a:pathLst>
                <a:path w="2247" h="3773" extrusionOk="0">
                  <a:moveTo>
                    <a:pt x="790" y="1"/>
                  </a:moveTo>
                  <a:cubicBezTo>
                    <a:pt x="109" y="1"/>
                    <a:pt x="0" y="1311"/>
                    <a:pt x="210" y="1851"/>
                  </a:cubicBezTo>
                  <a:cubicBezTo>
                    <a:pt x="258" y="2649"/>
                    <a:pt x="353" y="3637"/>
                    <a:pt x="758" y="3756"/>
                  </a:cubicBezTo>
                  <a:cubicBezTo>
                    <a:pt x="793" y="3767"/>
                    <a:pt x="827" y="3772"/>
                    <a:pt x="861" y="3772"/>
                  </a:cubicBezTo>
                  <a:cubicBezTo>
                    <a:pt x="1115" y="3772"/>
                    <a:pt x="1333" y="3481"/>
                    <a:pt x="1449" y="3292"/>
                  </a:cubicBezTo>
                  <a:cubicBezTo>
                    <a:pt x="1984" y="2446"/>
                    <a:pt x="2246" y="803"/>
                    <a:pt x="1246" y="160"/>
                  </a:cubicBezTo>
                  <a:cubicBezTo>
                    <a:pt x="1072" y="49"/>
                    <a:pt x="920" y="1"/>
                    <a:pt x="790" y="1"/>
                  </a:cubicBezTo>
                  <a:close/>
                </a:path>
              </a:pathLst>
            </a:custGeom>
            <a:solidFill>
              <a:srgbClr val="F4CC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69"/>
            <p:cNvSpPr/>
            <p:nvPr/>
          </p:nvSpPr>
          <p:spPr>
            <a:xfrm>
              <a:off x="7323498" y="2533803"/>
              <a:ext cx="450271" cy="340313"/>
            </a:xfrm>
            <a:custGeom>
              <a:avLst/>
              <a:gdLst/>
              <a:ahLst/>
              <a:cxnLst/>
              <a:rect l="l" t="t" r="r" b="b"/>
              <a:pathLst>
                <a:path w="11908" h="9000" extrusionOk="0">
                  <a:moveTo>
                    <a:pt x="6548" y="1"/>
                  </a:moveTo>
                  <a:cubicBezTo>
                    <a:pt x="4703" y="1"/>
                    <a:pt x="2656" y="860"/>
                    <a:pt x="1001" y="2451"/>
                  </a:cubicBezTo>
                  <a:cubicBezTo>
                    <a:pt x="1" y="3797"/>
                    <a:pt x="870" y="6166"/>
                    <a:pt x="2585" y="6392"/>
                  </a:cubicBezTo>
                  <a:cubicBezTo>
                    <a:pt x="2585" y="5868"/>
                    <a:pt x="2299" y="5273"/>
                    <a:pt x="2049" y="4821"/>
                  </a:cubicBezTo>
                  <a:lnTo>
                    <a:pt x="2049" y="4821"/>
                  </a:lnTo>
                  <a:cubicBezTo>
                    <a:pt x="3033" y="5805"/>
                    <a:pt x="4510" y="6639"/>
                    <a:pt x="5971" y="6639"/>
                  </a:cubicBezTo>
                  <a:cubicBezTo>
                    <a:pt x="6101" y="6639"/>
                    <a:pt x="6230" y="6632"/>
                    <a:pt x="6359" y="6618"/>
                  </a:cubicBezTo>
                  <a:cubicBezTo>
                    <a:pt x="6276" y="6214"/>
                    <a:pt x="5954" y="5821"/>
                    <a:pt x="5764" y="5428"/>
                  </a:cubicBezTo>
                  <a:lnTo>
                    <a:pt x="5764" y="5428"/>
                  </a:lnTo>
                  <a:cubicBezTo>
                    <a:pt x="7609" y="5583"/>
                    <a:pt x="9121" y="7309"/>
                    <a:pt x="9383" y="9000"/>
                  </a:cubicBezTo>
                  <a:cubicBezTo>
                    <a:pt x="11050" y="7214"/>
                    <a:pt x="11907" y="4237"/>
                    <a:pt x="10538" y="2070"/>
                  </a:cubicBezTo>
                  <a:cubicBezTo>
                    <a:pt x="9631" y="662"/>
                    <a:pt x="8167" y="1"/>
                    <a:pt x="6548" y="1"/>
                  </a:cubicBezTo>
                  <a:close/>
                </a:path>
              </a:pathLst>
            </a:custGeom>
            <a:solidFill>
              <a:srgbClr val="A078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69"/>
            <p:cNvSpPr/>
            <p:nvPr/>
          </p:nvSpPr>
          <p:spPr>
            <a:xfrm>
              <a:off x="7668752" y="2511079"/>
              <a:ext cx="148679" cy="116463"/>
            </a:xfrm>
            <a:custGeom>
              <a:avLst/>
              <a:gdLst/>
              <a:ahLst/>
              <a:cxnLst/>
              <a:rect l="l" t="t" r="r" b="b"/>
              <a:pathLst>
                <a:path w="3932" h="3080" extrusionOk="0">
                  <a:moveTo>
                    <a:pt x="836" y="1"/>
                  </a:moveTo>
                  <a:cubicBezTo>
                    <a:pt x="326" y="1"/>
                    <a:pt x="1" y="732"/>
                    <a:pt x="169" y="1266"/>
                  </a:cubicBezTo>
                  <a:cubicBezTo>
                    <a:pt x="419" y="2016"/>
                    <a:pt x="1514" y="2921"/>
                    <a:pt x="2252" y="3052"/>
                  </a:cubicBezTo>
                  <a:cubicBezTo>
                    <a:pt x="2367" y="3071"/>
                    <a:pt x="2482" y="3080"/>
                    <a:pt x="2595" y="3080"/>
                  </a:cubicBezTo>
                  <a:cubicBezTo>
                    <a:pt x="3290" y="3080"/>
                    <a:pt x="3909" y="2729"/>
                    <a:pt x="3919" y="1981"/>
                  </a:cubicBezTo>
                  <a:cubicBezTo>
                    <a:pt x="3931" y="1064"/>
                    <a:pt x="2824" y="373"/>
                    <a:pt x="1169" y="99"/>
                  </a:cubicBezTo>
                  <a:cubicBezTo>
                    <a:pt x="1052" y="31"/>
                    <a:pt x="940" y="1"/>
                    <a:pt x="836" y="1"/>
                  </a:cubicBezTo>
                  <a:close/>
                </a:path>
              </a:pathLst>
            </a:custGeom>
            <a:solidFill>
              <a:srgbClr val="F9C0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69"/>
            <p:cNvSpPr/>
            <p:nvPr/>
          </p:nvSpPr>
          <p:spPr>
            <a:xfrm>
              <a:off x="7685010" y="2433339"/>
              <a:ext cx="196323" cy="175715"/>
            </a:xfrm>
            <a:custGeom>
              <a:avLst/>
              <a:gdLst/>
              <a:ahLst/>
              <a:cxnLst/>
              <a:rect l="l" t="t" r="r" b="b"/>
              <a:pathLst>
                <a:path w="5192" h="4647" extrusionOk="0">
                  <a:moveTo>
                    <a:pt x="2497" y="0"/>
                  </a:moveTo>
                  <a:cubicBezTo>
                    <a:pt x="1915" y="0"/>
                    <a:pt x="1166" y="250"/>
                    <a:pt x="822" y="655"/>
                  </a:cubicBezTo>
                  <a:cubicBezTo>
                    <a:pt x="560" y="965"/>
                    <a:pt x="370" y="1310"/>
                    <a:pt x="263" y="1691"/>
                  </a:cubicBezTo>
                  <a:cubicBezTo>
                    <a:pt x="96" y="2227"/>
                    <a:pt x="1" y="2894"/>
                    <a:pt x="322" y="3358"/>
                  </a:cubicBezTo>
                  <a:cubicBezTo>
                    <a:pt x="417" y="3489"/>
                    <a:pt x="525" y="3620"/>
                    <a:pt x="644" y="3739"/>
                  </a:cubicBezTo>
                  <a:cubicBezTo>
                    <a:pt x="1167" y="4277"/>
                    <a:pt x="1892" y="4647"/>
                    <a:pt x="2598" y="4647"/>
                  </a:cubicBezTo>
                  <a:cubicBezTo>
                    <a:pt x="3097" y="4647"/>
                    <a:pt x="3586" y="4463"/>
                    <a:pt x="3989" y="4025"/>
                  </a:cubicBezTo>
                  <a:cubicBezTo>
                    <a:pt x="4656" y="3298"/>
                    <a:pt x="5192" y="2465"/>
                    <a:pt x="4763" y="1453"/>
                  </a:cubicBezTo>
                  <a:cubicBezTo>
                    <a:pt x="4442" y="667"/>
                    <a:pt x="3596" y="179"/>
                    <a:pt x="2787" y="24"/>
                  </a:cubicBezTo>
                  <a:cubicBezTo>
                    <a:pt x="2698" y="8"/>
                    <a:pt x="2600" y="0"/>
                    <a:pt x="2497" y="0"/>
                  </a:cubicBezTo>
                  <a:close/>
                </a:path>
              </a:pathLst>
            </a:custGeom>
            <a:solidFill>
              <a:srgbClr val="A078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69"/>
            <p:cNvSpPr/>
            <p:nvPr/>
          </p:nvSpPr>
          <p:spPr>
            <a:xfrm>
              <a:off x="7468920" y="3037028"/>
              <a:ext cx="608252" cy="597513"/>
            </a:xfrm>
            <a:custGeom>
              <a:avLst/>
              <a:gdLst/>
              <a:ahLst/>
              <a:cxnLst/>
              <a:rect l="l" t="t" r="r" b="b"/>
              <a:pathLst>
                <a:path w="16086" h="15802" extrusionOk="0">
                  <a:moveTo>
                    <a:pt x="8047" y="1"/>
                  </a:moveTo>
                  <a:cubicBezTo>
                    <a:pt x="7969" y="1"/>
                    <a:pt x="7891" y="5"/>
                    <a:pt x="7811" y="13"/>
                  </a:cubicBezTo>
                  <a:cubicBezTo>
                    <a:pt x="7144" y="72"/>
                    <a:pt x="6501" y="394"/>
                    <a:pt x="5835" y="513"/>
                  </a:cubicBezTo>
                  <a:cubicBezTo>
                    <a:pt x="5180" y="620"/>
                    <a:pt x="4501" y="632"/>
                    <a:pt x="3834" y="727"/>
                  </a:cubicBezTo>
                  <a:cubicBezTo>
                    <a:pt x="3537" y="775"/>
                    <a:pt x="3203" y="727"/>
                    <a:pt x="2918" y="822"/>
                  </a:cubicBezTo>
                  <a:cubicBezTo>
                    <a:pt x="2489" y="953"/>
                    <a:pt x="548" y="2418"/>
                    <a:pt x="1" y="3049"/>
                  </a:cubicBezTo>
                  <a:cubicBezTo>
                    <a:pt x="1394" y="5942"/>
                    <a:pt x="1822" y="8478"/>
                    <a:pt x="2299" y="10645"/>
                  </a:cubicBezTo>
                  <a:cubicBezTo>
                    <a:pt x="2489" y="11526"/>
                    <a:pt x="2656" y="12300"/>
                    <a:pt x="3061" y="13086"/>
                  </a:cubicBezTo>
                  <a:cubicBezTo>
                    <a:pt x="3227" y="13431"/>
                    <a:pt x="3311" y="13824"/>
                    <a:pt x="3275" y="14217"/>
                  </a:cubicBezTo>
                  <a:cubicBezTo>
                    <a:pt x="3251" y="14348"/>
                    <a:pt x="3239" y="14479"/>
                    <a:pt x="3251" y="14622"/>
                  </a:cubicBezTo>
                  <a:cubicBezTo>
                    <a:pt x="3263" y="14753"/>
                    <a:pt x="3346" y="14872"/>
                    <a:pt x="3477" y="14931"/>
                  </a:cubicBezTo>
                  <a:cubicBezTo>
                    <a:pt x="3608" y="14979"/>
                    <a:pt x="3811" y="14943"/>
                    <a:pt x="3846" y="15086"/>
                  </a:cubicBezTo>
                  <a:cubicBezTo>
                    <a:pt x="3846" y="15134"/>
                    <a:pt x="3846" y="15181"/>
                    <a:pt x="3823" y="15229"/>
                  </a:cubicBezTo>
                  <a:cubicBezTo>
                    <a:pt x="3739" y="15479"/>
                    <a:pt x="3513" y="15776"/>
                    <a:pt x="3763" y="15800"/>
                  </a:cubicBezTo>
                  <a:cubicBezTo>
                    <a:pt x="3772" y="15801"/>
                    <a:pt x="3781" y="15801"/>
                    <a:pt x="3790" y="15801"/>
                  </a:cubicBezTo>
                  <a:cubicBezTo>
                    <a:pt x="4239" y="15801"/>
                    <a:pt x="5393" y="14962"/>
                    <a:pt x="5906" y="14741"/>
                  </a:cubicBezTo>
                  <a:cubicBezTo>
                    <a:pt x="8502" y="13635"/>
                    <a:pt x="10558" y="13293"/>
                    <a:pt x="12131" y="13293"/>
                  </a:cubicBezTo>
                  <a:cubicBezTo>
                    <a:pt x="14267" y="13293"/>
                    <a:pt x="15514" y="13923"/>
                    <a:pt x="16015" y="14121"/>
                  </a:cubicBezTo>
                  <a:cubicBezTo>
                    <a:pt x="16086" y="13621"/>
                    <a:pt x="15955" y="13109"/>
                    <a:pt x="15657" y="12717"/>
                  </a:cubicBezTo>
                  <a:cubicBezTo>
                    <a:pt x="15395" y="12395"/>
                    <a:pt x="15026" y="12145"/>
                    <a:pt x="14836" y="11776"/>
                  </a:cubicBezTo>
                  <a:cubicBezTo>
                    <a:pt x="14705" y="11514"/>
                    <a:pt x="14669" y="11204"/>
                    <a:pt x="14562" y="10919"/>
                  </a:cubicBezTo>
                  <a:cubicBezTo>
                    <a:pt x="14450" y="10661"/>
                    <a:pt x="14222" y="10404"/>
                    <a:pt x="13948" y="10404"/>
                  </a:cubicBezTo>
                  <a:cubicBezTo>
                    <a:pt x="13930" y="10404"/>
                    <a:pt x="13913" y="10405"/>
                    <a:pt x="13895" y="10407"/>
                  </a:cubicBezTo>
                  <a:cubicBezTo>
                    <a:pt x="14002" y="10300"/>
                    <a:pt x="14014" y="10121"/>
                    <a:pt x="13919" y="9990"/>
                  </a:cubicBezTo>
                  <a:cubicBezTo>
                    <a:pt x="13824" y="9883"/>
                    <a:pt x="13705" y="9776"/>
                    <a:pt x="13586" y="9692"/>
                  </a:cubicBezTo>
                  <a:cubicBezTo>
                    <a:pt x="12990" y="9204"/>
                    <a:pt x="12883" y="8323"/>
                    <a:pt x="12693" y="7633"/>
                  </a:cubicBezTo>
                  <a:cubicBezTo>
                    <a:pt x="12216" y="5835"/>
                    <a:pt x="11633" y="4073"/>
                    <a:pt x="10919" y="2358"/>
                  </a:cubicBezTo>
                  <a:cubicBezTo>
                    <a:pt x="10585" y="1549"/>
                    <a:pt x="10585" y="834"/>
                    <a:pt x="9764" y="477"/>
                  </a:cubicBezTo>
                  <a:cubicBezTo>
                    <a:pt x="9215" y="234"/>
                    <a:pt x="8657" y="1"/>
                    <a:pt x="804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69"/>
            <p:cNvSpPr/>
            <p:nvPr/>
          </p:nvSpPr>
          <p:spPr>
            <a:xfrm>
              <a:off x="7679074" y="3424249"/>
              <a:ext cx="289455" cy="55168"/>
            </a:xfrm>
            <a:custGeom>
              <a:avLst/>
              <a:gdLst/>
              <a:ahLst/>
              <a:cxnLst/>
              <a:rect l="l" t="t" r="r" b="b"/>
              <a:pathLst>
                <a:path w="7655" h="1459" extrusionOk="0">
                  <a:moveTo>
                    <a:pt x="6117" y="0"/>
                  </a:moveTo>
                  <a:cubicBezTo>
                    <a:pt x="4615" y="0"/>
                    <a:pt x="3121" y="380"/>
                    <a:pt x="1682" y="821"/>
                  </a:cubicBezTo>
                  <a:cubicBezTo>
                    <a:pt x="1146" y="987"/>
                    <a:pt x="610" y="1166"/>
                    <a:pt x="62" y="1333"/>
                  </a:cubicBezTo>
                  <a:cubicBezTo>
                    <a:pt x="0" y="1364"/>
                    <a:pt x="19" y="1458"/>
                    <a:pt x="73" y="1458"/>
                  </a:cubicBezTo>
                  <a:cubicBezTo>
                    <a:pt x="80" y="1458"/>
                    <a:pt x="89" y="1456"/>
                    <a:pt x="98" y="1452"/>
                  </a:cubicBezTo>
                  <a:cubicBezTo>
                    <a:pt x="1967" y="856"/>
                    <a:pt x="3872" y="190"/>
                    <a:pt x="5861" y="130"/>
                  </a:cubicBezTo>
                  <a:cubicBezTo>
                    <a:pt x="5957" y="126"/>
                    <a:pt x="6053" y="124"/>
                    <a:pt x="6150" y="124"/>
                  </a:cubicBezTo>
                  <a:cubicBezTo>
                    <a:pt x="6616" y="124"/>
                    <a:pt x="7088" y="170"/>
                    <a:pt x="7551" y="249"/>
                  </a:cubicBezTo>
                  <a:cubicBezTo>
                    <a:pt x="7555" y="250"/>
                    <a:pt x="7558" y="250"/>
                    <a:pt x="7561" y="250"/>
                  </a:cubicBezTo>
                  <a:cubicBezTo>
                    <a:pt x="7626" y="250"/>
                    <a:pt x="7655" y="141"/>
                    <a:pt x="7575" y="130"/>
                  </a:cubicBezTo>
                  <a:cubicBezTo>
                    <a:pt x="7089" y="40"/>
                    <a:pt x="6603" y="0"/>
                    <a:pt x="6117" y="0"/>
                  </a:cubicBezTo>
                  <a:close/>
                </a:path>
              </a:pathLst>
            </a:custGeom>
            <a:solidFill>
              <a:srgbClr val="594B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69"/>
            <p:cNvSpPr/>
            <p:nvPr/>
          </p:nvSpPr>
          <p:spPr>
            <a:xfrm>
              <a:off x="7759990" y="3457069"/>
              <a:ext cx="169967" cy="50555"/>
            </a:xfrm>
            <a:custGeom>
              <a:avLst/>
              <a:gdLst/>
              <a:ahLst/>
              <a:cxnLst/>
              <a:rect l="l" t="t" r="r" b="b"/>
              <a:pathLst>
                <a:path w="4495" h="1337" extrusionOk="0">
                  <a:moveTo>
                    <a:pt x="4411" y="0"/>
                  </a:moveTo>
                  <a:cubicBezTo>
                    <a:pt x="2887" y="84"/>
                    <a:pt x="1470" y="619"/>
                    <a:pt x="66" y="1215"/>
                  </a:cubicBezTo>
                  <a:cubicBezTo>
                    <a:pt x="1" y="1236"/>
                    <a:pt x="24" y="1337"/>
                    <a:pt x="83" y="1337"/>
                  </a:cubicBezTo>
                  <a:cubicBezTo>
                    <a:pt x="89" y="1337"/>
                    <a:pt x="95" y="1336"/>
                    <a:pt x="101" y="1334"/>
                  </a:cubicBezTo>
                  <a:cubicBezTo>
                    <a:pt x="1482" y="750"/>
                    <a:pt x="2899" y="203"/>
                    <a:pt x="4411" y="119"/>
                  </a:cubicBezTo>
                  <a:cubicBezTo>
                    <a:pt x="4495" y="119"/>
                    <a:pt x="4495" y="0"/>
                    <a:pt x="4411" y="0"/>
                  </a:cubicBezTo>
                  <a:close/>
                </a:path>
              </a:pathLst>
            </a:custGeom>
            <a:solidFill>
              <a:srgbClr val="594B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69"/>
            <p:cNvSpPr/>
            <p:nvPr/>
          </p:nvSpPr>
          <p:spPr>
            <a:xfrm>
              <a:off x="6975635" y="2959175"/>
              <a:ext cx="695939" cy="313541"/>
            </a:xfrm>
            <a:custGeom>
              <a:avLst/>
              <a:gdLst/>
              <a:ahLst/>
              <a:cxnLst/>
              <a:rect l="l" t="t" r="r" b="b"/>
              <a:pathLst>
                <a:path w="18405" h="8292" extrusionOk="0">
                  <a:moveTo>
                    <a:pt x="466" y="1"/>
                  </a:moveTo>
                  <a:cubicBezTo>
                    <a:pt x="1" y="1"/>
                    <a:pt x="295" y="476"/>
                    <a:pt x="486" y="857"/>
                  </a:cubicBezTo>
                  <a:cubicBezTo>
                    <a:pt x="188" y="1024"/>
                    <a:pt x="438" y="1345"/>
                    <a:pt x="521" y="1560"/>
                  </a:cubicBezTo>
                  <a:cubicBezTo>
                    <a:pt x="593" y="1762"/>
                    <a:pt x="581" y="1953"/>
                    <a:pt x="640" y="2179"/>
                  </a:cubicBezTo>
                  <a:cubicBezTo>
                    <a:pt x="867" y="2965"/>
                    <a:pt x="1795" y="3846"/>
                    <a:pt x="2450" y="4262"/>
                  </a:cubicBezTo>
                  <a:cubicBezTo>
                    <a:pt x="3057" y="4655"/>
                    <a:pt x="3926" y="4620"/>
                    <a:pt x="4415" y="5167"/>
                  </a:cubicBezTo>
                  <a:cubicBezTo>
                    <a:pt x="5236" y="6108"/>
                    <a:pt x="7570" y="7870"/>
                    <a:pt x="8391" y="8132"/>
                  </a:cubicBezTo>
                  <a:cubicBezTo>
                    <a:pt x="8743" y="8245"/>
                    <a:pt x="9272" y="8292"/>
                    <a:pt x="9887" y="8292"/>
                  </a:cubicBezTo>
                  <a:cubicBezTo>
                    <a:pt x="11919" y="8292"/>
                    <a:pt x="14890" y="7784"/>
                    <a:pt x="15511" y="7501"/>
                  </a:cubicBezTo>
                  <a:cubicBezTo>
                    <a:pt x="16095" y="7251"/>
                    <a:pt x="16892" y="7072"/>
                    <a:pt x="17238" y="6501"/>
                  </a:cubicBezTo>
                  <a:cubicBezTo>
                    <a:pt x="17881" y="5429"/>
                    <a:pt x="18404" y="3893"/>
                    <a:pt x="17428" y="3346"/>
                  </a:cubicBezTo>
                  <a:cubicBezTo>
                    <a:pt x="17261" y="3252"/>
                    <a:pt x="17056" y="3212"/>
                    <a:pt x="16828" y="3212"/>
                  </a:cubicBezTo>
                  <a:cubicBezTo>
                    <a:pt x="15840" y="3212"/>
                    <a:pt x="14419" y="3949"/>
                    <a:pt x="13713" y="4191"/>
                  </a:cubicBezTo>
                  <a:cubicBezTo>
                    <a:pt x="13237" y="4358"/>
                    <a:pt x="10999" y="5096"/>
                    <a:pt x="10344" y="5167"/>
                  </a:cubicBezTo>
                  <a:cubicBezTo>
                    <a:pt x="9885" y="5218"/>
                    <a:pt x="9487" y="5293"/>
                    <a:pt x="9098" y="5293"/>
                  </a:cubicBezTo>
                  <a:cubicBezTo>
                    <a:pt x="8760" y="5293"/>
                    <a:pt x="8429" y="5237"/>
                    <a:pt x="8070" y="5060"/>
                  </a:cubicBezTo>
                  <a:cubicBezTo>
                    <a:pt x="7987" y="5024"/>
                    <a:pt x="5820" y="4048"/>
                    <a:pt x="4796" y="3119"/>
                  </a:cubicBezTo>
                  <a:cubicBezTo>
                    <a:pt x="4736" y="2715"/>
                    <a:pt x="4819" y="2334"/>
                    <a:pt x="4641" y="1929"/>
                  </a:cubicBezTo>
                  <a:cubicBezTo>
                    <a:pt x="4534" y="1703"/>
                    <a:pt x="4379" y="1512"/>
                    <a:pt x="4177" y="1357"/>
                  </a:cubicBezTo>
                  <a:cubicBezTo>
                    <a:pt x="4022" y="1202"/>
                    <a:pt x="3903" y="1024"/>
                    <a:pt x="3843" y="810"/>
                  </a:cubicBezTo>
                  <a:cubicBezTo>
                    <a:pt x="3761" y="600"/>
                    <a:pt x="3379" y="62"/>
                    <a:pt x="3103" y="62"/>
                  </a:cubicBezTo>
                  <a:cubicBezTo>
                    <a:pt x="3018" y="62"/>
                    <a:pt x="2944" y="113"/>
                    <a:pt x="2891" y="238"/>
                  </a:cubicBezTo>
                  <a:cubicBezTo>
                    <a:pt x="2724" y="607"/>
                    <a:pt x="3069" y="964"/>
                    <a:pt x="3153" y="1310"/>
                  </a:cubicBezTo>
                  <a:cubicBezTo>
                    <a:pt x="3117" y="1286"/>
                    <a:pt x="3081" y="1262"/>
                    <a:pt x="3045" y="1238"/>
                  </a:cubicBezTo>
                  <a:cubicBezTo>
                    <a:pt x="2676" y="976"/>
                    <a:pt x="2283" y="738"/>
                    <a:pt x="1891" y="524"/>
                  </a:cubicBezTo>
                  <a:cubicBezTo>
                    <a:pt x="1510" y="298"/>
                    <a:pt x="1105" y="119"/>
                    <a:pt x="676" y="24"/>
                  </a:cubicBezTo>
                  <a:cubicBezTo>
                    <a:pt x="593" y="8"/>
                    <a:pt x="524" y="1"/>
                    <a:pt x="466" y="1"/>
                  </a:cubicBezTo>
                  <a:close/>
                </a:path>
              </a:pathLst>
            </a:custGeom>
            <a:solidFill>
              <a:srgbClr val="F4CC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69"/>
            <p:cNvSpPr/>
            <p:nvPr/>
          </p:nvSpPr>
          <p:spPr>
            <a:xfrm>
              <a:off x="7387890" y="3066256"/>
              <a:ext cx="282762" cy="213981"/>
            </a:xfrm>
            <a:custGeom>
              <a:avLst/>
              <a:gdLst/>
              <a:ahLst/>
              <a:cxnLst/>
              <a:rect l="l" t="t" r="r" b="b"/>
              <a:pathLst>
                <a:path w="7478" h="5659" extrusionOk="0">
                  <a:moveTo>
                    <a:pt x="5505" y="0"/>
                  </a:moveTo>
                  <a:cubicBezTo>
                    <a:pt x="4613" y="0"/>
                    <a:pt x="3721" y="556"/>
                    <a:pt x="2775" y="930"/>
                  </a:cubicBezTo>
                  <a:cubicBezTo>
                    <a:pt x="2251" y="1145"/>
                    <a:pt x="1298" y="1347"/>
                    <a:pt x="310" y="1680"/>
                  </a:cubicBezTo>
                  <a:cubicBezTo>
                    <a:pt x="1" y="1788"/>
                    <a:pt x="1370" y="5383"/>
                    <a:pt x="1572" y="5550"/>
                  </a:cubicBezTo>
                  <a:cubicBezTo>
                    <a:pt x="1666" y="5630"/>
                    <a:pt x="1759" y="5659"/>
                    <a:pt x="1857" y="5659"/>
                  </a:cubicBezTo>
                  <a:cubicBezTo>
                    <a:pt x="2021" y="5659"/>
                    <a:pt x="2197" y="5578"/>
                    <a:pt x="2406" y="5526"/>
                  </a:cubicBezTo>
                  <a:cubicBezTo>
                    <a:pt x="3751" y="5157"/>
                    <a:pt x="5239" y="5145"/>
                    <a:pt x="6358" y="4264"/>
                  </a:cubicBezTo>
                  <a:cubicBezTo>
                    <a:pt x="7013" y="3752"/>
                    <a:pt x="7323" y="3014"/>
                    <a:pt x="7406" y="2204"/>
                  </a:cubicBezTo>
                  <a:cubicBezTo>
                    <a:pt x="7478" y="1383"/>
                    <a:pt x="7192" y="204"/>
                    <a:pt x="5894" y="37"/>
                  </a:cubicBezTo>
                  <a:cubicBezTo>
                    <a:pt x="5764" y="12"/>
                    <a:pt x="5635" y="0"/>
                    <a:pt x="55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11" name="Google Shape;2111;p69"/>
            <p:cNvGrpSpPr/>
            <p:nvPr/>
          </p:nvGrpSpPr>
          <p:grpSpPr>
            <a:xfrm>
              <a:off x="6988238" y="2445753"/>
              <a:ext cx="876761" cy="819825"/>
              <a:chOff x="3450419" y="2769417"/>
              <a:chExt cx="885975" cy="828441"/>
            </a:xfrm>
          </p:grpSpPr>
          <p:sp>
            <p:nvSpPr>
              <p:cNvPr id="2112" name="Google Shape;2112;p69"/>
              <p:cNvSpPr/>
              <p:nvPr/>
            </p:nvSpPr>
            <p:spPr>
              <a:xfrm>
                <a:off x="3881050" y="2788824"/>
                <a:ext cx="39616" cy="117205"/>
              </a:xfrm>
              <a:custGeom>
                <a:avLst/>
                <a:gdLst/>
                <a:ahLst/>
                <a:cxnLst/>
                <a:rect l="l" t="t" r="r" b="b"/>
                <a:pathLst>
                  <a:path w="1037" h="3068" extrusionOk="0">
                    <a:moveTo>
                      <a:pt x="949" y="1"/>
                    </a:moveTo>
                    <a:cubicBezTo>
                      <a:pt x="939" y="1"/>
                      <a:pt x="928" y="4"/>
                      <a:pt x="918" y="13"/>
                    </a:cubicBezTo>
                    <a:cubicBezTo>
                      <a:pt x="1" y="679"/>
                      <a:pt x="275" y="2108"/>
                      <a:pt x="572" y="3025"/>
                    </a:cubicBezTo>
                    <a:cubicBezTo>
                      <a:pt x="582" y="3054"/>
                      <a:pt x="609" y="3067"/>
                      <a:pt x="636" y="3067"/>
                    </a:cubicBezTo>
                    <a:cubicBezTo>
                      <a:pt x="675" y="3067"/>
                      <a:pt x="713" y="3039"/>
                      <a:pt x="691" y="2989"/>
                    </a:cubicBezTo>
                    <a:cubicBezTo>
                      <a:pt x="525" y="2513"/>
                      <a:pt x="430" y="2013"/>
                      <a:pt x="418" y="1513"/>
                    </a:cubicBezTo>
                    <a:cubicBezTo>
                      <a:pt x="418" y="1001"/>
                      <a:pt x="537" y="441"/>
                      <a:pt x="977" y="120"/>
                    </a:cubicBezTo>
                    <a:cubicBezTo>
                      <a:pt x="1036" y="81"/>
                      <a:pt x="998" y="1"/>
                      <a:pt x="9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69"/>
              <p:cNvSpPr/>
              <p:nvPr/>
            </p:nvSpPr>
            <p:spPr>
              <a:xfrm>
                <a:off x="3851939" y="2805328"/>
                <a:ext cx="23151" cy="91571"/>
              </a:xfrm>
              <a:custGeom>
                <a:avLst/>
                <a:gdLst/>
                <a:ahLst/>
                <a:cxnLst/>
                <a:rect l="l" t="t" r="r" b="b"/>
                <a:pathLst>
                  <a:path w="606" h="2397" extrusionOk="0">
                    <a:moveTo>
                      <a:pt x="419" y="1"/>
                    </a:moveTo>
                    <a:cubicBezTo>
                      <a:pt x="400" y="1"/>
                      <a:pt x="381" y="10"/>
                      <a:pt x="370" y="33"/>
                    </a:cubicBezTo>
                    <a:cubicBezTo>
                      <a:pt x="1" y="771"/>
                      <a:pt x="37" y="1652"/>
                      <a:pt x="465" y="2367"/>
                    </a:cubicBezTo>
                    <a:cubicBezTo>
                      <a:pt x="476" y="2388"/>
                      <a:pt x="494" y="2397"/>
                      <a:pt x="513" y="2397"/>
                    </a:cubicBezTo>
                    <a:cubicBezTo>
                      <a:pt x="557" y="2397"/>
                      <a:pt x="606" y="2349"/>
                      <a:pt x="572" y="2307"/>
                    </a:cubicBezTo>
                    <a:cubicBezTo>
                      <a:pt x="168" y="1629"/>
                      <a:pt x="132" y="795"/>
                      <a:pt x="477" y="93"/>
                    </a:cubicBezTo>
                    <a:cubicBezTo>
                      <a:pt x="501" y="44"/>
                      <a:pt x="460" y="1"/>
                      <a:pt x="4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69"/>
              <p:cNvSpPr/>
              <p:nvPr/>
            </p:nvSpPr>
            <p:spPr>
              <a:xfrm>
                <a:off x="3899732" y="2827716"/>
                <a:ext cx="51535" cy="12569"/>
              </a:xfrm>
              <a:custGeom>
                <a:avLst/>
                <a:gdLst/>
                <a:ahLst/>
                <a:cxnLst/>
                <a:rect l="l" t="t" r="r" b="b"/>
                <a:pathLst>
                  <a:path w="1349" h="329" extrusionOk="0">
                    <a:moveTo>
                      <a:pt x="1274" y="1"/>
                    </a:moveTo>
                    <a:cubicBezTo>
                      <a:pt x="1267" y="1"/>
                      <a:pt x="1259" y="3"/>
                      <a:pt x="1250" y="7"/>
                    </a:cubicBezTo>
                    <a:cubicBezTo>
                      <a:pt x="857" y="102"/>
                      <a:pt x="464" y="173"/>
                      <a:pt x="72" y="197"/>
                    </a:cubicBezTo>
                    <a:cubicBezTo>
                      <a:pt x="0" y="209"/>
                      <a:pt x="0" y="328"/>
                      <a:pt x="72" y="328"/>
                    </a:cubicBezTo>
                    <a:cubicBezTo>
                      <a:pt x="476" y="292"/>
                      <a:pt x="881" y="221"/>
                      <a:pt x="1286" y="126"/>
                    </a:cubicBezTo>
                    <a:cubicBezTo>
                      <a:pt x="1349" y="105"/>
                      <a:pt x="1329" y="1"/>
                      <a:pt x="12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69"/>
              <p:cNvSpPr/>
              <p:nvPr/>
            </p:nvSpPr>
            <p:spPr>
              <a:xfrm>
                <a:off x="3921011" y="3299149"/>
                <a:ext cx="80684" cy="35796"/>
              </a:xfrm>
              <a:custGeom>
                <a:avLst/>
                <a:gdLst/>
                <a:ahLst/>
                <a:cxnLst/>
                <a:rect l="l" t="t" r="r" b="b"/>
                <a:pathLst>
                  <a:path w="2112" h="937" extrusionOk="0">
                    <a:moveTo>
                      <a:pt x="2023" y="1"/>
                    </a:moveTo>
                    <a:cubicBezTo>
                      <a:pt x="2006" y="1"/>
                      <a:pt x="1990" y="8"/>
                      <a:pt x="1979" y="25"/>
                    </a:cubicBezTo>
                    <a:cubicBezTo>
                      <a:pt x="1789" y="347"/>
                      <a:pt x="1503" y="597"/>
                      <a:pt x="1169" y="740"/>
                    </a:cubicBezTo>
                    <a:cubicBezTo>
                      <a:pt x="1030" y="793"/>
                      <a:pt x="884" y="818"/>
                      <a:pt x="739" y="818"/>
                    </a:cubicBezTo>
                    <a:cubicBezTo>
                      <a:pt x="526" y="818"/>
                      <a:pt x="313" y="763"/>
                      <a:pt x="122" y="656"/>
                    </a:cubicBezTo>
                    <a:cubicBezTo>
                      <a:pt x="112" y="651"/>
                      <a:pt x="102" y="649"/>
                      <a:pt x="93" y="649"/>
                    </a:cubicBezTo>
                    <a:cubicBezTo>
                      <a:pt x="36" y="649"/>
                      <a:pt x="1" y="733"/>
                      <a:pt x="62" y="764"/>
                    </a:cubicBezTo>
                    <a:cubicBezTo>
                      <a:pt x="270" y="878"/>
                      <a:pt x="503" y="937"/>
                      <a:pt x="737" y="937"/>
                    </a:cubicBezTo>
                    <a:cubicBezTo>
                      <a:pt x="892" y="937"/>
                      <a:pt x="1046" y="911"/>
                      <a:pt x="1193" y="859"/>
                    </a:cubicBezTo>
                    <a:cubicBezTo>
                      <a:pt x="1562" y="704"/>
                      <a:pt x="1884" y="430"/>
                      <a:pt x="2086" y="85"/>
                    </a:cubicBezTo>
                    <a:cubicBezTo>
                      <a:pt x="2112" y="43"/>
                      <a:pt x="2065" y="1"/>
                      <a:pt x="20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69"/>
              <p:cNvSpPr/>
              <p:nvPr/>
            </p:nvSpPr>
            <p:spPr>
              <a:xfrm>
                <a:off x="3906991" y="3256857"/>
                <a:ext cx="45155" cy="46913"/>
              </a:xfrm>
              <a:custGeom>
                <a:avLst/>
                <a:gdLst/>
                <a:ahLst/>
                <a:cxnLst/>
                <a:rect l="l" t="t" r="r" b="b"/>
                <a:pathLst>
                  <a:path w="1182" h="1228" extrusionOk="0">
                    <a:moveTo>
                      <a:pt x="612" y="0"/>
                    </a:moveTo>
                    <a:cubicBezTo>
                      <a:pt x="593" y="0"/>
                      <a:pt x="574" y="8"/>
                      <a:pt x="560" y="25"/>
                    </a:cubicBezTo>
                    <a:cubicBezTo>
                      <a:pt x="382" y="287"/>
                      <a:pt x="1" y="466"/>
                      <a:pt x="60" y="847"/>
                    </a:cubicBezTo>
                    <a:cubicBezTo>
                      <a:pt x="108" y="1121"/>
                      <a:pt x="441" y="1216"/>
                      <a:pt x="691" y="1228"/>
                    </a:cubicBezTo>
                    <a:cubicBezTo>
                      <a:pt x="834" y="1228"/>
                      <a:pt x="989" y="1216"/>
                      <a:pt x="1120" y="1156"/>
                    </a:cubicBezTo>
                    <a:cubicBezTo>
                      <a:pt x="1182" y="1135"/>
                      <a:pt x="1172" y="1042"/>
                      <a:pt x="1113" y="1042"/>
                    </a:cubicBezTo>
                    <a:cubicBezTo>
                      <a:pt x="1105" y="1042"/>
                      <a:pt x="1095" y="1044"/>
                      <a:pt x="1084" y="1049"/>
                    </a:cubicBezTo>
                    <a:cubicBezTo>
                      <a:pt x="977" y="1091"/>
                      <a:pt x="861" y="1112"/>
                      <a:pt x="745" y="1112"/>
                    </a:cubicBezTo>
                    <a:cubicBezTo>
                      <a:pt x="629" y="1112"/>
                      <a:pt x="513" y="1091"/>
                      <a:pt x="405" y="1049"/>
                    </a:cubicBezTo>
                    <a:cubicBezTo>
                      <a:pt x="298" y="1013"/>
                      <a:pt x="227" y="942"/>
                      <a:pt x="191" y="847"/>
                    </a:cubicBezTo>
                    <a:cubicBezTo>
                      <a:pt x="167" y="716"/>
                      <a:pt x="203" y="573"/>
                      <a:pt x="310" y="478"/>
                    </a:cubicBezTo>
                    <a:cubicBezTo>
                      <a:pt x="429" y="347"/>
                      <a:pt x="560" y="216"/>
                      <a:pt x="667" y="85"/>
                    </a:cubicBezTo>
                    <a:cubicBezTo>
                      <a:pt x="701" y="43"/>
                      <a:pt x="657" y="0"/>
                      <a:pt x="6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69"/>
              <p:cNvSpPr/>
              <p:nvPr/>
            </p:nvSpPr>
            <p:spPr>
              <a:xfrm>
                <a:off x="3896485" y="3186372"/>
                <a:ext cx="28270" cy="45155"/>
              </a:xfrm>
              <a:custGeom>
                <a:avLst/>
                <a:gdLst/>
                <a:ahLst/>
                <a:cxnLst/>
                <a:rect l="l" t="t" r="r" b="b"/>
                <a:pathLst>
                  <a:path w="740" h="1182" extrusionOk="0">
                    <a:moveTo>
                      <a:pt x="84" y="0"/>
                    </a:moveTo>
                    <a:cubicBezTo>
                      <a:pt x="41" y="0"/>
                      <a:pt x="0" y="45"/>
                      <a:pt x="26" y="96"/>
                    </a:cubicBezTo>
                    <a:cubicBezTo>
                      <a:pt x="145" y="251"/>
                      <a:pt x="276" y="406"/>
                      <a:pt x="383" y="572"/>
                    </a:cubicBezTo>
                    <a:cubicBezTo>
                      <a:pt x="502" y="739"/>
                      <a:pt x="585" y="930"/>
                      <a:pt x="621" y="1120"/>
                    </a:cubicBezTo>
                    <a:cubicBezTo>
                      <a:pt x="621" y="1156"/>
                      <a:pt x="645" y="1180"/>
                      <a:pt x="680" y="1180"/>
                    </a:cubicBezTo>
                    <a:cubicBezTo>
                      <a:pt x="685" y="1181"/>
                      <a:pt x="690" y="1182"/>
                      <a:pt x="694" y="1182"/>
                    </a:cubicBezTo>
                    <a:cubicBezTo>
                      <a:pt x="722" y="1182"/>
                      <a:pt x="740" y="1151"/>
                      <a:pt x="740" y="1120"/>
                    </a:cubicBezTo>
                    <a:cubicBezTo>
                      <a:pt x="692" y="703"/>
                      <a:pt x="383" y="358"/>
                      <a:pt x="133" y="25"/>
                    </a:cubicBezTo>
                    <a:cubicBezTo>
                      <a:pt x="119" y="8"/>
                      <a:pt x="101" y="0"/>
                      <a:pt x="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69"/>
              <p:cNvSpPr/>
              <p:nvPr/>
            </p:nvSpPr>
            <p:spPr>
              <a:xfrm>
                <a:off x="3959444" y="3094874"/>
                <a:ext cx="78888" cy="22501"/>
              </a:xfrm>
              <a:custGeom>
                <a:avLst/>
                <a:gdLst/>
                <a:ahLst/>
                <a:cxnLst/>
                <a:rect l="l" t="t" r="r" b="b"/>
                <a:pathLst>
                  <a:path w="2065" h="589" extrusionOk="0">
                    <a:moveTo>
                      <a:pt x="1193" y="0"/>
                    </a:moveTo>
                    <a:cubicBezTo>
                      <a:pt x="1124" y="0"/>
                      <a:pt x="1054" y="5"/>
                      <a:pt x="985" y="15"/>
                    </a:cubicBezTo>
                    <a:cubicBezTo>
                      <a:pt x="628" y="27"/>
                      <a:pt x="306" y="181"/>
                      <a:pt x="56" y="431"/>
                    </a:cubicBezTo>
                    <a:cubicBezTo>
                      <a:pt x="1" y="496"/>
                      <a:pt x="67" y="589"/>
                      <a:pt x="133" y="589"/>
                    </a:cubicBezTo>
                    <a:cubicBezTo>
                      <a:pt x="152" y="589"/>
                      <a:pt x="171" y="581"/>
                      <a:pt x="187" y="562"/>
                    </a:cubicBezTo>
                    <a:cubicBezTo>
                      <a:pt x="402" y="336"/>
                      <a:pt x="687" y="205"/>
                      <a:pt x="997" y="193"/>
                    </a:cubicBezTo>
                    <a:cubicBezTo>
                      <a:pt x="1059" y="184"/>
                      <a:pt x="1122" y="179"/>
                      <a:pt x="1185" y="179"/>
                    </a:cubicBezTo>
                    <a:cubicBezTo>
                      <a:pt x="1434" y="179"/>
                      <a:pt x="1681" y="253"/>
                      <a:pt x="1890" y="396"/>
                    </a:cubicBezTo>
                    <a:cubicBezTo>
                      <a:pt x="1906" y="408"/>
                      <a:pt x="1922" y="413"/>
                      <a:pt x="1938" y="413"/>
                    </a:cubicBezTo>
                    <a:cubicBezTo>
                      <a:pt x="2012" y="413"/>
                      <a:pt x="2064" y="288"/>
                      <a:pt x="1985" y="229"/>
                    </a:cubicBezTo>
                    <a:cubicBezTo>
                      <a:pt x="1747" y="77"/>
                      <a:pt x="1471" y="0"/>
                      <a:pt x="11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69"/>
              <p:cNvSpPr/>
              <p:nvPr/>
            </p:nvSpPr>
            <p:spPr>
              <a:xfrm>
                <a:off x="3810106" y="3141788"/>
                <a:ext cx="32625" cy="57151"/>
              </a:xfrm>
              <a:custGeom>
                <a:avLst/>
                <a:gdLst/>
                <a:ahLst/>
                <a:cxnLst/>
                <a:rect l="l" t="t" r="r" b="b"/>
                <a:pathLst>
                  <a:path w="854" h="1496" extrusionOk="0">
                    <a:moveTo>
                      <a:pt x="702" y="0"/>
                    </a:moveTo>
                    <a:cubicBezTo>
                      <a:pt x="699" y="0"/>
                      <a:pt x="695" y="1"/>
                      <a:pt x="691" y="1"/>
                    </a:cubicBezTo>
                    <a:cubicBezTo>
                      <a:pt x="429" y="49"/>
                      <a:pt x="274" y="346"/>
                      <a:pt x="179" y="561"/>
                    </a:cubicBezTo>
                    <a:cubicBezTo>
                      <a:pt x="60" y="823"/>
                      <a:pt x="1" y="1120"/>
                      <a:pt x="12" y="1406"/>
                    </a:cubicBezTo>
                    <a:cubicBezTo>
                      <a:pt x="12" y="1466"/>
                      <a:pt x="60" y="1495"/>
                      <a:pt x="106" y="1495"/>
                    </a:cubicBezTo>
                    <a:cubicBezTo>
                      <a:pt x="152" y="1495"/>
                      <a:pt x="197" y="1466"/>
                      <a:pt x="191" y="1406"/>
                    </a:cubicBezTo>
                    <a:cubicBezTo>
                      <a:pt x="191" y="1156"/>
                      <a:pt x="239" y="894"/>
                      <a:pt x="346" y="668"/>
                    </a:cubicBezTo>
                    <a:cubicBezTo>
                      <a:pt x="417" y="489"/>
                      <a:pt x="536" y="215"/>
                      <a:pt x="739" y="192"/>
                    </a:cubicBezTo>
                    <a:cubicBezTo>
                      <a:pt x="854" y="168"/>
                      <a:pt x="813" y="0"/>
                      <a:pt x="7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69"/>
              <p:cNvSpPr/>
              <p:nvPr/>
            </p:nvSpPr>
            <p:spPr>
              <a:xfrm>
                <a:off x="3977591" y="3182246"/>
                <a:ext cx="79920" cy="35719"/>
              </a:xfrm>
              <a:custGeom>
                <a:avLst/>
                <a:gdLst/>
                <a:ahLst/>
                <a:cxnLst/>
                <a:rect l="l" t="t" r="r" b="b"/>
                <a:pathLst>
                  <a:path w="2092" h="935" extrusionOk="0">
                    <a:moveTo>
                      <a:pt x="1978" y="1"/>
                    </a:moveTo>
                    <a:cubicBezTo>
                      <a:pt x="1941" y="1"/>
                      <a:pt x="1905" y="19"/>
                      <a:pt x="1891" y="61"/>
                    </a:cubicBezTo>
                    <a:cubicBezTo>
                      <a:pt x="1725" y="529"/>
                      <a:pt x="1290" y="754"/>
                      <a:pt x="838" y="754"/>
                    </a:cubicBezTo>
                    <a:cubicBezTo>
                      <a:pt x="611" y="754"/>
                      <a:pt x="380" y="697"/>
                      <a:pt x="177" y="585"/>
                    </a:cubicBezTo>
                    <a:cubicBezTo>
                      <a:pt x="164" y="579"/>
                      <a:pt x="152" y="576"/>
                      <a:pt x="140" y="576"/>
                    </a:cubicBezTo>
                    <a:cubicBezTo>
                      <a:pt x="60" y="576"/>
                      <a:pt x="0" y="700"/>
                      <a:pt x="93" y="752"/>
                    </a:cubicBezTo>
                    <a:cubicBezTo>
                      <a:pt x="322" y="874"/>
                      <a:pt x="576" y="935"/>
                      <a:pt x="826" y="935"/>
                    </a:cubicBezTo>
                    <a:cubicBezTo>
                      <a:pt x="1357" y="935"/>
                      <a:pt x="1867" y="659"/>
                      <a:pt x="2070" y="109"/>
                    </a:cubicBezTo>
                    <a:cubicBezTo>
                      <a:pt x="2091" y="44"/>
                      <a:pt x="2034" y="1"/>
                      <a:pt x="19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69"/>
              <p:cNvSpPr/>
              <p:nvPr/>
            </p:nvSpPr>
            <p:spPr>
              <a:xfrm>
                <a:off x="3838453" y="3234164"/>
                <a:ext cx="59023" cy="36025"/>
              </a:xfrm>
              <a:custGeom>
                <a:avLst/>
                <a:gdLst/>
                <a:ahLst/>
                <a:cxnLst/>
                <a:rect l="l" t="t" r="r" b="b"/>
                <a:pathLst>
                  <a:path w="1545" h="943" extrusionOk="0">
                    <a:moveTo>
                      <a:pt x="1449" y="0"/>
                    </a:moveTo>
                    <a:cubicBezTo>
                      <a:pt x="1402" y="0"/>
                      <a:pt x="1366" y="36"/>
                      <a:pt x="1354" y="83"/>
                    </a:cubicBezTo>
                    <a:cubicBezTo>
                      <a:pt x="1308" y="504"/>
                      <a:pt x="932" y="764"/>
                      <a:pt x="538" y="764"/>
                    </a:cubicBezTo>
                    <a:cubicBezTo>
                      <a:pt x="420" y="764"/>
                      <a:pt x="300" y="740"/>
                      <a:pt x="187" y="691"/>
                    </a:cubicBezTo>
                    <a:cubicBezTo>
                      <a:pt x="173" y="684"/>
                      <a:pt x="159" y="682"/>
                      <a:pt x="146" y="682"/>
                    </a:cubicBezTo>
                    <a:cubicBezTo>
                      <a:pt x="59" y="682"/>
                      <a:pt x="0" y="804"/>
                      <a:pt x="104" y="845"/>
                    </a:cubicBezTo>
                    <a:cubicBezTo>
                      <a:pt x="244" y="909"/>
                      <a:pt x="398" y="942"/>
                      <a:pt x="552" y="942"/>
                    </a:cubicBezTo>
                    <a:cubicBezTo>
                      <a:pt x="713" y="942"/>
                      <a:pt x="875" y="906"/>
                      <a:pt x="1021" y="833"/>
                    </a:cubicBezTo>
                    <a:cubicBezTo>
                      <a:pt x="1306" y="679"/>
                      <a:pt x="1509" y="405"/>
                      <a:pt x="1545" y="83"/>
                    </a:cubicBezTo>
                    <a:cubicBezTo>
                      <a:pt x="1545" y="36"/>
                      <a:pt x="1497" y="0"/>
                      <a:pt x="14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69"/>
              <p:cNvSpPr/>
              <p:nvPr/>
            </p:nvSpPr>
            <p:spPr>
              <a:xfrm>
                <a:off x="4116308" y="3295902"/>
                <a:ext cx="30524" cy="56310"/>
              </a:xfrm>
              <a:custGeom>
                <a:avLst/>
                <a:gdLst/>
                <a:ahLst/>
                <a:cxnLst/>
                <a:rect l="l" t="t" r="r" b="b"/>
                <a:pathLst>
                  <a:path w="799" h="1474" extrusionOk="0">
                    <a:moveTo>
                      <a:pt x="721" y="0"/>
                    </a:moveTo>
                    <a:cubicBezTo>
                      <a:pt x="697" y="0"/>
                      <a:pt x="674" y="12"/>
                      <a:pt x="665" y="39"/>
                    </a:cubicBezTo>
                    <a:cubicBezTo>
                      <a:pt x="570" y="539"/>
                      <a:pt x="308" y="968"/>
                      <a:pt x="34" y="1384"/>
                    </a:cubicBezTo>
                    <a:cubicBezTo>
                      <a:pt x="1" y="1426"/>
                      <a:pt x="44" y="1474"/>
                      <a:pt x="89" y="1474"/>
                    </a:cubicBezTo>
                    <a:cubicBezTo>
                      <a:pt x="108" y="1474"/>
                      <a:pt x="127" y="1465"/>
                      <a:pt x="141" y="1444"/>
                    </a:cubicBezTo>
                    <a:cubicBezTo>
                      <a:pt x="415" y="1015"/>
                      <a:pt x="677" y="575"/>
                      <a:pt x="784" y="75"/>
                    </a:cubicBezTo>
                    <a:cubicBezTo>
                      <a:pt x="799" y="31"/>
                      <a:pt x="759" y="0"/>
                      <a:pt x="7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69"/>
              <p:cNvSpPr/>
              <p:nvPr/>
            </p:nvSpPr>
            <p:spPr>
              <a:xfrm>
                <a:off x="4157377" y="3163106"/>
                <a:ext cx="22921" cy="59367"/>
              </a:xfrm>
              <a:custGeom>
                <a:avLst/>
                <a:gdLst/>
                <a:ahLst/>
                <a:cxnLst/>
                <a:rect l="l" t="t" r="r" b="b"/>
                <a:pathLst>
                  <a:path w="600" h="1554" extrusionOk="0">
                    <a:moveTo>
                      <a:pt x="513" y="1"/>
                    </a:moveTo>
                    <a:cubicBezTo>
                      <a:pt x="498" y="1"/>
                      <a:pt x="483" y="8"/>
                      <a:pt x="471" y="26"/>
                    </a:cubicBezTo>
                    <a:cubicBezTo>
                      <a:pt x="293" y="217"/>
                      <a:pt x="162" y="455"/>
                      <a:pt x="102" y="705"/>
                    </a:cubicBezTo>
                    <a:cubicBezTo>
                      <a:pt x="43" y="967"/>
                      <a:pt x="19" y="1229"/>
                      <a:pt x="7" y="1491"/>
                    </a:cubicBezTo>
                    <a:cubicBezTo>
                      <a:pt x="1" y="1533"/>
                      <a:pt x="28" y="1553"/>
                      <a:pt x="58" y="1553"/>
                    </a:cubicBezTo>
                    <a:cubicBezTo>
                      <a:pt x="87" y="1553"/>
                      <a:pt x="120" y="1533"/>
                      <a:pt x="126" y="1491"/>
                    </a:cubicBezTo>
                    <a:cubicBezTo>
                      <a:pt x="138" y="1241"/>
                      <a:pt x="162" y="1003"/>
                      <a:pt x="209" y="753"/>
                    </a:cubicBezTo>
                    <a:cubicBezTo>
                      <a:pt x="269" y="515"/>
                      <a:pt x="388" y="288"/>
                      <a:pt x="555" y="110"/>
                    </a:cubicBezTo>
                    <a:cubicBezTo>
                      <a:pt x="599" y="65"/>
                      <a:pt x="557" y="1"/>
                      <a:pt x="5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69"/>
              <p:cNvSpPr/>
              <p:nvPr/>
            </p:nvSpPr>
            <p:spPr>
              <a:xfrm>
                <a:off x="3752763" y="3072104"/>
                <a:ext cx="21890" cy="63225"/>
              </a:xfrm>
              <a:custGeom>
                <a:avLst/>
                <a:gdLst/>
                <a:ahLst/>
                <a:cxnLst/>
                <a:rect l="l" t="t" r="r" b="b"/>
                <a:pathLst>
                  <a:path w="573" h="1655" extrusionOk="0">
                    <a:moveTo>
                      <a:pt x="466" y="0"/>
                    </a:moveTo>
                    <a:cubicBezTo>
                      <a:pt x="436" y="0"/>
                      <a:pt x="406" y="21"/>
                      <a:pt x="406" y="63"/>
                    </a:cubicBezTo>
                    <a:cubicBezTo>
                      <a:pt x="442" y="587"/>
                      <a:pt x="251" y="1111"/>
                      <a:pt x="25" y="1563"/>
                    </a:cubicBezTo>
                    <a:cubicBezTo>
                      <a:pt x="1" y="1612"/>
                      <a:pt x="43" y="1655"/>
                      <a:pt x="83" y="1655"/>
                    </a:cubicBezTo>
                    <a:cubicBezTo>
                      <a:pt x="102" y="1655"/>
                      <a:pt x="121" y="1645"/>
                      <a:pt x="132" y="1623"/>
                    </a:cubicBezTo>
                    <a:cubicBezTo>
                      <a:pt x="370" y="1146"/>
                      <a:pt x="573" y="599"/>
                      <a:pt x="525" y="63"/>
                    </a:cubicBezTo>
                    <a:cubicBezTo>
                      <a:pt x="525" y="21"/>
                      <a:pt x="495" y="0"/>
                      <a:pt x="4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69"/>
              <p:cNvSpPr/>
              <p:nvPr/>
            </p:nvSpPr>
            <p:spPr>
              <a:xfrm>
                <a:off x="3777824" y="3177165"/>
                <a:ext cx="5043" cy="27582"/>
              </a:xfrm>
              <a:custGeom>
                <a:avLst/>
                <a:gdLst/>
                <a:ahLst/>
                <a:cxnLst/>
                <a:rect l="l" t="t" r="r" b="b"/>
                <a:pathLst>
                  <a:path w="132" h="722" extrusionOk="0">
                    <a:moveTo>
                      <a:pt x="72" y="1"/>
                    </a:moveTo>
                    <a:cubicBezTo>
                      <a:pt x="42" y="1"/>
                      <a:pt x="12" y="22"/>
                      <a:pt x="12" y="63"/>
                    </a:cubicBezTo>
                    <a:lnTo>
                      <a:pt x="0" y="659"/>
                    </a:lnTo>
                    <a:cubicBezTo>
                      <a:pt x="0" y="700"/>
                      <a:pt x="30" y="721"/>
                      <a:pt x="60" y="721"/>
                    </a:cubicBezTo>
                    <a:cubicBezTo>
                      <a:pt x="89" y="721"/>
                      <a:pt x="119" y="700"/>
                      <a:pt x="119" y="659"/>
                    </a:cubicBezTo>
                    <a:lnTo>
                      <a:pt x="131" y="63"/>
                    </a:lnTo>
                    <a:cubicBezTo>
                      <a:pt x="131" y="22"/>
                      <a:pt x="101" y="1"/>
                      <a:pt x="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69"/>
              <p:cNvSpPr/>
              <p:nvPr/>
            </p:nvSpPr>
            <p:spPr>
              <a:xfrm>
                <a:off x="3845597" y="2963186"/>
                <a:ext cx="30524" cy="83931"/>
              </a:xfrm>
              <a:custGeom>
                <a:avLst/>
                <a:gdLst/>
                <a:ahLst/>
                <a:cxnLst/>
                <a:rect l="l" t="t" r="r" b="b"/>
                <a:pathLst>
                  <a:path w="799" h="2197" extrusionOk="0">
                    <a:moveTo>
                      <a:pt x="255" y="0"/>
                    </a:moveTo>
                    <a:cubicBezTo>
                      <a:pt x="238" y="0"/>
                      <a:pt x="222" y="10"/>
                      <a:pt x="215" y="33"/>
                    </a:cubicBezTo>
                    <a:cubicBezTo>
                      <a:pt x="60" y="378"/>
                      <a:pt x="36" y="771"/>
                      <a:pt x="143" y="1128"/>
                    </a:cubicBezTo>
                    <a:cubicBezTo>
                      <a:pt x="274" y="1497"/>
                      <a:pt x="453" y="1842"/>
                      <a:pt x="667" y="2164"/>
                    </a:cubicBezTo>
                    <a:cubicBezTo>
                      <a:pt x="678" y="2187"/>
                      <a:pt x="697" y="2196"/>
                      <a:pt x="716" y="2196"/>
                    </a:cubicBezTo>
                    <a:cubicBezTo>
                      <a:pt x="757" y="2196"/>
                      <a:pt x="798" y="2153"/>
                      <a:pt x="774" y="2104"/>
                    </a:cubicBezTo>
                    <a:cubicBezTo>
                      <a:pt x="405" y="1497"/>
                      <a:pt x="0" y="807"/>
                      <a:pt x="310" y="92"/>
                    </a:cubicBezTo>
                    <a:cubicBezTo>
                      <a:pt x="334" y="43"/>
                      <a:pt x="292" y="0"/>
                      <a:pt x="2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69"/>
              <p:cNvSpPr/>
              <p:nvPr/>
            </p:nvSpPr>
            <p:spPr>
              <a:xfrm>
                <a:off x="3918910" y="2939156"/>
                <a:ext cx="94780" cy="105477"/>
              </a:xfrm>
              <a:custGeom>
                <a:avLst/>
                <a:gdLst/>
                <a:ahLst/>
                <a:cxnLst/>
                <a:rect l="l" t="t" r="r" b="b"/>
                <a:pathLst>
                  <a:path w="2481" h="2761" extrusionOk="0">
                    <a:moveTo>
                      <a:pt x="72" y="0"/>
                    </a:moveTo>
                    <a:cubicBezTo>
                      <a:pt x="34" y="0"/>
                      <a:pt x="1" y="29"/>
                      <a:pt x="22" y="78"/>
                    </a:cubicBezTo>
                    <a:cubicBezTo>
                      <a:pt x="224" y="650"/>
                      <a:pt x="510" y="1197"/>
                      <a:pt x="891" y="1686"/>
                    </a:cubicBezTo>
                    <a:cubicBezTo>
                      <a:pt x="1284" y="2162"/>
                      <a:pt x="1808" y="2531"/>
                      <a:pt x="2379" y="2757"/>
                    </a:cubicBezTo>
                    <a:cubicBezTo>
                      <a:pt x="2387" y="2759"/>
                      <a:pt x="2394" y="2760"/>
                      <a:pt x="2400" y="2760"/>
                    </a:cubicBezTo>
                    <a:cubicBezTo>
                      <a:pt x="2466" y="2760"/>
                      <a:pt x="2480" y="2660"/>
                      <a:pt x="2415" y="2638"/>
                    </a:cubicBezTo>
                    <a:cubicBezTo>
                      <a:pt x="1856" y="2412"/>
                      <a:pt x="1355" y="2055"/>
                      <a:pt x="974" y="1602"/>
                    </a:cubicBezTo>
                    <a:cubicBezTo>
                      <a:pt x="617" y="1126"/>
                      <a:pt x="332" y="602"/>
                      <a:pt x="141" y="42"/>
                    </a:cubicBezTo>
                    <a:cubicBezTo>
                      <a:pt x="127" y="13"/>
                      <a:pt x="98" y="0"/>
                      <a:pt x="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69"/>
              <p:cNvSpPr/>
              <p:nvPr/>
            </p:nvSpPr>
            <p:spPr>
              <a:xfrm>
                <a:off x="3942367" y="2859348"/>
                <a:ext cx="56960" cy="58832"/>
              </a:xfrm>
              <a:custGeom>
                <a:avLst/>
                <a:gdLst/>
                <a:ahLst/>
                <a:cxnLst/>
                <a:rect l="l" t="t" r="r" b="b"/>
                <a:pathLst>
                  <a:path w="1491" h="1540" extrusionOk="0">
                    <a:moveTo>
                      <a:pt x="1404" y="0"/>
                    </a:moveTo>
                    <a:cubicBezTo>
                      <a:pt x="1394" y="0"/>
                      <a:pt x="1383" y="4"/>
                      <a:pt x="1372" y="12"/>
                    </a:cubicBezTo>
                    <a:cubicBezTo>
                      <a:pt x="1099" y="203"/>
                      <a:pt x="825" y="417"/>
                      <a:pt x="587" y="655"/>
                    </a:cubicBezTo>
                    <a:cubicBezTo>
                      <a:pt x="337" y="881"/>
                      <a:pt x="146" y="1155"/>
                      <a:pt x="15" y="1465"/>
                    </a:cubicBezTo>
                    <a:cubicBezTo>
                      <a:pt x="0" y="1509"/>
                      <a:pt x="40" y="1539"/>
                      <a:pt x="79" y="1539"/>
                    </a:cubicBezTo>
                    <a:cubicBezTo>
                      <a:pt x="102" y="1539"/>
                      <a:pt x="125" y="1528"/>
                      <a:pt x="134" y="1500"/>
                    </a:cubicBezTo>
                    <a:lnTo>
                      <a:pt x="146" y="1489"/>
                    </a:lnTo>
                    <a:cubicBezTo>
                      <a:pt x="265" y="1191"/>
                      <a:pt x="444" y="929"/>
                      <a:pt x="694" y="715"/>
                    </a:cubicBezTo>
                    <a:cubicBezTo>
                      <a:pt x="920" y="488"/>
                      <a:pt x="1170" y="298"/>
                      <a:pt x="1432" y="119"/>
                    </a:cubicBezTo>
                    <a:cubicBezTo>
                      <a:pt x="1491" y="80"/>
                      <a:pt x="1453" y="0"/>
                      <a:pt x="14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69"/>
              <p:cNvSpPr/>
              <p:nvPr/>
            </p:nvSpPr>
            <p:spPr>
              <a:xfrm>
                <a:off x="3947868" y="2907790"/>
                <a:ext cx="265928" cy="83587"/>
              </a:xfrm>
              <a:custGeom>
                <a:avLst/>
                <a:gdLst/>
                <a:ahLst/>
                <a:cxnLst/>
                <a:rect l="l" t="t" r="r" b="b"/>
                <a:pathLst>
                  <a:path w="6961" h="2188" extrusionOk="0">
                    <a:moveTo>
                      <a:pt x="6879" y="0"/>
                    </a:moveTo>
                    <a:cubicBezTo>
                      <a:pt x="6862" y="0"/>
                      <a:pt x="6847" y="9"/>
                      <a:pt x="6836" y="30"/>
                    </a:cubicBezTo>
                    <a:cubicBezTo>
                      <a:pt x="6372" y="994"/>
                      <a:pt x="5610" y="1745"/>
                      <a:pt x="4562" y="1971"/>
                    </a:cubicBezTo>
                    <a:cubicBezTo>
                      <a:pt x="4299" y="2029"/>
                      <a:pt x="4033" y="2054"/>
                      <a:pt x="3767" y="2054"/>
                    </a:cubicBezTo>
                    <a:cubicBezTo>
                      <a:pt x="3048" y="2054"/>
                      <a:pt x="2330" y="1866"/>
                      <a:pt x="1669" y="1614"/>
                    </a:cubicBezTo>
                    <a:cubicBezTo>
                      <a:pt x="1133" y="1399"/>
                      <a:pt x="609" y="1149"/>
                      <a:pt x="121" y="840"/>
                    </a:cubicBezTo>
                    <a:cubicBezTo>
                      <a:pt x="111" y="835"/>
                      <a:pt x="101" y="832"/>
                      <a:pt x="92" y="832"/>
                    </a:cubicBezTo>
                    <a:cubicBezTo>
                      <a:pt x="36" y="832"/>
                      <a:pt x="0" y="916"/>
                      <a:pt x="62" y="947"/>
                    </a:cubicBezTo>
                    <a:cubicBezTo>
                      <a:pt x="1111" y="1587"/>
                      <a:pt x="2480" y="2187"/>
                      <a:pt x="3780" y="2187"/>
                    </a:cubicBezTo>
                    <a:cubicBezTo>
                      <a:pt x="4487" y="2187"/>
                      <a:pt x="5173" y="2010"/>
                      <a:pt x="5777" y="1566"/>
                    </a:cubicBezTo>
                    <a:cubicBezTo>
                      <a:pt x="6277" y="1173"/>
                      <a:pt x="6682" y="673"/>
                      <a:pt x="6943" y="101"/>
                    </a:cubicBezTo>
                    <a:cubicBezTo>
                      <a:pt x="6960" y="51"/>
                      <a:pt x="6918" y="0"/>
                      <a:pt x="68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69"/>
              <p:cNvSpPr/>
              <p:nvPr/>
            </p:nvSpPr>
            <p:spPr>
              <a:xfrm>
                <a:off x="4147559" y="2931095"/>
                <a:ext cx="74686" cy="140241"/>
              </a:xfrm>
              <a:custGeom>
                <a:avLst/>
                <a:gdLst/>
                <a:ahLst/>
                <a:cxnLst/>
                <a:rect l="l" t="t" r="r" b="b"/>
                <a:pathLst>
                  <a:path w="1955" h="3671" extrusionOk="0">
                    <a:moveTo>
                      <a:pt x="1895" y="0"/>
                    </a:moveTo>
                    <a:cubicBezTo>
                      <a:pt x="1865" y="0"/>
                      <a:pt x="1836" y="21"/>
                      <a:pt x="1836" y="63"/>
                    </a:cubicBezTo>
                    <a:cubicBezTo>
                      <a:pt x="1812" y="742"/>
                      <a:pt x="1764" y="1444"/>
                      <a:pt x="1478" y="2063"/>
                    </a:cubicBezTo>
                    <a:cubicBezTo>
                      <a:pt x="1181" y="2682"/>
                      <a:pt x="621" y="3171"/>
                      <a:pt x="50" y="3552"/>
                    </a:cubicBezTo>
                    <a:cubicBezTo>
                      <a:pt x="0" y="3591"/>
                      <a:pt x="32" y="3671"/>
                      <a:pt x="79" y="3671"/>
                    </a:cubicBezTo>
                    <a:cubicBezTo>
                      <a:pt x="88" y="3671"/>
                      <a:pt x="99" y="3667"/>
                      <a:pt x="109" y="3659"/>
                    </a:cubicBezTo>
                    <a:cubicBezTo>
                      <a:pt x="704" y="3254"/>
                      <a:pt x="1264" y="2778"/>
                      <a:pt x="1574" y="2123"/>
                    </a:cubicBezTo>
                    <a:cubicBezTo>
                      <a:pt x="1895" y="1468"/>
                      <a:pt x="1943" y="754"/>
                      <a:pt x="1955" y="63"/>
                    </a:cubicBezTo>
                    <a:cubicBezTo>
                      <a:pt x="1955" y="21"/>
                      <a:pt x="1925" y="0"/>
                      <a:pt x="18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69"/>
              <p:cNvSpPr/>
              <p:nvPr/>
            </p:nvSpPr>
            <p:spPr>
              <a:xfrm>
                <a:off x="4230919" y="2965211"/>
                <a:ext cx="44544" cy="167785"/>
              </a:xfrm>
              <a:custGeom>
                <a:avLst/>
                <a:gdLst/>
                <a:ahLst/>
                <a:cxnLst/>
                <a:rect l="l" t="t" r="r" b="b"/>
                <a:pathLst>
                  <a:path w="1166" h="4392" extrusionOk="0">
                    <a:moveTo>
                      <a:pt x="642" y="0"/>
                    </a:moveTo>
                    <a:cubicBezTo>
                      <a:pt x="602" y="0"/>
                      <a:pt x="560" y="31"/>
                      <a:pt x="582" y="75"/>
                    </a:cubicBezTo>
                    <a:cubicBezTo>
                      <a:pt x="820" y="777"/>
                      <a:pt x="1035" y="1516"/>
                      <a:pt x="999" y="2254"/>
                    </a:cubicBezTo>
                    <a:cubicBezTo>
                      <a:pt x="975" y="3040"/>
                      <a:pt x="630" y="3766"/>
                      <a:pt x="46" y="4290"/>
                    </a:cubicBezTo>
                    <a:cubicBezTo>
                      <a:pt x="0" y="4327"/>
                      <a:pt x="40" y="4392"/>
                      <a:pt x="88" y="4392"/>
                    </a:cubicBezTo>
                    <a:cubicBezTo>
                      <a:pt x="102" y="4392"/>
                      <a:pt x="116" y="4386"/>
                      <a:pt x="130" y="4373"/>
                    </a:cubicBezTo>
                    <a:cubicBezTo>
                      <a:pt x="713" y="3849"/>
                      <a:pt x="1070" y="3123"/>
                      <a:pt x="1118" y="2349"/>
                    </a:cubicBezTo>
                    <a:cubicBezTo>
                      <a:pt x="1166" y="1563"/>
                      <a:pt x="951" y="777"/>
                      <a:pt x="701" y="39"/>
                    </a:cubicBezTo>
                    <a:cubicBezTo>
                      <a:pt x="692" y="12"/>
                      <a:pt x="667" y="0"/>
                      <a:pt x="6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69"/>
              <p:cNvSpPr/>
              <p:nvPr/>
            </p:nvSpPr>
            <p:spPr>
              <a:xfrm>
                <a:off x="4093118" y="3016021"/>
                <a:ext cx="64524" cy="127214"/>
              </a:xfrm>
              <a:custGeom>
                <a:avLst/>
                <a:gdLst/>
                <a:ahLst/>
                <a:cxnLst/>
                <a:rect l="l" t="t" r="r" b="b"/>
                <a:pathLst>
                  <a:path w="1689" h="3330" extrusionOk="0">
                    <a:moveTo>
                      <a:pt x="94" y="1"/>
                    </a:moveTo>
                    <a:cubicBezTo>
                      <a:pt x="49" y="1"/>
                      <a:pt x="1" y="48"/>
                      <a:pt x="34" y="90"/>
                    </a:cubicBezTo>
                    <a:cubicBezTo>
                      <a:pt x="332" y="578"/>
                      <a:pt x="677" y="1043"/>
                      <a:pt x="939" y="1543"/>
                    </a:cubicBezTo>
                    <a:cubicBezTo>
                      <a:pt x="1213" y="2043"/>
                      <a:pt x="1439" y="2662"/>
                      <a:pt x="1308" y="3257"/>
                    </a:cubicBezTo>
                    <a:cubicBezTo>
                      <a:pt x="1301" y="3300"/>
                      <a:pt x="1340" y="3329"/>
                      <a:pt x="1375" y="3329"/>
                    </a:cubicBezTo>
                    <a:cubicBezTo>
                      <a:pt x="1399" y="3329"/>
                      <a:pt x="1422" y="3315"/>
                      <a:pt x="1427" y="3281"/>
                    </a:cubicBezTo>
                    <a:cubicBezTo>
                      <a:pt x="1689" y="2067"/>
                      <a:pt x="725" y="995"/>
                      <a:pt x="141" y="31"/>
                    </a:cubicBezTo>
                    <a:cubicBezTo>
                      <a:pt x="130" y="9"/>
                      <a:pt x="112" y="1"/>
                      <a:pt x="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69"/>
              <p:cNvSpPr/>
              <p:nvPr/>
            </p:nvSpPr>
            <p:spPr>
              <a:xfrm>
                <a:off x="4221330" y="3164443"/>
                <a:ext cx="27773" cy="69758"/>
              </a:xfrm>
              <a:custGeom>
                <a:avLst/>
                <a:gdLst/>
                <a:ahLst/>
                <a:cxnLst/>
                <a:rect l="l" t="t" r="r" b="b"/>
                <a:pathLst>
                  <a:path w="727" h="1826" extrusionOk="0">
                    <a:moveTo>
                      <a:pt x="572" y="0"/>
                    </a:moveTo>
                    <a:cubicBezTo>
                      <a:pt x="535" y="0"/>
                      <a:pt x="492" y="31"/>
                      <a:pt x="500" y="75"/>
                    </a:cubicBezTo>
                    <a:cubicBezTo>
                      <a:pt x="583" y="361"/>
                      <a:pt x="595" y="670"/>
                      <a:pt x="547" y="968"/>
                    </a:cubicBezTo>
                    <a:cubicBezTo>
                      <a:pt x="488" y="1265"/>
                      <a:pt x="309" y="1527"/>
                      <a:pt x="59" y="1706"/>
                    </a:cubicBezTo>
                    <a:cubicBezTo>
                      <a:pt x="0" y="1745"/>
                      <a:pt x="39" y="1825"/>
                      <a:pt x="87" y="1825"/>
                    </a:cubicBezTo>
                    <a:cubicBezTo>
                      <a:pt x="98" y="1825"/>
                      <a:pt x="108" y="1821"/>
                      <a:pt x="119" y="1813"/>
                    </a:cubicBezTo>
                    <a:cubicBezTo>
                      <a:pt x="393" y="1623"/>
                      <a:pt x="583" y="1337"/>
                      <a:pt x="655" y="1027"/>
                    </a:cubicBezTo>
                    <a:cubicBezTo>
                      <a:pt x="726" y="694"/>
                      <a:pt x="702" y="361"/>
                      <a:pt x="619" y="39"/>
                    </a:cubicBezTo>
                    <a:cubicBezTo>
                      <a:pt x="614" y="12"/>
                      <a:pt x="594" y="0"/>
                      <a:pt x="5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69"/>
              <p:cNvSpPr/>
              <p:nvPr/>
            </p:nvSpPr>
            <p:spPr>
              <a:xfrm>
                <a:off x="4273592" y="3037874"/>
                <a:ext cx="20056" cy="92908"/>
              </a:xfrm>
              <a:custGeom>
                <a:avLst/>
                <a:gdLst/>
                <a:ahLst/>
                <a:cxnLst/>
                <a:rect l="l" t="t" r="r" b="b"/>
                <a:pathLst>
                  <a:path w="525" h="2432" extrusionOk="0">
                    <a:moveTo>
                      <a:pt x="227" y="0"/>
                    </a:moveTo>
                    <a:cubicBezTo>
                      <a:pt x="197" y="0"/>
                      <a:pt x="168" y="18"/>
                      <a:pt x="168" y="54"/>
                    </a:cubicBezTo>
                    <a:cubicBezTo>
                      <a:pt x="203" y="804"/>
                      <a:pt x="406" y="1649"/>
                      <a:pt x="25" y="2340"/>
                    </a:cubicBezTo>
                    <a:cubicBezTo>
                      <a:pt x="0" y="2389"/>
                      <a:pt x="42" y="2432"/>
                      <a:pt x="83" y="2432"/>
                    </a:cubicBezTo>
                    <a:cubicBezTo>
                      <a:pt x="102" y="2432"/>
                      <a:pt x="121" y="2422"/>
                      <a:pt x="132" y="2400"/>
                    </a:cubicBezTo>
                    <a:cubicBezTo>
                      <a:pt x="525" y="1685"/>
                      <a:pt x="322" y="828"/>
                      <a:pt x="287" y="54"/>
                    </a:cubicBezTo>
                    <a:cubicBezTo>
                      <a:pt x="287" y="18"/>
                      <a:pt x="257" y="0"/>
                      <a:pt x="2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69"/>
              <p:cNvSpPr/>
              <p:nvPr/>
            </p:nvSpPr>
            <p:spPr>
              <a:xfrm>
                <a:off x="4215828" y="3013882"/>
                <a:ext cx="30982" cy="82326"/>
              </a:xfrm>
              <a:custGeom>
                <a:avLst/>
                <a:gdLst/>
                <a:ahLst/>
                <a:cxnLst/>
                <a:rect l="l" t="t" r="r" b="b"/>
                <a:pathLst>
                  <a:path w="811" h="2155" extrusionOk="0">
                    <a:moveTo>
                      <a:pt x="739" y="0"/>
                    </a:moveTo>
                    <a:cubicBezTo>
                      <a:pt x="709" y="0"/>
                      <a:pt x="680" y="21"/>
                      <a:pt x="680" y="63"/>
                    </a:cubicBezTo>
                    <a:cubicBezTo>
                      <a:pt x="680" y="765"/>
                      <a:pt x="358" y="1456"/>
                      <a:pt x="25" y="2063"/>
                    </a:cubicBezTo>
                    <a:cubicBezTo>
                      <a:pt x="0" y="2112"/>
                      <a:pt x="42" y="2155"/>
                      <a:pt x="83" y="2155"/>
                    </a:cubicBezTo>
                    <a:cubicBezTo>
                      <a:pt x="102" y="2155"/>
                      <a:pt x="120" y="2145"/>
                      <a:pt x="132" y="2123"/>
                    </a:cubicBezTo>
                    <a:cubicBezTo>
                      <a:pt x="477" y="1492"/>
                      <a:pt x="811" y="789"/>
                      <a:pt x="799" y="63"/>
                    </a:cubicBezTo>
                    <a:cubicBezTo>
                      <a:pt x="799" y="21"/>
                      <a:pt x="769" y="0"/>
                      <a:pt x="7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69"/>
              <p:cNvSpPr/>
              <p:nvPr/>
            </p:nvSpPr>
            <p:spPr>
              <a:xfrm>
                <a:off x="3803268" y="2955736"/>
                <a:ext cx="19254" cy="76481"/>
              </a:xfrm>
              <a:custGeom>
                <a:avLst/>
                <a:gdLst/>
                <a:ahLst/>
                <a:cxnLst/>
                <a:rect l="l" t="t" r="r" b="b"/>
                <a:pathLst>
                  <a:path w="504" h="2002" extrusionOk="0">
                    <a:moveTo>
                      <a:pt x="431" y="1"/>
                    </a:moveTo>
                    <a:cubicBezTo>
                      <a:pt x="405" y="1"/>
                      <a:pt x="380" y="15"/>
                      <a:pt x="370" y="49"/>
                    </a:cubicBezTo>
                    <a:cubicBezTo>
                      <a:pt x="227" y="668"/>
                      <a:pt x="1" y="1311"/>
                      <a:pt x="144" y="1954"/>
                    </a:cubicBezTo>
                    <a:cubicBezTo>
                      <a:pt x="153" y="1987"/>
                      <a:pt x="178" y="2001"/>
                      <a:pt x="202" y="2001"/>
                    </a:cubicBezTo>
                    <a:cubicBezTo>
                      <a:pt x="240" y="2001"/>
                      <a:pt x="277" y="1969"/>
                      <a:pt x="263" y="1918"/>
                    </a:cubicBezTo>
                    <a:cubicBezTo>
                      <a:pt x="132" y="1299"/>
                      <a:pt x="346" y="668"/>
                      <a:pt x="489" y="73"/>
                    </a:cubicBezTo>
                    <a:cubicBezTo>
                      <a:pt x="503" y="31"/>
                      <a:pt x="467" y="1"/>
                      <a:pt x="4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69"/>
              <p:cNvSpPr/>
              <p:nvPr/>
            </p:nvSpPr>
            <p:spPr>
              <a:xfrm>
                <a:off x="3992872" y="2865079"/>
                <a:ext cx="147347" cy="21852"/>
              </a:xfrm>
              <a:custGeom>
                <a:avLst/>
                <a:gdLst/>
                <a:ahLst/>
                <a:cxnLst/>
                <a:rect l="l" t="t" r="r" b="b"/>
                <a:pathLst>
                  <a:path w="3857" h="572" extrusionOk="0">
                    <a:moveTo>
                      <a:pt x="2438" y="1"/>
                    </a:moveTo>
                    <a:cubicBezTo>
                      <a:pt x="1621" y="1"/>
                      <a:pt x="797" y="139"/>
                      <a:pt x="62" y="446"/>
                    </a:cubicBezTo>
                    <a:cubicBezTo>
                      <a:pt x="0" y="477"/>
                      <a:pt x="10" y="571"/>
                      <a:pt x="69" y="571"/>
                    </a:cubicBezTo>
                    <a:cubicBezTo>
                      <a:pt x="78" y="571"/>
                      <a:pt x="87" y="569"/>
                      <a:pt x="98" y="565"/>
                    </a:cubicBezTo>
                    <a:lnTo>
                      <a:pt x="86" y="565"/>
                    </a:lnTo>
                    <a:cubicBezTo>
                      <a:pt x="812" y="259"/>
                      <a:pt x="1622" y="125"/>
                      <a:pt x="2427" y="125"/>
                    </a:cubicBezTo>
                    <a:cubicBezTo>
                      <a:pt x="2876" y="125"/>
                      <a:pt x="3323" y="166"/>
                      <a:pt x="3753" y="243"/>
                    </a:cubicBezTo>
                    <a:cubicBezTo>
                      <a:pt x="3757" y="244"/>
                      <a:pt x="3760" y="244"/>
                      <a:pt x="3763" y="244"/>
                    </a:cubicBezTo>
                    <a:cubicBezTo>
                      <a:pt x="3828" y="244"/>
                      <a:pt x="3857" y="135"/>
                      <a:pt x="3777" y="124"/>
                    </a:cubicBezTo>
                    <a:cubicBezTo>
                      <a:pt x="3344" y="43"/>
                      <a:pt x="2892" y="1"/>
                      <a:pt x="24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69"/>
              <p:cNvSpPr/>
              <p:nvPr/>
            </p:nvSpPr>
            <p:spPr>
              <a:xfrm>
                <a:off x="4047198" y="2886855"/>
                <a:ext cx="111857" cy="37706"/>
              </a:xfrm>
              <a:custGeom>
                <a:avLst/>
                <a:gdLst/>
                <a:ahLst/>
                <a:cxnLst/>
                <a:rect l="l" t="t" r="r" b="b"/>
                <a:pathLst>
                  <a:path w="2928" h="987" extrusionOk="0">
                    <a:moveTo>
                      <a:pt x="2841" y="0"/>
                    </a:moveTo>
                    <a:cubicBezTo>
                      <a:pt x="2823" y="0"/>
                      <a:pt x="2806" y="9"/>
                      <a:pt x="2796" y="30"/>
                    </a:cubicBezTo>
                    <a:cubicBezTo>
                      <a:pt x="2498" y="435"/>
                      <a:pt x="2022" y="649"/>
                      <a:pt x="1557" y="769"/>
                    </a:cubicBezTo>
                    <a:cubicBezTo>
                      <a:pt x="1301" y="831"/>
                      <a:pt x="1042" y="864"/>
                      <a:pt x="784" y="864"/>
                    </a:cubicBezTo>
                    <a:cubicBezTo>
                      <a:pt x="551" y="864"/>
                      <a:pt x="319" y="837"/>
                      <a:pt x="93" y="780"/>
                    </a:cubicBezTo>
                    <a:cubicBezTo>
                      <a:pt x="89" y="780"/>
                      <a:pt x="86" y="780"/>
                      <a:pt x="82" y="780"/>
                    </a:cubicBezTo>
                    <a:cubicBezTo>
                      <a:pt x="19" y="780"/>
                      <a:pt x="1" y="877"/>
                      <a:pt x="57" y="900"/>
                    </a:cubicBezTo>
                    <a:cubicBezTo>
                      <a:pt x="302" y="956"/>
                      <a:pt x="551" y="986"/>
                      <a:pt x="801" y="986"/>
                    </a:cubicBezTo>
                    <a:cubicBezTo>
                      <a:pt x="1075" y="986"/>
                      <a:pt x="1349" y="950"/>
                      <a:pt x="1617" y="876"/>
                    </a:cubicBezTo>
                    <a:cubicBezTo>
                      <a:pt x="2129" y="769"/>
                      <a:pt x="2581" y="495"/>
                      <a:pt x="2903" y="90"/>
                    </a:cubicBezTo>
                    <a:cubicBezTo>
                      <a:pt x="2928" y="48"/>
                      <a:pt x="2883" y="0"/>
                      <a:pt x="2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69"/>
              <p:cNvSpPr/>
              <p:nvPr/>
            </p:nvSpPr>
            <p:spPr>
              <a:xfrm>
                <a:off x="4174377" y="2852892"/>
                <a:ext cx="162017" cy="41908"/>
              </a:xfrm>
              <a:custGeom>
                <a:avLst/>
                <a:gdLst/>
                <a:ahLst/>
                <a:cxnLst/>
                <a:rect l="l" t="t" r="r" b="b"/>
                <a:pathLst>
                  <a:path w="4241" h="1097" extrusionOk="0">
                    <a:moveTo>
                      <a:pt x="4149" y="0"/>
                    </a:moveTo>
                    <a:cubicBezTo>
                      <a:pt x="4136" y="0"/>
                      <a:pt x="4123" y="5"/>
                      <a:pt x="4110" y="14"/>
                    </a:cubicBezTo>
                    <a:cubicBezTo>
                      <a:pt x="3389" y="591"/>
                      <a:pt x="2409" y="974"/>
                      <a:pt x="1457" y="974"/>
                    </a:cubicBezTo>
                    <a:cubicBezTo>
                      <a:pt x="994" y="974"/>
                      <a:pt x="538" y="884"/>
                      <a:pt x="122" y="681"/>
                    </a:cubicBezTo>
                    <a:cubicBezTo>
                      <a:pt x="112" y="676"/>
                      <a:pt x="102" y="674"/>
                      <a:pt x="93" y="674"/>
                    </a:cubicBezTo>
                    <a:cubicBezTo>
                      <a:pt x="36" y="674"/>
                      <a:pt x="1" y="758"/>
                      <a:pt x="62" y="788"/>
                    </a:cubicBezTo>
                    <a:cubicBezTo>
                      <a:pt x="502" y="1001"/>
                      <a:pt x="982" y="1096"/>
                      <a:pt x="1466" y="1096"/>
                    </a:cubicBezTo>
                    <a:cubicBezTo>
                      <a:pt x="2449" y="1096"/>
                      <a:pt x="3452" y="704"/>
                      <a:pt x="4193" y="98"/>
                    </a:cubicBezTo>
                    <a:cubicBezTo>
                      <a:pt x="4240" y="60"/>
                      <a:pt x="4198" y="0"/>
                      <a:pt x="41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69"/>
              <p:cNvSpPr/>
              <p:nvPr/>
            </p:nvSpPr>
            <p:spPr>
              <a:xfrm>
                <a:off x="4216669" y="2789741"/>
                <a:ext cx="98028" cy="97646"/>
              </a:xfrm>
              <a:custGeom>
                <a:avLst/>
                <a:gdLst/>
                <a:ahLst/>
                <a:cxnLst/>
                <a:rect l="l" t="t" r="r" b="b"/>
                <a:pathLst>
                  <a:path w="2566" h="2556" extrusionOk="0">
                    <a:moveTo>
                      <a:pt x="2490" y="1"/>
                    </a:moveTo>
                    <a:cubicBezTo>
                      <a:pt x="2466" y="1"/>
                      <a:pt x="2441" y="15"/>
                      <a:pt x="2432" y="48"/>
                    </a:cubicBezTo>
                    <a:cubicBezTo>
                      <a:pt x="2313" y="608"/>
                      <a:pt x="1920" y="1084"/>
                      <a:pt x="1515" y="1477"/>
                    </a:cubicBezTo>
                    <a:cubicBezTo>
                      <a:pt x="1098" y="1882"/>
                      <a:pt x="598" y="2215"/>
                      <a:pt x="62" y="2441"/>
                    </a:cubicBezTo>
                    <a:cubicBezTo>
                      <a:pt x="0" y="2462"/>
                      <a:pt x="19" y="2555"/>
                      <a:pt x="72" y="2555"/>
                    </a:cubicBezTo>
                    <a:cubicBezTo>
                      <a:pt x="80" y="2555"/>
                      <a:pt x="89" y="2553"/>
                      <a:pt x="98" y="2549"/>
                    </a:cubicBezTo>
                    <a:cubicBezTo>
                      <a:pt x="658" y="2322"/>
                      <a:pt x="1158" y="1989"/>
                      <a:pt x="1598" y="1572"/>
                    </a:cubicBezTo>
                    <a:cubicBezTo>
                      <a:pt x="2027" y="1167"/>
                      <a:pt x="2432" y="679"/>
                      <a:pt x="2551" y="84"/>
                    </a:cubicBezTo>
                    <a:cubicBezTo>
                      <a:pt x="2565" y="34"/>
                      <a:pt x="2527" y="1"/>
                      <a:pt x="24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69"/>
              <p:cNvSpPr/>
              <p:nvPr/>
            </p:nvSpPr>
            <p:spPr>
              <a:xfrm>
                <a:off x="4207194" y="2769417"/>
                <a:ext cx="15854" cy="92565"/>
              </a:xfrm>
              <a:custGeom>
                <a:avLst/>
                <a:gdLst/>
                <a:ahLst/>
                <a:cxnLst/>
                <a:rect l="l" t="t" r="r" b="b"/>
                <a:pathLst>
                  <a:path w="415" h="2423" extrusionOk="0">
                    <a:moveTo>
                      <a:pt x="288" y="0"/>
                    </a:moveTo>
                    <a:cubicBezTo>
                      <a:pt x="269" y="0"/>
                      <a:pt x="250" y="10"/>
                      <a:pt x="239" y="33"/>
                    </a:cubicBezTo>
                    <a:cubicBezTo>
                      <a:pt x="72" y="402"/>
                      <a:pt x="1" y="806"/>
                      <a:pt x="13" y="1223"/>
                    </a:cubicBezTo>
                    <a:cubicBezTo>
                      <a:pt x="1" y="1628"/>
                      <a:pt x="96" y="2033"/>
                      <a:pt x="275" y="2390"/>
                    </a:cubicBezTo>
                    <a:cubicBezTo>
                      <a:pt x="290" y="2413"/>
                      <a:pt x="311" y="2422"/>
                      <a:pt x="331" y="2422"/>
                    </a:cubicBezTo>
                    <a:cubicBezTo>
                      <a:pt x="375" y="2422"/>
                      <a:pt x="414" y="2379"/>
                      <a:pt x="382" y="2330"/>
                    </a:cubicBezTo>
                    <a:cubicBezTo>
                      <a:pt x="203" y="1985"/>
                      <a:pt x="120" y="1604"/>
                      <a:pt x="132" y="1223"/>
                    </a:cubicBezTo>
                    <a:cubicBezTo>
                      <a:pt x="120" y="830"/>
                      <a:pt x="191" y="449"/>
                      <a:pt x="346" y="92"/>
                    </a:cubicBezTo>
                    <a:cubicBezTo>
                      <a:pt x="370" y="43"/>
                      <a:pt x="328" y="0"/>
                      <a:pt x="2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69"/>
              <p:cNvSpPr/>
              <p:nvPr/>
            </p:nvSpPr>
            <p:spPr>
              <a:xfrm>
                <a:off x="4174454" y="2787678"/>
                <a:ext cx="9665" cy="50771"/>
              </a:xfrm>
              <a:custGeom>
                <a:avLst/>
                <a:gdLst/>
                <a:ahLst/>
                <a:cxnLst/>
                <a:rect l="l" t="t" r="r" b="b"/>
                <a:pathLst>
                  <a:path w="253" h="1329" extrusionOk="0">
                    <a:moveTo>
                      <a:pt x="120" y="0"/>
                    </a:moveTo>
                    <a:cubicBezTo>
                      <a:pt x="95" y="0"/>
                      <a:pt x="70" y="14"/>
                      <a:pt x="60" y="43"/>
                    </a:cubicBezTo>
                    <a:cubicBezTo>
                      <a:pt x="0" y="459"/>
                      <a:pt x="24" y="876"/>
                      <a:pt x="120" y="1281"/>
                    </a:cubicBezTo>
                    <a:cubicBezTo>
                      <a:pt x="129" y="1314"/>
                      <a:pt x="153" y="1328"/>
                      <a:pt x="178" y="1328"/>
                    </a:cubicBezTo>
                    <a:cubicBezTo>
                      <a:pt x="215" y="1328"/>
                      <a:pt x="253" y="1295"/>
                      <a:pt x="239" y="1245"/>
                    </a:cubicBezTo>
                    <a:cubicBezTo>
                      <a:pt x="143" y="864"/>
                      <a:pt x="120" y="471"/>
                      <a:pt x="179" y="78"/>
                    </a:cubicBezTo>
                    <a:cubicBezTo>
                      <a:pt x="193" y="29"/>
                      <a:pt x="157" y="0"/>
                      <a:pt x="1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69"/>
              <p:cNvSpPr/>
              <p:nvPr/>
            </p:nvSpPr>
            <p:spPr>
              <a:xfrm>
                <a:off x="4283601" y="3374487"/>
                <a:ext cx="21432" cy="17764"/>
              </a:xfrm>
              <a:custGeom>
                <a:avLst/>
                <a:gdLst/>
                <a:ahLst/>
                <a:cxnLst/>
                <a:rect l="l" t="t" r="r" b="b"/>
                <a:pathLst>
                  <a:path w="561" h="465" extrusionOk="0">
                    <a:moveTo>
                      <a:pt x="66" y="0"/>
                    </a:moveTo>
                    <a:cubicBezTo>
                      <a:pt x="52" y="0"/>
                      <a:pt x="37" y="6"/>
                      <a:pt x="25" y="18"/>
                    </a:cubicBezTo>
                    <a:cubicBezTo>
                      <a:pt x="1" y="30"/>
                      <a:pt x="1" y="77"/>
                      <a:pt x="25" y="101"/>
                    </a:cubicBezTo>
                    <a:lnTo>
                      <a:pt x="453" y="447"/>
                    </a:lnTo>
                    <a:cubicBezTo>
                      <a:pt x="465" y="458"/>
                      <a:pt x="480" y="464"/>
                      <a:pt x="495" y="464"/>
                    </a:cubicBezTo>
                    <a:cubicBezTo>
                      <a:pt x="510" y="464"/>
                      <a:pt x="525" y="458"/>
                      <a:pt x="537" y="447"/>
                    </a:cubicBezTo>
                    <a:cubicBezTo>
                      <a:pt x="561" y="423"/>
                      <a:pt x="561" y="375"/>
                      <a:pt x="537" y="351"/>
                    </a:cubicBezTo>
                    <a:lnTo>
                      <a:pt x="108" y="18"/>
                    </a:lnTo>
                    <a:cubicBezTo>
                      <a:pt x="96" y="6"/>
                      <a:pt x="81" y="0"/>
                      <a:pt x="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69"/>
              <p:cNvSpPr/>
              <p:nvPr/>
            </p:nvSpPr>
            <p:spPr>
              <a:xfrm>
                <a:off x="3450419" y="3312062"/>
                <a:ext cx="53942" cy="54133"/>
              </a:xfrm>
              <a:custGeom>
                <a:avLst/>
                <a:gdLst/>
                <a:ahLst/>
                <a:cxnLst/>
                <a:rect l="l" t="t" r="r" b="b"/>
                <a:pathLst>
                  <a:path w="1412" h="1417" extrusionOk="0">
                    <a:moveTo>
                      <a:pt x="83" y="0"/>
                    </a:moveTo>
                    <a:cubicBezTo>
                      <a:pt x="37" y="0"/>
                      <a:pt x="0" y="59"/>
                      <a:pt x="45" y="104"/>
                    </a:cubicBezTo>
                    <a:cubicBezTo>
                      <a:pt x="462" y="533"/>
                      <a:pt x="795" y="1045"/>
                      <a:pt x="1272" y="1402"/>
                    </a:cubicBezTo>
                    <a:cubicBezTo>
                      <a:pt x="1284" y="1412"/>
                      <a:pt x="1298" y="1416"/>
                      <a:pt x="1312" y="1416"/>
                    </a:cubicBezTo>
                    <a:cubicBezTo>
                      <a:pt x="1364" y="1416"/>
                      <a:pt x="1411" y="1356"/>
                      <a:pt x="1355" y="1319"/>
                    </a:cubicBezTo>
                    <a:cubicBezTo>
                      <a:pt x="879" y="949"/>
                      <a:pt x="545" y="449"/>
                      <a:pt x="129" y="21"/>
                    </a:cubicBezTo>
                    <a:cubicBezTo>
                      <a:pt x="114" y="6"/>
                      <a:pt x="98" y="0"/>
                      <a:pt x="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69"/>
              <p:cNvSpPr/>
              <p:nvPr/>
            </p:nvSpPr>
            <p:spPr>
              <a:xfrm>
                <a:off x="3495347" y="3374716"/>
                <a:ext cx="5960" cy="20133"/>
              </a:xfrm>
              <a:custGeom>
                <a:avLst/>
                <a:gdLst/>
                <a:ahLst/>
                <a:cxnLst/>
                <a:rect l="l" t="t" r="r" b="b"/>
                <a:pathLst>
                  <a:path w="156" h="527" extrusionOk="0">
                    <a:moveTo>
                      <a:pt x="108" y="0"/>
                    </a:moveTo>
                    <a:cubicBezTo>
                      <a:pt x="72" y="0"/>
                      <a:pt x="36" y="12"/>
                      <a:pt x="36" y="48"/>
                    </a:cubicBezTo>
                    <a:cubicBezTo>
                      <a:pt x="0" y="179"/>
                      <a:pt x="0" y="321"/>
                      <a:pt x="0" y="464"/>
                    </a:cubicBezTo>
                    <a:cubicBezTo>
                      <a:pt x="0" y="506"/>
                      <a:pt x="33" y="527"/>
                      <a:pt x="64" y="527"/>
                    </a:cubicBezTo>
                    <a:cubicBezTo>
                      <a:pt x="96" y="527"/>
                      <a:pt x="125" y="506"/>
                      <a:pt x="119" y="464"/>
                    </a:cubicBezTo>
                    <a:cubicBezTo>
                      <a:pt x="119" y="333"/>
                      <a:pt x="131" y="202"/>
                      <a:pt x="155" y="83"/>
                    </a:cubicBezTo>
                    <a:cubicBezTo>
                      <a:pt x="155" y="48"/>
                      <a:pt x="143" y="12"/>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69"/>
              <p:cNvSpPr/>
              <p:nvPr/>
            </p:nvSpPr>
            <p:spPr>
              <a:xfrm>
                <a:off x="3471240" y="3364515"/>
                <a:ext cx="17688" cy="16465"/>
              </a:xfrm>
              <a:custGeom>
                <a:avLst/>
                <a:gdLst/>
                <a:ahLst/>
                <a:cxnLst/>
                <a:rect l="l" t="t" r="r" b="b"/>
                <a:pathLst>
                  <a:path w="463" h="431" extrusionOk="0">
                    <a:moveTo>
                      <a:pt x="69" y="0"/>
                    </a:moveTo>
                    <a:cubicBezTo>
                      <a:pt x="62" y="0"/>
                      <a:pt x="54" y="2"/>
                      <a:pt x="48" y="5"/>
                    </a:cubicBezTo>
                    <a:cubicBezTo>
                      <a:pt x="12" y="29"/>
                      <a:pt x="0" y="65"/>
                      <a:pt x="24" y="100"/>
                    </a:cubicBezTo>
                    <a:lnTo>
                      <a:pt x="12" y="100"/>
                    </a:lnTo>
                    <a:cubicBezTo>
                      <a:pt x="108" y="207"/>
                      <a:pt x="215" y="315"/>
                      <a:pt x="334" y="410"/>
                    </a:cubicBezTo>
                    <a:cubicBezTo>
                      <a:pt x="345" y="424"/>
                      <a:pt x="360" y="430"/>
                      <a:pt x="374" y="430"/>
                    </a:cubicBezTo>
                    <a:cubicBezTo>
                      <a:pt x="418" y="430"/>
                      <a:pt x="462" y="372"/>
                      <a:pt x="417" y="327"/>
                    </a:cubicBezTo>
                    <a:cubicBezTo>
                      <a:pt x="369" y="267"/>
                      <a:pt x="322" y="219"/>
                      <a:pt x="262" y="172"/>
                    </a:cubicBezTo>
                    <a:cubicBezTo>
                      <a:pt x="239" y="148"/>
                      <a:pt x="215" y="124"/>
                      <a:pt x="191" y="100"/>
                    </a:cubicBezTo>
                    <a:lnTo>
                      <a:pt x="155" y="65"/>
                    </a:lnTo>
                    <a:cubicBezTo>
                      <a:pt x="143" y="65"/>
                      <a:pt x="143" y="53"/>
                      <a:pt x="143" y="41"/>
                    </a:cubicBezTo>
                    <a:lnTo>
                      <a:pt x="131" y="29"/>
                    </a:lnTo>
                    <a:cubicBezTo>
                      <a:pt x="114" y="11"/>
                      <a:pt x="90" y="0"/>
                      <a:pt x="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69"/>
              <p:cNvSpPr/>
              <p:nvPr/>
            </p:nvSpPr>
            <p:spPr>
              <a:xfrm>
                <a:off x="3999672" y="3411659"/>
                <a:ext cx="139325" cy="186199"/>
              </a:xfrm>
              <a:custGeom>
                <a:avLst/>
                <a:gdLst/>
                <a:ahLst/>
                <a:cxnLst/>
                <a:rect l="l" t="t" r="r" b="b"/>
                <a:pathLst>
                  <a:path w="3647" h="4874" extrusionOk="0">
                    <a:moveTo>
                      <a:pt x="2649" y="1"/>
                    </a:moveTo>
                    <a:cubicBezTo>
                      <a:pt x="2602" y="1"/>
                      <a:pt x="2563" y="60"/>
                      <a:pt x="2599" y="105"/>
                    </a:cubicBezTo>
                    <a:cubicBezTo>
                      <a:pt x="3647" y="1426"/>
                      <a:pt x="2563" y="3141"/>
                      <a:pt x="1444" y="3986"/>
                    </a:cubicBezTo>
                    <a:cubicBezTo>
                      <a:pt x="1027" y="4307"/>
                      <a:pt x="563" y="4569"/>
                      <a:pt x="63" y="4748"/>
                    </a:cubicBezTo>
                    <a:cubicBezTo>
                      <a:pt x="0" y="4769"/>
                      <a:pt x="20" y="4873"/>
                      <a:pt x="75" y="4873"/>
                    </a:cubicBezTo>
                    <a:cubicBezTo>
                      <a:pt x="82" y="4873"/>
                      <a:pt x="90" y="4871"/>
                      <a:pt x="99" y="4867"/>
                    </a:cubicBezTo>
                    <a:cubicBezTo>
                      <a:pt x="992" y="4546"/>
                      <a:pt x="1777" y="3986"/>
                      <a:pt x="2385" y="3248"/>
                    </a:cubicBezTo>
                    <a:cubicBezTo>
                      <a:pt x="2861" y="2653"/>
                      <a:pt x="3206" y="1879"/>
                      <a:pt x="3135" y="1105"/>
                    </a:cubicBezTo>
                    <a:cubicBezTo>
                      <a:pt x="3099" y="712"/>
                      <a:pt x="2944" y="331"/>
                      <a:pt x="2694" y="21"/>
                    </a:cubicBezTo>
                    <a:cubicBezTo>
                      <a:pt x="2680" y="7"/>
                      <a:pt x="2664" y="1"/>
                      <a:pt x="26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8" name="Google Shape;2148;p69"/>
            <p:cNvGrpSpPr/>
            <p:nvPr/>
          </p:nvGrpSpPr>
          <p:grpSpPr>
            <a:xfrm>
              <a:off x="4463800" y="2505562"/>
              <a:ext cx="1267590" cy="1600342"/>
              <a:chOff x="899451" y="2829855"/>
              <a:chExt cx="1280911" cy="1617160"/>
            </a:xfrm>
          </p:grpSpPr>
          <p:sp>
            <p:nvSpPr>
              <p:cNvPr id="2149" name="Google Shape;2149;p69"/>
              <p:cNvSpPr/>
              <p:nvPr/>
            </p:nvSpPr>
            <p:spPr>
              <a:xfrm>
                <a:off x="1287906" y="3096975"/>
                <a:ext cx="660483" cy="354099"/>
              </a:xfrm>
              <a:custGeom>
                <a:avLst/>
                <a:gdLst/>
                <a:ahLst/>
                <a:cxnLst/>
                <a:rect l="l" t="t" r="r" b="b"/>
                <a:pathLst>
                  <a:path w="17289" h="9269" extrusionOk="0">
                    <a:moveTo>
                      <a:pt x="15079" y="0"/>
                    </a:moveTo>
                    <a:cubicBezTo>
                      <a:pt x="14849" y="0"/>
                      <a:pt x="14577" y="28"/>
                      <a:pt x="14466" y="43"/>
                    </a:cubicBezTo>
                    <a:cubicBezTo>
                      <a:pt x="13824" y="126"/>
                      <a:pt x="13395" y="567"/>
                      <a:pt x="12859" y="900"/>
                    </a:cubicBezTo>
                    <a:cubicBezTo>
                      <a:pt x="11669" y="1626"/>
                      <a:pt x="10430" y="2305"/>
                      <a:pt x="9263" y="3091"/>
                    </a:cubicBezTo>
                    <a:cubicBezTo>
                      <a:pt x="7335" y="4377"/>
                      <a:pt x="5394" y="4758"/>
                      <a:pt x="3394" y="5865"/>
                    </a:cubicBezTo>
                    <a:cubicBezTo>
                      <a:pt x="2358" y="6437"/>
                      <a:pt x="881" y="7330"/>
                      <a:pt x="0" y="8139"/>
                    </a:cubicBezTo>
                    <a:cubicBezTo>
                      <a:pt x="203" y="9028"/>
                      <a:pt x="1411" y="9268"/>
                      <a:pt x="2395" y="9268"/>
                    </a:cubicBezTo>
                    <a:cubicBezTo>
                      <a:pt x="2914" y="9268"/>
                      <a:pt x="3370" y="9201"/>
                      <a:pt x="3584" y="9127"/>
                    </a:cubicBezTo>
                    <a:cubicBezTo>
                      <a:pt x="4322" y="8889"/>
                      <a:pt x="5084" y="8377"/>
                      <a:pt x="5775" y="8020"/>
                    </a:cubicBezTo>
                    <a:cubicBezTo>
                      <a:pt x="6358" y="7711"/>
                      <a:pt x="6918" y="7341"/>
                      <a:pt x="7442" y="6937"/>
                    </a:cubicBezTo>
                    <a:cubicBezTo>
                      <a:pt x="8240" y="6341"/>
                      <a:pt x="9192" y="5937"/>
                      <a:pt x="10037" y="5401"/>
                    </a:cubicBezTo>
                    <a:cubicBezTo>
                      <a:pt x="10764" y="4948"/>
                      <a:pt x="11466" y="4472"/>
                      <a:pt x="12204" y="4020"/>
                    </a:cubicBezTo>
                    <a:cubicBezTo>
                      <a:pt x="12633" y="3770"/>
                      <a:pt x="13181" y="3341"/>
                      <a:pt x="13645" y="3258"/>
                    </a:cubicBezTo>
                    <a:cubicBezTo>
                      <a:pt x="14169" y="3150"/>
                      <a:pt x="14740" y="3234"/>
                      <a:pt x="15288" y="3162"/>
                    </a:cubicBezTo>
                    <a:cubicBezTo>
                      <a:pt x="15836" y="3091"/>
                      <a:pt x="16217" y="2877"/>
                      <a:pt x="16645" y="2519"/>
                    </a:cubicBezTo>
                    <a:cubicBezTo>
                      <a:pt x="16907" y="2305"/>
                      <a:pt x="16872" y="2222"/>
                      <a:pt x="16955" y="1972"/>
                    </a:cubicBezTo>
                    <a:cubicBezTo>
                      <a:pt x="17026" y="1793"/>
                      <a:pt x="17264" y="1769"/>
                      <a:pt x="17014" y="1496"/>
                    </a:cubicBezTo>
                    <a:cubicBezTo>
                      <a:pt x="17276" y="1388"/>
                      <a:pt x="17288" y="1126"/>
                      <a:pt x="17074" y="984"/>
                    </a:cubicBezTo>
                    <a:cubicBezTo>
                      <a:pt x="17038" y="960"/>
                      <a:pt x="16975" y="952"/>
                      <a:pt x="16901" y="952"/>
                    </a:cubicBezTo>
                    <a:cubicBezTo>
                      <a:pt x="16754" y="952"/>
                      <a:pt x="16566" y="984"/>
                      <a:pt x="16479" y="984"/>
                    </a:cubicBezTo>
                    <a:cubicBezTo>
                      <a:pt x="16283" y="984"/>
                      <a:pt x="16079" y="992"/>
                      <a:pt x="15877" y="992"/>
                    </a:cubicBezTo>
                    <a:cubicBezTo>
                      <a:pt x="15600" y="992"/>
                      <a:pt x="15327" y="976"/>
                      <a:pt x="15086" y="900"/>
                    </a:cubicBezTo>
                    <a:cubicBezTo>
                      <a:pt x="15228" y="603"/>
                      <a:pt x="15919" y="293"/>
                      <a:pt x="15407" y="43"/>
                    </a:cubicBezTo>
                    <a:cubicBezTo>
                      <a:pt x="15348" y="11"/>
                      <a:pt x="15222" y="0"/>
                      <a:pt x="15079" y="0"/>
                    </a:cubicBezTo>
                    <a:close/>
                  </a:path>
                </a:pathLst>
              </a:custGeom>
              <a:solidFill>
                <a:srgbClr val="D599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69"/>
              <p:cNvSpPr/>
              <p:nvPr/>
            </p:nvSpPr>
            <p:spPr>
              <a:xfrm>
                <a:off x="1281984" y="3321460"/>
                <a:ext cx="250647" cy="157050"/>
              </a:xfrm>
              <a:custGeom>
                <a:avLst/>
                <a:gdLst/>
                <a:ahLst/>
                <a:cxnLst/>
                <a:rect l="l" t="t" r="r" b="b"/>
                <a:pathLst>
                  <a:path w="6561" h="4111" extrusionOk="0">
                    <a:moveTo>
                      <a:pt x="3076" y="1"/>
                    </a:moveTo>
                    <a:cubicBezTo>
                      <a:pt x="2390" y="1"/>
                      <a:pt x="392" y="1517"/>
                      <a:pt x="1" y="2561"/>
                    </a:cubicBezTo>
                    <a:cubicBezTo>
                      <a:pt x="1042" y="3833"/>
                      <a:pt x="2009" y="4110"/>
                      <a:pt x="2754" y="4110"/>
                    </a:cubicBezTo>
                    <a:cubicBezTo>
                      <a:pt x="3201" y="4110"/>
                      <a:pt x="3568" y="4010"/>
                      <a:pt x="3823" y="3966"/>
                    </a:cubicBezTo>
                    <a:cubicBezTo>
                      <a:pt x="4680" y="3811"/>
                      <a:pt x="5585" y="3728"/>
                      <a:pt x="6418" y="3490"/>
                    </a:cubicBezTo>
                    <a:cubicBezTo>
                      <a:pt x="6561" y="2656"/>
                      <a:pt x="6370" y="1227"/>
                      <a:pt x="5751" y="763"/>
                    </a:cubicBezTo>
                    <a:cubicBezTo>
                      <a:pt x="5227" y="370"/>
                      <a:pt x="3727" y="13"/>
                      <a:pt x="3084" y="1"/>
                    </a:cubicBezTo>
                    <a:cubicBezTo>
                      <a:pt x="3082" y="1"/>
                      <a:pt x="3079" y="1"/>
                      <a:pt x="30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69"/>
              <p:cNvSpPr/>
              <p:nvPr/>
            </p:nvSpPr>
            <p:spPr>
              <a:xfrm>
                <a:off x="1513956" y="3192293"/>
                <a:ext cx="222453" cy="175235"/>
              </a:xfrm>
              <a:custGeom>
                <a:avLst/>
                <a:gdLst/>
                <a:ahLst/>
                <a:cxnLst/>
                <a:rect l="l" t="t" r="r" b="b"/>
                <a:pathLst>
                  <a:path w="5823" h="4587" extrusionOk="0">
                    <a:moveTo>
                      <a:pt x="465" y="1"/>
                    </a:moveTo>
                    <a:lnTo>
                      <a:pt x="1" y="1334"/>
                    </a:lnTo>
                    <a:lnTo>
                      <a:pt x="215" y="1632"/>
                    </a:lnTo>
                    <a:cubicBezTo>
                      <a:pt x="572" y="2227"/>
                      <a:pt x="1680" y="3096"/>
                      <a:pt x="2001" y="3346"/>
                    </a:cubicBezTo>
                    <a:cubicBezTo>
                      <a:pt x="3430" y="4430"/>
                      <a:pt x="3989" y="4537"/>
                      <a:pt x="4239" y="4537"/>
                    </a:cubicBezTo>
                    <a:cubicBezTo>
                      <a:pt x="4323" y="4561"/>
                      <a:pt x="4394" y="4573"/>
                      <a:pt x="4478" y="4585"/>
                    </a:cubicBezTo>
                    <a:cubicBezTo>
                      <a:pt x="4499" y="4586"/>
                      <a:pt x="4521" y="4586"/>
                      <a:pt x="4542" y="4586"/>
                    </a:cubicBezTo>
                    <a:cubicBezTo>
                      <a:pt x="4948" y="4586"/>
                      <a:pt x="5334" y="4375"/>
                      <a:pt x="5537" y="4025"/>
                    </a:cubicBezTo>
                    <a:cubicBezTo>
                      <a:pt x="5668" y="3811"/>
                      <a:pt x="5823" y="3370"/>
                      <a:pt x="5466" y="2751"/>
                    </a:cubicBezTo>
                    <a:cubicBezTo>
                      <a:pt x="4918" y="1798"/>
                      <a:pt x="2620" y="1"/>
                      <a:pt x="1132" y="1"/>
                    </a:cubicBezTo>
                    <a:close/>
                  </a:path>
                </a:pathLst>
              </a:custGeom>
              <a:solidFill>
                <a:srgbClr val="47C6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69"/>
              <p:cNvSpPr/>
              <p:nvPr/>
            </p:nvSpPr>
            <p:spPr>
              <a:xfrm>
                <a:off x="1552618" y="3222321"/>
                <a:ext cx="180965" cy="107922"/>
              </a:xfrm>
              <a:custGeom>
                <a:avLst/>
                <a:gdLst/>
                <a:ahLst/>
                <a:cxnLst/>
                <a:rect l="l" t="t" r="r" b="b"/>
                <a:pathLst>
                  <a:path w="4737" h="2825" extrusionOk="0">
                    <a:moveTo>
                      <a:pt x="120" y="0"/>
                    </a:moveTo>
                    <a:lnTo>
                      <a:pt x="1" y="370"/>
                    </a:lnTo>
                    <a:cubicBezTo>
                      <a:pt x="358" y="977"/>
                      <a:pt x="2680" y="2810"/>
                      <a:pt x="3287" y="2810"/>
                    </a:cubicBezTo>
                    <a:cubicBezTo>
                      <a:pt x="3354" y="2820"/>
                      <a:pt x="3414" y="2825"/>
                      <a:pt x="3466" y="2825"/>
                    </a:cubicBezTo>
                    <a:cubicBezTo>
                      <a:pt x="4736" y="2825"/>
                      <a:pt x="1527" y="0"/>
                      <a:pt x="120" y="0"/>
                    </a:cubicBezTo>
                    <a:close/>
                  </a:path>
                </a:pathLst>
              </a:custGeom>
              <a:solidFill>
                <a:srgbClr val="81CC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69"/>
              <p:cNvSpPr/>
              <p:nvPr/>
            </p:nvSpPr>
            <p:spPr>
              <a:xfrm>
                <a:off x="1584022" y="3343771"/>
                <a:ext cx="123279" cy="102841"/>
              </a:xfrm>
              <a:custGeom>
                <a:avLst/>
                <a:gdLst/>
                <a:ahLst/>
                <a:cxnLst/>
                <a:rect l="l" t="t" r="r" b="b"/>
                <a:pathLst>
                  <a:path w="3227" h="2692" extrusionOk="0">
                    <a:moveTo>
                      <a:pt x="1465" y="893"/>
                    </a:moveTo>
                    <a:lnTo>
                      <a:pt x="1417" y="1001"/>
                    </a:lnTo>
                    <a:lnTo>
                      <a:pt x="1367" y="1001"/>
                    </a:lnTo>
                    <a:cubicBezTo>
                      <a:pt x="1399" y="959"/>
                      <a:pt x="1432" y="926"/>
                      <a:pt x="1465" y="893"/>
                    </a:cubicBezTo>
                    <a:close/>
                    <a:moveTo>
                      <a:pt x="1643" y="858"/>
                    </a:moveTo>
                    <a:cubicBezTo>
                      <a:pt x="1751" y="881"/>
                      <a:pt x="1846" y="953"/>
                      <a:pt x="1893" y="1048"/>
                    </a:cubicBezTo>
                    <a:lnTo>
                      <a:pt x="1703" y="1036"/>
                    </a:lnTo>
                    <a:lnTo>
                      <a:pt x="1620" y="858"/>
                    </a:lnTo>
                    <a:close/>
                    <a:moveTo>
                      <a:pt x="1310" y="0"/>
                    </a:moveTo>
                    <a:cubicBezTo>
                      <a:pt x="1060" y="0"/>
                      <a:pt x="822" y="48"/>
                      <a:pt x="596" y="155"/>
                    </a:cubicBezTo>
                    <a:lnTo>
                      <a:pt x="131" y="381"/>
                    </a:lnTo>
                    <a:lnTo>
                      <a:pt x="96" y="893"/>
                    </a:lnTo>
                    <a:cubicBezTo>
                      <a:pt x="0" y="1941"/>
                      <a:pt x="643" y="2536"/>
                      <a:pt x="1310" y="2667"/>
                    </a:cubicBezTo>
                    <a:cubicBezTo>
                      <a:pt x="1417" y="2679"/>
                      <a:pt x="1512" y="2691"/>
                      <a:pt x="1620" y="2691"/>
                    </a:cubicBezTo>
                    <a:cubicBezTo>
                      <a:pt x="2251" y="2691"/>
                      <a:pt x="2822" y="2322"/>
                      <a:pt x="2989" y="1774"/>
                    </a:cubicBezTo>
                    <a:cubicBezTo>
                      <a:pt x="3072" y="1512"/>
                      <a:pt x="3227" y="620"/>
                      <a:pt x="1858" y="24"/>
                    </a:cubicBezTo>
                    <a:lnTo>
                      <a:pt x="1548" y="727"/>
                    </a:lnTo>
                    <a:lnTo>
                      <a:pt x="1203" y="36"/>
                    </a:lnTo>
                    <a:cubicBezTo>
                      <a:pt x="1251" y="24"/>
                      <a:pt x="1298" y="12"/>
                      <a:pt x="1346" y="0"/>
                    </a:cubicBezTo>
                    <a:close/>
                  </a:path>
                </a:pathLst>
              </a:custGeom>
              <a:solidFill>
                <a:srgbClr val="47C6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69"/>
              <p:cNvSpPr/>
              <p:nvPr/>
            </p:nvSpPr>
            <p:spPr>
              <a:xfrm>
                <a:off x="1620391" y="3376511"/>
                <a:ext cx="59137" cy="35146"/>
              </a:xfrm>
              <a:custGeom>
                <a:avLst/>
                <a:gdLst/>
                <a:ahLst/>
                <a:cxnLst/>
                <a:rect l="l" t="t" r="r" b="b"/>
                <a:pathLst>
                  <a:path w="1548" h="920" extrusionOk="0">
                    <a:moveTo>
                      <a:pt x="537" y="1"/>
                    </a:moveTo>
                    <a:cubicBezTo>
                      <a:pt x="558" y="10"/>
                      <a:pt x="580" y="19"/>
                      <a:pt x="600" y="28"/>
                    </a:cubicBezTo>
                    <a:lnTo>
                      <a:pt x="600" y="28"/>
                    </a:lnTo>
                    <a:cubicBezTo>
                      <a:pt x="622" y="21"/>
                      <a:pt x="644" y="12"/>
                      <a:pt x="668" y="1"/>
                    </a:cubicBezTo>
                    <a:close/>
                    <a:moveTo>
                      <a:pt x="600" y="28"/>
                    </a:moveTo>
                    <a:cubicBezTo>
                      <a:pt x="508" y="60"/>
                      <a:pt x="433" y="60"/>
                      <a:pt x="358" y="60"/>
                    </a:cubicBezTo>
                    <a:cubicBezTo>
                      <a:pt x="266" y="60"/>
                      <a:pt x="173" y="60"/>
                      <a:pt x="48" y="120"/>
                    </a:cubicBezTo>
                    <a:cubicBezTo>
                      <a:pt x="1" y="705"/>
                      <a:pt x="343" y="920"/>
                      <a:pt x="662" y="920"/>
                    </a:cubicBezTo>
                    <a:cubicBezTo>
                      <a:pt x="1131" y="920"/>
                      <a:pt x="1548" y="457"/>
                      <a:pt x="600" y="28"/>
                    </a:cubicBezTo>
                    <a:close/>
                  </a:path>
                </a:pathLst>
              </a:custGeom>
              <a:solidFill>
                <a:srgbClr val="81CC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69"/>
              <p:cNvSpPr/>
              <p:nvPr/>
            </p:nvSpPr>
            <p:spPr>
              <a:xfrm>
                <a:off x="1553535" y="4072468"/>
                <a:ext cx="306613" cy="265737"/>
              </a:xfrm>
              <a:custGeom>
                <a:avLst/>
                <a:gdLst/>
                <a:ahLst/>
                <a:cxnLst/>
                <a:rect l="l" t="t" r="r" b="b"/>
                <a:pathLst>
                  <a:path w="8026" h="6956" extrusionOk="0">
                    <a:moveTo>
                      <a:pt x="2596" y="0"/>
                    </a:moveTo>
                    <a:cubicBezTo>
                      <a:pt x="2132" y="1131"/>
                      <a:pt x="2084" y="2417"/>
                      <a:pt x="1548" y="3560"/>
                    </a:cubicBezTo>
                    <a:cubicBezTo>
                      <a:pt x="1096" y="4536"/>
                      <a:pt x="739" y="5322"/>
                      <a:pt x="1" y="6025"/>
                    </a:cubicBezTo>
                    <a:cubicBezTo>
                      <a:pt x="1263" y="6215"/>
                      <a:pt x="2513" y="6394"/>
                      <a:pt x="3001" y="6477"/>
                    </a:cubicBezTo>
                    <a:cubicBezTo>
                      <a:pt x="3822" y="6604"/>
                      <a:pt x="4948" y="6955"/>
                      <a:pt x="5960" y="6955"/>
                    </a:cubicBezTo>
                    <a:cubicBezTo>
                      <a:pt x="6473" y="6955"/>
                      <a:pt x="6958" y="6865"/>
                      <a:pt x="7359" y="6608"/>
                    </a:cubicBezTo>
                    <a:cubicBezTo>
                      <a:pt x="7847" y="6287"/>
                      <a:pt x="8025" y="5691"/>
                      <a:pt x="7942" y="5132"/>
                    </a:cubicBezTo>
                    <a:cubicBezTo>
                      <a:pt x="7668" y="3155"/>
                      <a:pt x="4823" y="1858"/>
                      <a:pt x="3465" y="679"/>
                    </a:cubicBezTo>
                    <a:cubicBezTo>
                      <a:pt x="3180" y="441"/>
                      <a:pt x="2882" y="238"/>
                      <a:pt x="2596" y="0"/>
                    </a:cubicBezTo>
                    <a:close/>
                  </a:path>
                </a:pathLst>
              </a:custGeom>
              <a:solidFill>
                <a:srgbClr val="D599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69"/>
              <p:cNvSpPr/>
              <p:nvPr/>
            </p:nvSpPr>
            <p:spPr>
              <a:xfrm>
                <a:off x="1503947" y="4031513"/>
                <a:ext cx="149677" cy="271123"/>
              </a:xfrm>
              <a:custGeom>
                <a:avLst/>
                <a:gdLst/>
                <a:ahLst/>
                <a:cxnLst/>
                <a:rect l="l" t="t" r="r" b="b"/>
                <a:pathLst>
                  <a:path w="3918" h="7097" extrusionOk="0">
                    <a:moveTo>
                      <a:pt x="2775" y="1"/>
                    </a:moveTo>
                    <a:cubicBezTo>
                      <a:pt x="2513" y="2513"/>
                      <a:pt x="1501" y="4858"/>
                      <a:pt x="1" y="6918"/>
                    </a:cubicBezTo>
                    <a:lnTo>
                      <a:pt x="1299" y="7097"/>
                    </a:lnTo>
                    <a:cubicBezTo>
                      <a:pt x="2049" y="6394"/>
                      <a:pt x="2680" y="5549"/>
                      <a:pt x="3120" y="4608"/>
                    </a:cubicBezTo>
                    <a:cubicBezTo>
                      <a:pt x="3644" y="3418"/>
                      <a:pt x="3918" y="2132"/>
                      <a:pt x="3894" y="834"/>
                    </a:cubicBezTo>
                    <a:cubicBezTo>
                      <a:pt x="3525" y="524"/>
                      <a:pt x="3144" y="310"/>
                      <a:pt x="277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69"/>
              <p:cNvSpPr/>
              <p:nvPr/>
            </p:nvSpPr>
            <p:spPr>
              <a:xfrm>
                <a:off x="998628" y="3848862"/>
                <a:ext cx="611316" cy="446969"/>
              </a:xfrm>
              <a:custGeom>
                <a:avLst/>
                <a:gdLst/>
                <a:ahLst/>
                <a:cxnLst/>
                <a:rect l="l" t="t" r="r" b="b"/>
                <a:pathLst>
                  <a:path w="16002" h="11700" extrusionOk="0">
                    <a:moveTo>
                      <a:pt x="5180" y="0"/>
                    </a:moveTo>
                    <a:cubicBezTo>
                      <a:pt x="4478" y="0"/>
                      <a:pt x="3756" y="94"/>
                      <a:pt x="3179" y="460"/>
                    </a:cubicBezTo>
                    <a:cubicBezTo>
                      <a:pt x="2155" y="1103"/>
                      <a:pt x="1679" y="2162"/>
                      <a:pt x="1203" y="3234"/>
                    </a:cubicBezTo>
                    <a:cubicBezTo>
                      <a:pt x="310" y="5246"/>
                      <a:pt x="0" y="8806"/>
                      <a:pt x="2346" y="10104"/>
                    </a:cubicBezTo>
                    <a:cubicBezTo>
                      <a:pt x="3977" y="11009"/>
                      <a:pt x="5501" y="10425"/>
                      <a:pt x="7239" y="10913"/>
                    </a:cubicBezTo>
                    <a:cubicBezTo>
                      <a:pt x="8608" y="11306"/>
                      <a:pt x="9954" y="11259"/>
                      <a:pt x="11359" y="11437"/>
                    </a:cubicBezTo>
                    <a:cubicBezTo>
                      <a:pt x="11716" y="11485"/>
                      <a:pt x="12418" y="11580"/>
                      <a:pt x="13228" y="11699"/>
                    </a:cubicBezTo>
                    <a:cubicBezTo>
                      <a:pt x="14728" y="9639"/>
                      <a:pt x="15740" y="7294"/>
                      <a:pt x="16002" y="4782"/>
                    </a:cubicBezTo>
                    <a:cubicBezTo>
                      <a:pt x="15026" y="3972"/>
                      <a:pt x="14026" y="3174"/>
                      <a:pt x="12990" y="2448"/>
                    </a:cubicBezTo>
                    <a:cubicBezTo>
                      <a:pt x="11930" y="1698"/>
                      <a:pt x="10799" y="1019"/>
                      <a:pt x="9573" y="591"/>
                    </a:cubicBezTo>
                    <a:cubicBezTo>
                      <a:pt x="8465" y="198"/>
                      <a:pt x="7287" y="138"/>
                      <a:pt x="6132" y="43"/>
                    </a:cubicBezTo>
                    <a:cubicBezTo>
                      <a:pt x="5830" y="20"/>
                      <a:pt x="5507" y="0"/>
                      <a:pt x="518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69"/>
              <p:cNvSpPr/>
              <p:nvPr/>
            </p:nvSpPr>
            <p:spPr>
              <a:xfrm>
                <a:off x="1046841" y="4236056"/>
                <a:ext cx="258822" cy="152543"/>
              </a:xfrm>
              <a:custGeom>
                <a:avLst/>
                <a:gdLst/>
                <a:ahLst/>
                <a:cxnLst/>
                <a:rect l="l" t="t" r="r" b="b"/>
                <a:pathLst>
                  <a:path w="6775" h="3993" extrusionOk="0">
                    <a:moveTo>
                      <a:pt x="5721" y="0"/>
                    </a:moveTo>
                    <a:cubicBezTo>
                      <a:pt x="5391" y="0"/>
                      <a:pt x="4978" y="388"/>
                      <a:pt x="4251" y="600"/>
                    </a:cubicBezTo>
                    <a:cubicBezTo>
                      <a:pt x="3997" y="674"/>
                      <a:pt x="3678" y="690"/>
                      <a:pt x="3337" y="690"/>
                    </a:cubicBezTo>
                    <a:cubicBezTo>
                      <a:pt x="3088" y="690"/>
                      <a:pt x="2827" y="682"/>
                      <a:pt x="2571" y="682"/>
                    </a:cubicBezTo>
                    <a:cubicBezTo>
                      <a:pt x="1946" y="682"/>
                      <a:pt x="1350" y="732"/>
                      <a:pt x="1024" y="1076"/>
                    </a:cubicBezTo>
                    <a:cubicBezTo>
                      <a:pt x="202" y="3957"/>
                      <a:pt x="0" y="3910"/>
                      <a:pt x="167" y="3993"/>
                    </a:cubicBezTo>
                    <a:cubicBezTo>
                      <a:pt x="1107" y="3945"/>
                      <a:pt x="1977" y="3493"/>
                      <a:pt x="2905" y="3386"/>
                    </a:cubicBezTo>
                    <a:cubicBezTo>
                      <a:pt x="3086" y="3362"/>
                      <a:pt x="3276" y="3355"/>
                      <a:pt x="3471" y="3355"/>
                    </a:cubicBezTo>
                    <a:cubicBezTo>
                      <a:pt x="3783" y="3355"/>
                      <a:pt x="4107" y="3373"/>
                      <a:pt x="4425" y="3373"/>
                    </a:cubicBezTo>
                    <a:cubicBezTo>
                      <a:pt x="4804" y="3373"/>
                      <a:pt x="5174" y="3347"/>
                      <a:pt x="5501" y="3231"/>
                    </a:cubicBezTo>
                    <a:cubicBezTo>
                      <a:pt x="6632" y="2838"/>
                      <a:pt x="6775" y="1755"/>
                      <a:pt x="6358" y="731"/>
                    </a:cubicBezTo>
                    <a:cubicBezTo>
                      <a:pt x="6135" y="183"/>
                      <a:pt x="5948" y="0"/>
                      <a:pt x="5721" y="0"/>
                    </a:cubicBezTo>
                    <a:close/>
                  </a:path>
                </a:pathLst>
              </a:custGeom>
              <a:solidFill>
                <a:srgbClr val="FDFF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69"/>
              <p:cNvSpPr/>
              <p:nvPr/>
            </p:nvSpPr>
            <p:spPr>
              <a:xfrm>
                <a:off x="934943" y="4203010"/>
                <a:ext cx="167862" cy="221880"/>
              </a:xfrm>
              <a:custGeom>
                <a:avLst/>
                <a:gdLst/>
                <a:ahLst/>
                <a:cxnLst/>
                <a:rect l="l" t="t" r="r" b="b"/>
                <a:pathLst>
                  <a:path w="4394" h="5808" extrusionOk="0">
                    <a:moveTo>
                      <a:pt x="3763" y="0"/>
                    </a:moveTo>
                    <a:lnTo>
                      <a:pt x="3763" y="0"/>
                    </a:lnTo>
                    <a:cubicBezTo>
                      <a:pt x="3786" y="72"/>
                      <a:pt x="3810" y="143"/>
                      <a:pt x="3822" y="215"/>
                    </a:cubicBezTo>
                    <a:cubicBezTo>
                      <a:pt x="3893" y="798"/>
                      <a:pt x="3536" y="1405"/>
                      <a:pt x="3298" y="1917"/>
                    </a:cubicBezTo>
                    <a:cubicBezTo>
                      <a:pt x="2762" y="3096"/>
                      <a:pt x="2108" y="4417"/>
                      <a:pt x="1072" y="5215"/>
                    </a:cubicBezTo>
                    <a:cubicBezTo>
                      <a:pt x="750" y="5441"/>
                      <a:pt x="381" y="5608"/>
                      <a:pt x="0" y="5691"/>
                    </a:cubicBezTo>
                    <a:cubicBezTo>
                      <a:pt x="157" y="5772"/>
                      <a:pt x="321" y="5807"/>
                      <a:pt x="488" y="5807"/>
                    </a:cubicBezTo>
                    <a:cubicBezTo>
                      <a:pt x="888" y="5807"/>
                      <a:pt x="1307" y="5603"/>
                      <a:pt x="1703" y="5334"/>
                    </a:cubicBezTo>
                    <a:cubicBezTo>
                      <a:pt x="2655" y="4525"/>
                      <a:pt x="3274" y="3274"/>
                      <a:pt x="3786" y="2167"/>
                    </a:cubicBezTo>
                    <a:cubicBezTo>
                      <a:pt x="4024" y="1655"/>
                      <a:pt x="4394" y="1048"/>
                      <a:pt x="4310" y="465"/>
                    </a:cubicBezTo>
                    <a:cubicBezTo>
                      <a:pt x="4298" y="417"/>
                      <a:pt x="4286" y="369"/>
                      <a:pt x="4286" y="334"/>
                    </a:cubicBezTo>
                    <a:cubicBezTo>
                      <a:pt x="4132" y="191"/>
                      <a:pt x="3953" y="72"/>
                      <a:pt x="37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69"/>
              <p:cNvSpPr/>
              <p:nvPr/>
            </p:nvSpPr>
            <p:spPr>
              <a:xfrm>
                <a:off x="999965" y="4215731"/>
                <a:ext cx="139668" cy="191089"/>
              </a:xfrm>
              <a:custGeom>
                <a:avLst/>
                <a:gdLst/>
                <a:ahLst/>
                <a:cxnLst/>
                <a:rect l="l" t="t" r="r" b="b"/>
                <a:pathLst>
                  <a:path w="3656" h="5002" extrusionOk="0">
                    <a:moveTo>
                      <a:pt x="2584" y="1"/>
                    </a:moveTo>
                    <a:cubicBezTo>
                      <a:pt x="2584" y="36"/>
                      <a:pt x="2596" y="84"/>
                      <a:pt x="2608" y="132"/>
                    </a:cubicBezTo>
                    <a:cubicBezTo>
                      <a:pt x="2680" y="715"/>
                      <a:pt x="2322" y="1322"/>
                      <a:pt x="2084" y="1834"/>
                    </a:cubicBezTo>
                    <a:cubicBezTo>
                      <a:pt x="1584" y="2941"/>
                      <a:pt x="953" y="4192"/>
                      <a:pt x="1" y="5001"/>
                    </a:cubicBezTo>
                    <a:cubicBezTo>
                      <a:pt x="144" y="4894"/>
                      <a:pt x="298" y="4787"/>
                      <a:pt x="429" y="4680"/>
                    </a:cubicBezTo>
                    <a:cubicBezTo>
                      <a:pt x="1001" y="4215"/>
                      <a:pt x="1394" y="3680"/>
                      <a:pt x="1799" y="3096"/>
                    </a:cubicBezTo>
                    <a:cubicBezTo>
                      <a:pt x="2287" y="2406"/>
                      <a:pt x="3013" y="2072"/>
                      <a:pt x="3656" y="1251"/>
                    </a:cubicBezTo>
                    <a:cubicBezTo>
                      <a:pt x="3632" y="870"/>
                      <a:pt x="2930" y="382"/>
                      <a:pt x="2680" y="96"/>
                    </a:cubicBezTo>
                    <a:cubicBezTo>
                      <a:pt x="2644" y="60"/>
                      <a:pt x="2620" y="36"/>
                      <a:pt x="25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69"/>
              <p:cNvSpPr/>
              <p:nvPr/>
            </p:nvSpPr>
            <p:spPr>
              <a:xfrm>
                <a:off x="899451" y="4197928"/>
                <a:ext cx="184709" cy="222530"/>
              </a:xfrm>
              <a:custGeom>
                <a:avLst/>
                <a:gdLst/>
                <a:ahLst/>
                <a:cxnLst/>
                <a:rect l="l" t="t" r="r" b="b"/>
                <a:pathLst>
                  <a:path w="4835" h="5825" extrusionOk="0">
                    <a:moveTo>
                      <a:pt x="3904" y="0"/>
                    </a:moveTo>
                    <a:cubicBezTo>
                      <a:pt x="2736" y="0"/>
                      <a:pt x="1940" y="1192"/>
                      <a:pt x="1405" y="2134"/>
                    </a:cubicBezTo>
                    <a:cubicBezTo>
                      <a:pt x="1096" y="2669"/>
                      <a:pt x="893" y="3253"/>
                      <a:pt x="596" y="3812"/>
                    </a:cubicBezTo>
                    <a:cubicBezTo>
                      <a:pt x="298" y="4372"/>
                      <a:pt x="0" y="4717"/>
                      <a:pt x="381" y="5301"/>
                    </a:cubicBezTo>
                    <a:cubicBezTo>
                      <a:pt x="512" y="5527"/>
                      <a:pt x="703" y="5705"/>
                      <a:pt x="929" y="5824"/>
                    </a:cubicBezTo>
                    <a:cubicBezTo>
                      <a:pt x="1310" y="5741"/>
                      <a:pt x="1679" y="5574"/>
                      <a:pt x="2001" y="5348"/>
                    </a:cubicBezTo>
                    <a:cubicBezTo>
                      <a:pt x="3037" y="4550"/>
                      <a:pt x="3691" y="3229"/>
                      <a:pt x="4227" y="2050"/>
                    </a:cubicBezTo>
                    <a:cubicBezTo>
                      <a:pt x="4465" y="1538"/>
                      <a:pt x="4834" y="931"/>
                      <a:pt x="4751" y="348"/>
                    </a:cubicBezTo>
                    <a:cubicBezTo>
                      <a:pt x="4739" y="276"/>
                      <a:pt x="4715" y="205"/>
                      <a:pt x="4692" y="133"/>
                    </a:cubicBezTo>
                    <a:cubicBezTo>
                      <a:pt x="4465" y="50"/>
                      <a:pt x="4227" y="2"/>
                      <a:pt x="3989" y="2"/>
                    </a:cubicBezTo>
                    <a:cubicBezTo>
                      <a:pt x="3961" y="1"/>
                      <a:pt x="3932" y="0"/>
                      <a:pt x="390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69"/>
              <p:cNvSpPr/>
              <p:nvPr/>
            </p:nvSpPr>
            <p:spPr>
              <a:xfrm>
                <a:off x="1210581" y="4258481"/>
                <a:ext cx="188338" cy="121484"/>
              </a:xfrm>
              <a:custGeom>
                <a:avLst/>
                <a:gdLst/>
                <a:ahLst/>
                <a:cxnLst/>
                <a:rect l="l" t="t" r="r" b="b"/>
                <a:pathLst>
                  <a:path w="4930" h="3180" extrusionOk="0">
                    <a:moveTo>
                      <a:pt x="4072" y="1"/>
                    </a:moveTo>
                    <a:cubicBezTo>
                      <a:pt x="3477" y="108"/>
                      <a:pt x="2870" y="179"/>
                      <a:pt x="2274" y="215"/>
                    </a:cubicBezTo>
                    <a:cubicBezTo>
                      <a:pt x="2246" y="217"/>
                      <a:pt x="2216" y="218"/>
                      <a:pt x="2186" y="218"/>
                    </a:cubicBezTo>
                    <a:cubicBezTo>
                      <a:pt x="1977" y="218"/>
                      <a:pt x="1731" y="183"/>
                      <a:pt x="1501" y="183"/>
                    </a:cubicBezTo>
                    <a:cubicBezTo>
                      <a:pt x="1291" y="183"/>
                      <a:pt x="1095" y="212"/>
                      <a:pt x="953" y="322"/>
                    </a:cubicBezTo>
                    <a:cubicBezTo>
                      <a:pt x="715" y="513"/>
                      <a:pt x="631" y="918"/>
                      <a:pt x="500" y="1191"/>
                    </a:cubicBezTo>
                    <a:cubicBezTo>
                      <a:pt x="274" y="1632"/>
                      <a:pt x="0" y="2073"/>
                      <a:pt x="155" y="3180"/>
                    </a:cubicBezTo>
                    <a:cubicBezTo>
                      <a:pt x="477" y="3168"/>
                      <a:pt x="2417" y="3168"/>
                      <a:pt x="4751" y="3168"/>
                    </a:cubicBezTo>
                    <a:cubicBezTo>
                      <a:pt x="4882" y="2739"/>
                      <a:pt x="4930" y="2299"/>
                      <a:pt x="4882" y="1858"/>
                    </a:cubicBezTo>
                    <a:cubicBezTo>
                      <a:pt x="4822" y="1263"/>
                      <a:pt x="4584" y="394"/>
                      <a:pt x="40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69"/>
              <p:cNvSpPr/>
              <p:nvPr/>
            </p:nvSpPr>
            <p:spPr>
              <a:xfrm>
                <a:off x="1366146" y="4216763"/>
                <a:ext cx="498619" cy="162743"/>
              </a:xfrm>
              <a:custGeom>
                <a:avLst/>
                <a:gdLst/>
                <a:ahLst/>
                <a:cxnLst/>
                <a:rect l="l" t="t" r="r" b="b"/>
                <a:pathLst>
                  <a:path w="13052" h="4260" extrusionOk="0">
                    <a:moveTo>
                      <a:pt x="6859" y="1"/>
                    </a:moveTo>
                    <a:cubicBezTo>
                      <a:pt x="6763" y="1"/>
                      <a:pt x="6672" y="4"/>
                      <a:pt x="6584" y="9"/>
                    </a:cubicBezTo>
                    <a:cubicBezTo>
                      <a:pt x="4691" y="128"/>
                      <a:pt x="3274" y="224"/>
                      <a:pt x="1441" y="759"/>
                    </a:cubicBezTo>
                    <a:cubicBezTo>
                      <a:pt x="965" y="890"/>
                      <a:pt x="488" y="1009"/>
                      <a:pt x="0" y="1093"/>
                    </a:cubicBezTo>
                    <a:cubicBezTo>
                      <a:pt x="512" y="1486"/>
                      <a:pt x="750" y="2355"/>
                      <a:pt x="810" y="2950"/>
                    </a:cubicBezTo>
                    <a:cubicBezTo>
                      <a:pt x="858" y="3391"/>
                      <a:pt x="810" y="3831"/>
                      <a:pt x="679" y="4260"/>
                    </a:cubicBezTo>
                    <a:cubicBezTo>
                      <a:pt x="4084" y="4260"/>
                      <a:pt x="8347" y="4260"/>
                      <a:pt x="9656" y="4188"/>
                    </a:cubicBezTo>
                    <a:cubicBezTo>
                      <a:pt x="10513" y="4141"/>
                      <a:pt x="11621" y="3712"/>
                      <a:pt x="12204" y="3057"/>
                    </a:cubicBezTo>
                    <a:cubicBezTo>
                      <a:pt x="12490" y="2736"/>
                      <a:pt x="12704" y="2355"/>
                      <a:pt x="12835" y="1938"/>
                    </a:cubicBezTo>
                    <a:cubicBezTo>
                      <a:pt x="13052" y="1346"/>
                      <a:pt x="8983" y="1"/>
                      <a:pt x="6859" y="1"/>
                    </a:cubicBezTo>
                    <a:close/>
                  </a:path>
                </a:pathLst>
              </a:custGeom>
              <a:solidFill>
                <a:srgbClr val="D599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69"/>
              <p:cNvSpPr/>
              <p:nvPr/>
            </p:nvSpPr>
            <p:spPr>
              <a:xfrm>
                <a:off x="979488" y="4216113"/>
                <a:ext cx="299813" cy="217525"/>
              </a:xfrm>
              <a:custGeom>
                <a:avLst/>
                <a:gdLst/>
                <a:ahLst/>
                <a:cxnLst/>
                <a:rect l="l" t="t" r="r" b="b"/>
                <a:pathLst>
                  <a:path w="7848" h="5694" extrusionOk="0">
                    <a:moveTo>
                      <a:pt x="7000" y="0"/>
                    </a:moveTo>
                    <a:cubicBezTo>
                      <a:pt x="6617" y="0"/>
                      <a:pt x="6216" y="172"/>
                      <a:pt x="5835" y="407"/>
                    </a:cubicBezTo>
                    <a:cubicBezTo>
                      <a:pt x="5192" y="800"/>
                      <a:pt x="4537" y="1205"/>
                      <a:pt x="3978" y="1741"/>
                    </a:cubicBezTo>
                    <a:cubicBezTo>
                      <a:pt x="3120" y="2562"/>
                      <a:pt x="1299" y="3122"/>
                      <a:pt x="525" y="4134"/>
                    </a:cubicBezTo>
                    <a:cubicBezTo>
                      <a:pt x="1" y="4813"/>
                      <a:pt x="394" y="5372"/>
                      <a:pt x="1013" y="5694"/>
                    </a:cubicBezTo>
                    <a:cubicBezTo>
                      <a:pt x="1358" y="5587"/>
                      <a:pt x="1680" y="5444"/>
                      <a:pt x="1918" y="5348"/>
                    </a:cubicBezTo>
                    <a:cubicBezTo>
                      <a:pt x="2692" y="5015"/>
                      <a:pt x="3418" y="4586"/>
                      <a:pt x="4061" y="4063"/>
                    </a:cubicBezTo>
                    <a:cubicBezTo>
                      <a:pt x="4811" y="3503"/>
                      <a:pt x="5645" y="3039"/>
                      <a:pt x="6299" y="2372"/>
                    </a:cubicBezTo>
                    <a:cubicBezTo>
                      <a:pt x="6549" y="2122"/>
                      <a:pt x="6788" y="1848"/>
                      <a:pt x="7014" y="1574"/>
                    </a:cubicBezTo>
                    <a:cubicBezTo>
                      <a:pt x="7204" y="1324"/>
                      <a:pt x="7704" y="872"/>
                      <a:pt x="7800" y="598"/>
                    </a:cubicBezTo>
                    <a:cubicBezTo>
                      <a:pt x="7835" y="503"/>
                      <a:pt x="7847" y="407"/>
                      <a:pt x="7823" y="300"/>
                    </a:cubicBezTo>
                    <a:cubicBezTo>
                      <a:pt x="7609" y="122"/>
                      <a:pt x="7347" y="14"/>
                      <a:pt x="7073" y="3"/>
                    </a:cubicBezTo>
                    <a:cubicBezTo>
                      <a:pt x="7049" y="1"/>
                      <a:pt x="7025" y="0"/>
                      <a:pt x="700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69"/>
              <p:cNvSpPr/>
              <p:nvPr/>
            </p:nvSpPr>
            <p:spPr>
              <a:xfrm>
                <a:off x="1017730" y="4227575"/>
                <a:ext cx="280674" cy="218365"/>
              </a:xfrm>
              <a:custGeom>
                <a:avLst/>
                <a:gdLst/>
                <a:ahLst/>
                <a:cxnLst/>
                <a:rect l="l" t="t" r="r" b="b"/>
                <a:pathLst>
                  <a:path w="7347" h="5716" extrusionOk="0">
                    <a:moveTo>
                      <a:pt x="6810" y="0"/>
                    </a:moveTo>
                    <a:cubicBezTo>
                      <a:pt x="6834" y="107"/>
                      <a:pt x="6834" y="203"/>
                      <a:pt x="6799" y="298"/>
                    </a:cubicBezTo>
                    <a:cubicBezTo>
                      <a:pt x="6691" y="572"/>
                      <a:pt x="6203" y="1024"/>
                      <a:pt x="6001" y="1274"/>
                    </a:cubicBezTo>
                    <a:cubicBezTo>
                      <a:pt x="5775" y="1560"/>
                      <a:pt x="5536" y="1822"/>
                      <a:pt x="5286" y="2072"/>
                    </a:cubicBezTo>
                    <a:cubicBezTo>
                      <a:pt x="4644" y="2739"/>
                      <a:pt x="3798" y="3215"/>
                      <a:pt x="3060" y="3763"/>
                    </a:cubicBezTo>
                    <a:cubicBezTo>
                      <a:pt x="2405" y="4286"/>
                      <a:pt x="1679" y="4715"/>
                      <a:pt x="917" y="5048"/>
                    </a:cubicBezTo>
                    <a:cubicBezTo>
                      <a:pt x="679" y="5144"/>
                      <a:pt x="345" y="5287"/>
                      <a:pt x="0" y="5406"/>
                    </a:cubicBezTo>
                    <a:cubicBezTo>
                      <a:pt x="286" y="5560"/>
                      <a:pt x="595" y="5668"/>
                      <a:pt x="917" y="5715"/>
                    </a:cubicBezTo>
                    <a:cubicBezTo>
                      <a:pt x="1107" y="5644"/>
                      <a:pt x="1286" y="5572"/>
                      <a:pt x="1429" y="5513"/>
                    </a:cubicBezTo>
                    <a:cubicBezTo>
                      <a:pt x="2203" y="5179"/>
                      <a:pt x="2917" y="4751"/>
                      <a:pt x="3572" y="4227"/>
                    </a:cubicBezTo>
                    <a:cubicBezTo>
                      <a:pt x="4322" y="3679"/>
                      <a:pt x="5155" y="3203"/>
                      <a:pt x="5810" y="2536"/>
                    </a:cubicBezTo>
                    <a:cubicBezTo>
                      <a:pt x="6060" y="2286"/>
                      <a:pt x="6298" y="2024"/>
                      <a:pt x="6513" y="1739"/>
                    </a:cubicBezTo>
                    <a:cubicBezTo>
                      <a:pt x="6715" y="1488"/>
                      <a:pt x="7215" y="1036"/>
                      <a:pt x="7311" y="762"/>
                    </a:cubicBezTo>
                    <a:cubicBezTo>
                      <a:pt x="7346" y="679"/>
                      <a:pt x="7346" y="584"/>
                      <a:pt x="7334" y="500"/>
                    </a:cubicBezTo>
                    <a:cubicBezTo>
                      <a:pt x="7203" y="393"/>
                      <a:pt x="7072" y="274"/>
                      <a:pt x="6953" y="155"/>
                    </a:cubicBezTo>
                    <a:cubicBezTo>
                      <a:pt x="6918" y="95"/>
                      <a:pt x="6858" y="48"/>
                      <a:pt x="68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69"/>
              <p:cNvSpPr/>
              <p:nvPr/>
            </p:nvSpPr>
            <p:spPr>
              <a:xfrm>
                <a:off x="1124165" y="4246218"/>
                <a:ext cx="199684" cy="183334"/>
              </a:xfrm>
              <a:custGeom>
                <a:avLst/>
                <a:gdLst/>
                <a:ahLst/>
                <a:cxnLst/>
                <a:rect l="l" t="t" r="r" b="b"/>
                <a:pathLst>
                  <a:path w="5227" h="4799" extrusionOk="0">
                    <a:moveTo>
                      <a:pt x="4548" y="0"/>
                    </a:moveTo>
                    <a:lnTo>
                      <a:pt x="4548" y="0"/>
                    </a:lnTo>
                    <a:cubicBezTo>
                      <a:pt x="4572" y="96"/>
                      <a:pt x="4560" y="191"/>
                      <a:pt x="4536" y="274"/>
                    </a:cubicBezTo>
                    <a:cubicBezTo>
                      <a:pt x="4429" y="536"/>
                      <a:pt x="3929" y="989"/>
                      <a:pt x="3739" y="1251"/>
                    </a:cubicBezTo>
                    <a:cubicBezTo>
                      <a:pt x="3512" y="1524"/>
                      <a:pt x="3274" y="1786"/>
                      <a:pt x="3024" y="2048"/>
                    </a:cubicBezTo>
                    <a:cubicBezTo>
                      <a:pt x="2381" y="2715"/>
                      <a:pt x="1536" y="3179"/>
                      <a:pt x="798" y="3739"/>
                    </a:cubicBezTo>
                    <a:cubicBezTo>
                      <a:pt x="524" y="3941"/>
                      <a:pt x="262" y="4120"/>
                      <a:pt x="0" y="4299"/>
                    </a:cubicBezTo>
                    <a:cubicBezTo>
                      <a:pt x="95" y="4453"/>
                      <a:pt x="179" y="4632"/>
                      <a:pt x="262" y="4799"/>
                    </a:cubicBezTo>
                    <a:cubicBezTo>
                      <a:pt x="691" y="4620"/>
                      <a:pt x="1119" y="4418"/>
                      <a:pt x="1584" y="4215"/>
                    </a:cubicBezTo>
                    <a:cubicBezTo>
                      <a:pt x="1984" y="4031"/>
                      <a:pt x="2433" y="3926"/>
                      <a:pt x="2886" y="3926"/>
                    </a:cubicBezTo>
                    <a:cubicBezTo>
                      <a:pt x="2932" y="3926"/>
                      <a:pt x="2978" y="3927"/>
                      <a:pt x="3024" y="3929"/>
                    </a:cubicBezTo>
                    <a:cubicBezTo>
                      <a:pt x="3158" y="3935"/>
                      <a:pt x="3388" y="3960"/>
                      <a:pt x="3618" y="3960"/>
                    </a:cubicBezTo>
                    <a:cubicBezTo>
                      <a:pt x="3922" y="3960"/>
                      <a:pt x="4227" y="3916"/>
                      <a:pt x="4322" y="3727"/>
                    </a:cubicBezTo>
                    <a:cubicBezTo>
                      <a:pt x="4013" y="3346"/>
                      <a:pt x="2953" y="3429"/>
                      <a:pt x="3120" y="2834"/>
                    </a:cubicBezTo>
                    <a:cubicBezTo>
                      <a:pt x="3358" y="2036"/>
                      <a:pt x="4560" y="1965"/>
                      <a:pt x="4906" y="1239"/>
                    </a:cubicBezTo>
                    <a:cubicBezTo>
                      <a:pt x="5227" y="584"/>
                      <a:pt x="4929" y="322"/>
                      <a:pt x="45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69"/>
              <p:cNvSpPr/>
              <p:nvPr/>
            </p:nvSpPr>
            <p:spPr>
              <a:xfrm>
                <a:off x="1053183" y="4410417"/>
                <a:ext cx="81028" cy="36598"/>
              </a:xfrm>
              <a:custGeom>
                <a:avLst/>
                <a:gdLst/>
                <a:ahLst/>
                <a:cxnLst/>
                <a:rect l="l" t="t" r="r" b="b"/>
                <a:pathLst>
                  <a:path w="2121" h="958" extrusionOk="0">
                    <a:moveTo>
                      <a:pt x="1858" y="1"/>
                    </a:moveTo>
                    <a:cubicBezTo>
                      <a:pt x="1430" y="286"/>
                      <a:pt x="977" y="524"/>
                      <a:pt x="501" y="715"/>
                    </a:cubicBezTo>
                    <a:cubicBezTo>
                      <a:pt x="358" y="774"/>
                      <a:pt x="191" y="846"/>
                      <a:pt x="1" y="929"/>
                    </a:cubicBezTo>
                    <a:cubicBezTo>
                      <a:pt x="123" y="947"/>
                      <a:pt x="251" y="958"/>
                      <a:pt x="381" y="958"/>
                    </a:cubicBezTo>
                    <a:cubicBezTo>
                      <a:pt x="429" y="958"/>
                      <a:pt x="477" y="956"/>
                      <a:pt x="525" y="953"/>
                    </a:cubicBezTo>
                    <a:cubicBezTo>
                      <a:pt x="1072" y="882"/>
                      <a:pt x="1608" y="727"/>
                      <a:pt x="2120" y="501"/>
                    </a:cubicBezTo>
                    <a:cubicBezTo>
                      <a:pt x="2037" y="334"/>
                      <a:pt x="1953" y="155"/>
                      <a:pt x="18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69"/>
              <p:cNvSpPr/>
              <p:nvPr/>
            </p:nvSpPr>
            <p:spPr>
              <a:xfrm>
                <a:off x="1302003" y="2829855"/>
                <a:ext cx="695973" cy="537547"/>
              </a:xfrm>
              <a:custGeom>
                <a:avLst/>
                <a:gdLst/>
                <a:ahLst/>
                <a:cxnLst/>
                <a:rect l="l" t="t" r="r" b="b"/>
                <a:pathLst>
                  <a:path w="18218" h="14071" extrusionOk="0">
                    <a:moveTo>
                      <a:pt x="7669" y="1"/>
                    </a:moveTo>
                    <a:cubicBezTo>
                      <a:pt x="7161" y="1"/>
                      <a:pt x="6675" y="62"/>
                      <a:pt x="6311" y="165"/>
                    </a:cubicBezTo>
                    <a:cubicBezTo>
                      <a:pt x="5775" y="296"/>
                      <a:pt x="5263" y="510"/>
                      <a:pt x="4787" y="784"/>
                    </a:cubicBezTo>
                    <a:cubicBezTo>
                      <a:pt x="4108" y="1189"/>
                      <a:pt x="3691" y="1820"/>
                      <a:pt x="3108" y="2332"/>
                    </a:cubicBezTo>
                    <a:cubicBezTo>
                      <a:pt x="2525" y="2820"/>
                      <a:pt x="2096" y="3451"/>
                      <a:pt x="1846" y="4166"/>
                    </a:cubicBezTo>
                    <a:cubicBezTo>
                      <a:pt x="1715" y="4535"/>
                      <a:pt x="1620" y="4928"/>
                      <a:pt x="1358" y="5213"/>
                    </a:cubicBezTo>
                    <a:cubicBezTo>
                      <a:pt x="1096" y="5487"/>
                      <a:pt x="739" y="5594"/>
                      <a:pt x="465" y="5821"/>
                    </a:cubicBezTo>
                    <a:cubicBezTo>
                      <a:pt x="191" y="6059"/>
                      <a:pt x="0" y="6499"/>
                      <a:pt x="239" y="6773"/>
                    </a:cubicBezTo>
                    <a:lnTo>
                      <a:pt x="1215" y="6273"/>
                    </a:lnTo>
                    <a:lnTo>
                      <a:pt x="834" y="7452"/>
                    </a:lnTo>
                    <a:cubicBezTo>
                      <a:pt x="774" y="7618"/>
                      <a:pt x="751" y="7785"/>
                      <a:pt x="762" y="7964"/>
                    </a:cubicBezTo>
                    <a:cubicBezTo>
                      <a:pt x="786" y="8142"/>
                      <a:pt x="941" y="8273"/>
                      <a:pt x="1120" y="8273"/>
                    </a:cubicBezTo>
                    <a:cubicBezTo>
                      <a:pt x="1211" y="8265"/>
                      <a:pt x="1314" y="8210"/>
                      <a:pt x="1400" y="8210"/>
                    </a:cubicBezTo>
                    <a:cubicBezTo>
                      <a:pt x="1438" y="8210"/>
                      <a:pt x="1472" y="8221"/>
                      <a:pt x="1501" y="8249"/>
                    </a:cubicBezTo>
                    <a:cubicBezTo>
                      <a:pt x="1548" y="8297"/>
                      <a:pt x="1560" y="8357"/>
                      <a:pt x="1548" y="8428"/>
                    </a:cubicBezTo>
                    <a:cubicBezTo>
                      <a:pt x="1536" y="8785"/>
                      <a:pt x="1334" y="9095"/>
                      <a:pt x="1227" y="9440"/>
                    </a:cubicBezTo>
                    <a:cubicBezTo>
                      <a:pt x="1120" y="9773"/>
                      <a:pt x="1143" y="10214"/>
                      <a:pt x="1441" y="10404"/>
                    </a:cubicBezTo>
                    <a:cubicBezTo>
                      <a:pt x="1608" y="10488"/>
                      <a:pt x="1786" y="10547"/>
                      <a:pt x="1965" y="10559"/>
                    </a:cubicBezTo>
                    <a:cubicBezTo>
                      <a:pt x="2715" y="10702"/>
                      <a:pt x="4108" y="12036"/>
                      <a:pt x="2810" y="12524"/>
                    </a:cubicBezTo>
                    <a:cubicBezTo>
                      <a:pt x="2900" y="12601"/>
                      <a:pt x="3016" y="12640"/>
                      <a:pt x="3132" y="12640"/>
                    </a:cubicBezTo>
                    <a:cubicBezTo>
                      <a:pt x="3248" y="12640"/>
                      <a:pt x="3364" y="12601"/>
                      <a:pt x="3453" y="12524"/>
                    </a:cubicBezTo>
                    <a:lnTo>
                      <a:pt x="3453" y="12524"/>
                    </a:lnTo>
                    <a:cubicBezTo>
                      <a:pt x="3441" y="12667"/>
                      <a:pt x="3406" y="12821"/>
                      <a:pt x="3358" y="12964"/>
                    </a:cubicBezTo>
                    <a:cubicBezTo>
                      <a:pt x="3377" y="12993"/>
                      <a:pt x="3409" y="13005"/>
                      <a:pt x="3444" y="13005"/>
                    </a:cubicBezTo>
                    <a:cubicBezTo>
                      <a:pt x="3495" y="13005"/>
                      <a:pt x="3554" y="12981"/>
                      <a:pt x="3596" y="12952"/>
                    </a:cubicBezTo>
                    <a:cubicBezTo>
                      <a:pt x="3668" y="12893"/>
                      <a:pt x="3739" y="12821"/>
                      <a:pt x="3822" y="12821"/>
                    </a:cubicBezTo>
                    <a:cubicBezTo>
                      <a:pt x="3882" y="12833"/>
                      <a:pt x="3930" y="12845"/>
                      <a:pt x="3977" y="12869"/>
                    </a:cubicBezTo>
                    <a:cubicBezTo>
                      <a:pt x="4144" y="12955"/>
                      <a:pt x="4289" y="12984"/>
                      <a:pt x="4428" y="12984"/>
                    </a:cubicBezTo>
                    <a:cubicBezTo>
                      <a:pt x="4655" y="12984"/>
                      <a:pt x="4866" y="12906"/>
                      <a:pt x="5132" y="12869"/>
                    </a:cubicBezTo>
                    <a:cubicBezTo>
                      <a:pt x="5185" y="12863"/>
                      <a:pt x="5232" y="12860"/>
                      <a:pt x="5274" y="12860"/>
                    </a:cubicBezTo>
                    <a:cubicBezTo>
                      <a:pt x="5554" y="12860"/>
                      <a:pt x="5628" y="12991"/>
                      <a:pt x="5918" y="13167"/>
                    </a:cubicBezTo>
                    <a:cubicBezTo>
                      <a:pt x="6656" y="13631"/>
                      <a:pt x="7478" y="13917"/>
                      <a:pt x="8347" y="14036"/>
                    </a:cubicBezTo>
                    <a:cubicBezTo>
                      <a:pt x="8553" y="14060"/>
                      <a:pt x="8755" y="14071"/>
                      <a:pt x="8954" y="14071"/>
                    </a:cubicBezTo>
                    <a:cubicBezTo>
                      <a:pt x="10740" y="14071"/>
                      <a:pt x="12240" y="13158"/>
                      <a:pt x="13740" y="12226"/>
                    </a:cubicBezTo>
                    <a:cubicBezTo>
                      <a:pt x="14050" y="12036"/>
                      <a:pt x="14300" y="11738"/>
                      <a:pt x="14633" y="11583"/>
                    </a:cubicBezTo>
                    <a:cubicBezTo>
                      <a:pt x="14788" y="11524"/>
                      <a:pt x="14931" y="11428"/>
                      <a:pt x="15038" y="11285"/>
                    </a:cubicBezTo>
                    <a:cubicBezTo>
                      <a:pt x="15145" y="11107"/>
                      <a:pt x="15074" y="10881"/>
                      <a:pt x="15110" y="10678"/>
                    </a:cubicBezTo>
                    <a:cubicBezTo>
                      <a:pt x="15110" y="10607"/>
                      <a:pt x="15133" y="10535"/>
                      <a:pt x="15157" y="10476"/>
                    </a:cubicBezTo>
                    <a:cubicBezTo>
                      <a:pt x="15217" y="10440"/>
                      <a:pt x="15288" y="10404"/>
                      <a:pt x="15371" y="10381"/>
                    </a:cubicBezTo>
                    <a:cubicBezTo>
                      <a:pt x="15509" y="10335"/>
                      <a:pt x="15659" y="10309"/>
                      <a:pt x="15808" y="10309"/>
                    </a:cubicBezTo>
                    <a:cubicBezTo>
                      <a:pt x="16086" y="10309"/>
                      <a:pt x="16360" y="10398"/>
                      <a:pt x="16538" y="10607"/>
                    </a:cubicBezTo>
                    <a:cubicBezTo>
                      <a:pt x="17015" y="10404"/>
                      <a:pt x="17276" y="9881"/>
                      <a:pt x="17312" y="9357"/>
                    </a:cubicBezTo>
                    <a:cubicBezTo>
                      <a:pt x="17360" y="8845"/>
                      <a:pt x="17181" y="8333"/>
                      <a:pt x="16979" y="7868"/>
                    </a:cubicBezTo>
                    <a:lnTo>
                      <a:pt x="16979" y="7868"/>
                    </a:lnTo>
                    <a:cubicBezTo>
                      <a:pt x="17384" y="8142"/>
                      <a:pt x="17741" y="8499"/>
                      <a:pt x="18003" y="8928"/>
                    </a:cubicBezTo>
                    <a:cubicBezTo>
                      <a:pt x="18217" y="8202"/>
                      <a:pt x="18038" y="7428"/>
                      <a:pt x="17538" y="6856"/>
                    </a:cubicBezTo>
                    <a:cubicBezTo>
                      <a:pt x="17288" y="6571"/>
                      <a:pt x="16919" y="6321"/>
                      <a:pt x="16884" y="5928"/>
                    </a:cubicBezTo>
                    <a:cubicBezTo>
                      <a:pt x="17515" y="5844"/>
                      <a:pt x="17931" y="5237"/>
                      <a:pt x="17800" y="4618"/>
                    </a:cubicBezTo>
                    <a:lnTo>
                      <a:pt x="17800" y="4618"/>
                    </a:lnTo>
                    <a:cubicBezTo>
                      <a:pt x="17607" y="4760"/>
                      <a:pt x="17371" y="4822"/>
                      <a:pt x="17131" y="4822"/>
                    </a:cubicBezTo>
                    <a:cubicBezTo>
                      <a:pt x="16929" y="4822"/>
                      <a:pt x="16724" y="4778"/>
                      <a:pt x="16538" y="4701"/>
                    </a:cubicBezTo>
                    <a:cubicBezTo>
                      <a:pt x="16133" y="4523"/>
                      <a:pt x="15776" y="4273"/>
                      <a:pt x="15455" y="3963"/>
                    </a:cubicBezTo>
                    <a:cubicBezTo>
                      <a:pt x="15169" y="3713"/>
                      <a:pt x="14895" y="3451"/>
                      <a:pt x="14645" y="3189"/>
                    </a:cubicBezTo>
                    <a:cubicBezTo>
                      <a:pt x="14228" y="2653"/>
                      <a:pt x="13752" y="2177"/>
                      <a:pt x="13205" y="1772"/>
                    </a:cubicBezTo>
                    <a:lnTo>
                      <a:pt x="13205" y="1832"/>
                    </a:lnTo>
                    <a:cubicBezTo>
                      <a:pt x="12812" y="1499"/>
                      <a:pt x="12383" y="1237"/>
                      <a:pt x="11919" y="1034"/>
                    </a:cubicBezTo>
                    <a:cubicBezTo>
                      <a:pt x="11410" y="817"/>
                      <a:pt x="10901" y="511"/>
                      <a:pt x="10356" y="511"/>
                    </a:cubicBezTo>
                    <a:cubicBezTo>
                      <a:pt x="10213" y="511"/>
                      <a:pt x="10067" y="532"/>
                      <a:pt x="9918" y="582"/>
                    </a:cubicBezTo>
                    <a:cubicBezTo>
                      <a:pt x="9407" y="167"/>
                      <a:pt x="8508" y="1"/>
                      <a:pt x="76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69"/>
              <p:cNvSpPr/>
              <p:nvPr/>
            </p:nvSpPr>
            <p:spPr>
              <a:xfrm>
                <a:off x="1431169" y="3280085"/>
                <a:ext cx="126488" cy="160298"/>
              </a:xfrm>
              <a:custGeom>
                <a:avLst/>
                <a:gdLst/>
                <a:ahLst/>
                <a:cxnLst/>
                <a:rect l="l" t="t" r="r" b="b"/>
                <a:pathLst>
                  <a:path w="3311" h="4196" extrusionOk="0">
                    <a:moveTo>
                      <a:pt x="1678" y="1"/>
                    </a:moveTo>
                    <a:cubicBezTo>
                      <a:pt x="1632" y="1"/>
                      <a:pt x="1596" y="42"/>
                      <a:pt x="1525" y="132"/>
                    </a:cubicBezTo>
                    <a:cubicBezTo>
                      <a:pt x="1430" y="239"/>
                      <a:pt x="930" y="1632"/>
                      <a:pt x="656" y="2132"/>
                    </a:cubicBezTo>
                    <a:cubicBezTo>
                      <a:pt x="501" y="2417"/>
                      <a:pt x="1" y="3144"/>
                      <a:pt x="179" y="3418"/>
                    </a:cubicBezTo>
                    <a:cubicBezTo>
                      <a:pt x="287" y="3584"/>
                      <a:pt x="668" y="3691"/>
                      <a:pt x="846" y="3763"/>
                    </a:cubicBezTo>
                    <a:cubicBezTo>
                      <a:pt x="1144" y="3894"/>
                      <a:pt x="1477" y="4001"/>
                      <a:pt x="1811" y="4072"/>
                    </a:cubicBezTo>
                    <a:cubicBezTo>
                      <a:pt x="2010" y="4108"/>
                      <a:pt x="2090" y="4195"/>
                      <a:pt x="2161" y="4195"/>
                    </a:cubicBezTo>
                    <a:cubicBezTo>
                      <a:pt x="2208" y="4195"/>
                      <a:pt x="2251" y="4156"/>
                      <a:pt x="2323" y="4037"/>
                    </a:cubicBezTo>
                    <a:cubicBezTo>
                      <a:pt x="2692" y="3370"/>
                      <a:pt x="3025" y="2691"/>
                      <a:pt x="3311" y="2001"/>
                    </a:cubicBezTo>
                    <a:cubicBezTo>
                      <a:pt x="2727" y="786"/>
                      <a:pt x="2287" y="382"/>
                      <a:pt x="1894" y="120"/>
                    </a:cubicBezTo>
                    <a:cubicBezTo>
                      <a:pt x="1781" y="42"/>
                      <a:pt x="1724" y="1"/>
                      <a:pt x="1678" y="1"/>
                    </a:cubicBezTo>
                    <a:close/>
                  </a:path>
                </a:pathLst>
              </a:custGeom>
              <a:solidFill>
                <a:srgbClr val="D599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69"/>
              <p:cNvSpPr/>
              <p:nvPr/>
            </p:nvSpPr>
            <p:spPr>
              <a:xfrm>
                <a:off x="1436632" y="2944848"/>
                <a:ext cx="437610" cy="482498"/>
              </a:xfrm>
              <a:custGeom>
                <a:avLst/>
                <a:gdLst/>
                <a:ahLst/>
                <a:cxnLst/>
                <a:rect l="l" t="t" r="r" b="b"/>
                <a:pathLst>
                  <a:path w="11455" h="12630" extrusionOk="0">
                    <a:moveTo>
                      <a:pt x="5218" y="0"/>
                    </a:moveTo>
                    <a:cubicBezTo>
                      <a:pt x="4297" y="0"/>
                      <a:pt x="3046" y="172"/>
                      <a:pt x="2263" y="655"/>
                    </a:cubicBezTo>
                    <a:cubicBezTo>
                      <a:pt x="1560" y="1108"/>
                      <a:pt x="858" y="2156"/>
                      <a:pt x="608" y="2941"/>
                    </a:cubicBezTo>
                    <a:cubicBezTo>
                      <a:pt x="1" y="4858"/>
                      <a:pt x="96" y="7132"/>
                      <a:pt x="977" y="8954"/>
                    </a:cubicBezTo>
                    <a:cubicBezTo>
                      <a:pt x="1727" y="10502"/>
                      <a:pt x="3477" y="12490"/>
                      <a:pt x="4978" y="12609"/>
                    </a:cubicBezTo>
                    <a:cubicBezTo>
                      <a:pt x="5165" y="12623"/>
                      <a:pt x="5352" y="12630"/>
                      <a:pt x="5539" y="12630"/>
                    </a:cubicBezTo>
                    <a:cubicBezTo>
                      <a:pt x="6662" y="12630"/>
                      <a:pt x="7777" y="12385"/>
                      <a:pt x="8788" y="11895"/>
                    </a:cubicBezTo>
                    <a:cubicBezTo>
                      <a:pt x="9490" y="11550"/>
                      <a:pt x="9609" y="10931"/>
                      <a:pt x="9716" y="10216"/>
                    </a:cubicBezTo>
                    <a:cubicBezTo>
                      <a:pt x="9776" y="9716"/>
                      <a:pt x="9942" y="9252"/>
                      <a:pt x="10181" y="8823"/>
                    </a:cubicBezTo>
                    <a:cubicBezTo>
                      <a:pt x="10466" y="8323"/>
                      <a:pt x="10716" y="7811"/>
                      <a:pt x="10919" y="7275"/>
                    </a:cubicBezTo>
                    <a:cubicBezTo>
                      <a:pt x="11347" y="6144"/>
                      <a:pt x="11455" y="4739"/>
                      <a:pt x="11109" y="3573"/>
                    </a:cubicBezTo>
                    <a:cubicBezTo>
                      <a:pt x="10931" y="2965"/>
                      <a:pt x="10407" y="2406"/>
                      <a:pt x="10002" y="1929"/>
                    </a:cubicBezTo>
                    <a:cubicBezTo>
                      <a:pt x="9109" y="906"/>
                      <a:pt x="8121" y="417"/>
                      <a:pt x="6787" y="167"/>
                    </a:cubicBezTo>
                    <a:cubicBezTo>
                      <a:pt x="6299" y="72"/>
                      <a:pt x="5799" y="13"/>
                      <a:pt x="5311" y="1"/>
                    </a:cubicBezTo>
                    <a:cubicBezTo>
                      <a:pt x="5280" y="0"/>
                      <a:pt x="5249" y="0"/>
                      <a:pt x="5218" y="0"/>
                    </a:cubicBezTo>
                    <a:close/>
                  </a:path>
                </a:pathLst>
              </a:custGeom>
              <a:solidFill>
                <a:srgbClr val="D599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69"/>
              <p:cNvSpPr/>
              <p:nvPr/>
            </p:nvSpPr>
            <p:spPr>
              <a:xfrm>
                <a:off x="1403892" y="2903359"/>
                <a:ext cx="521006" cy="304283"/>
              </a:xfrm>
              <a:custGeom>
                <a:avLst/>
                <a:gdLst/>
                <a:ahLst/>
                <a:cxnLst/>
                <a:rect l="l" t="t" r="r" b="b"/>
                <a:pathLst>
                  <a:path w="13638" h="7965" extrusionOk="0">
                    <a:moveTo>
                      <a:pt x="3973" y="1"/>
                    </a:moveTo>
                    <a:cubicBezTo>
                      <a:pt x="3021" y="1"/>
                      <a:pt x="2299" y="254"/>
                      <a:pt x="1798" y="563"/>
                    </a:cubicBezTo>
                    <a:cubicBezTo>
                      <a:pt x="905" y="1110"/>
                      <a:pt x="632" y="2265"/>
                      <a:pt x="370" y="3218"/>
                    </a:cubicBezTo>
                    <a:cubicBezTo>
                      <a:pt x="108" y="4111"/>
                      <a:pt x="0" y="5051"/>
                      <a:pt x="36" y="5980"/>
                    </a:cubicBezTo>
                    <a:cubicBezTo>
                      <a:pt x="60" y="6480"/>
                      <a:pt x="96" y="7195"/>
                      <a:pt x="298" y="7659"/>
                    </a:cubicBezTo>
                    <a:cubicBezTo>
                      <a:pt x="356" y="7843"/>
                      <a:pt x="525" y="7964"/>
                      <a:pt x="708" y="7964"/>
                    </a:cubicBezTo>
                    <a:cubicBezTo>
                      <a:pt x="750" y="7964"/>
                      <a:pt x="792" y="7958"/>
                      <a:pt x="834" y="7945"/>
                    </a:cubicBezTo>
                    <a:cubicBezTo>
                      <a:pt x="1108" y="7873"/>
                      <a:pt x="1132" y="7659"/>
                      <a:pt x="1239" y="7445"/>
                    </a:cubicBezTo>
                    <a:cubicBezTo>
                      <a:pt x="1361" y="7219"/>
                      <a:pt x="1816" y="6601"/>
                      <a:pt x="2161" y="6601"/>
                    </a:cubicBezTo>
                    <a:cubicBezTo>
                      <a:pt x="2253" y="6601"/>
                      <a:pt x="2338" y="6646"/>
                      <a:pt x="2406" y="6754"/>
                    </a:cubicBezTo>
                    <a:cubicBezTo>
                      <a:pt x="2572" y="5802"/>
                      <a:pt x="2739" y="5016"/>
                      <a:pt x="3549" y="4337"/>
                    </a:cubicBezTo>
                    <a:cubicBezTo>
                      <a:pt x="4120" y="3849"/>
                      <a:pt x="4894" y="3706"/>
                      <a:pt x="5454" y="3170"/>
                    </a:cubicBezTo>
                    <a:cubicBezTo>
                      <a:pt x="5906" y="2754"/>
                      <a:pt x="6263" y="2253"/>
                      <a:pt x="6525" y="1694"/>
                    </a:cubicBezTo>
                    <a:cubicBezTo>
                      <a:pt x="6835" y="3182"/>
                      <a:pt x="7847" y="4551"/>
                      <a:pt x="9478" y="4623"/>
                    </a:cubicBezTo>
                    <a:cubicBezTo>
                      <a:pt x="9287" y="4373"/>
                      <a:pt x="9085" y="4123"/>
                      <a:pt x="8894" y="3873"/>
                    </a:cubicBezTo>
                    <a:lnTo>
                      <a:pt x="8894" y="3873"/>
                    </a:lnTo>
                    <a:cubicBezTo>
                      <a:pt x="9406" y="4397"/>
                      <a:pt x="10287" y="4659"/>
                      <a:pt x="10847" y="5087"/>
                    </a:cubicBezTo>
                    <a:cubicBezTo>
                      <a:pt x="11669" y="5706"/>
                      <a:pt x="11859" y="7278"/>
                      <a:pt x="12919" y="7468"/>
                    </a:cubicBezTo>
                    <a:cubicBezTo>
                      <a:pt x="12941" y="7472"/>
                      <a:pt x="12963" y="7474"/>
                      <a:pt x="12983" y="7474"/>
                    </a:cubicBezTo>
                    <a:cubicBezTo>
                      <a:pt x="13637" y="7474"/>
                      <a:pt x="13512" y="5530"/>
                      <a:pt x="13443" y="5230"/>
                    </a:cubicBezTo>
                    <a:cubicBezTo>
                      <a:pt x="13228" y="4266"/>
                      <a:pt x="12621" y="3385"/>
                      <a:pt x="11895" y="2730"/>
                    </a:cubicBezTo>
                    <a:cubicBezTo>
                      <a:pt x="10966" y="1884"/>
                      <a:pt x="9906" y="860"/>
                      <a:pt x="8799" y="253"/>
                    </a:cubicBezTo>
                    <a:cubicBezTo>
                      <a:pt x="8522" y="103"/>
                      <a:pt x="8163" y="37"/>
                      <a:pt x="7807" y="37"/>
                    </a:cubicBezTo>
                    <a:cubicBezTo>
                      <a:pt x="7230" y="37"/>
                      <a:pt x="6660" y="212"/>
                      <a:pt x="6454" y="491"/>
                    </a:cubicBezTo>
                    <a:cubicBezTo>
                      <a:pt x="5500" y="138"/>
                      <a:pt x="4674" y="1"/>
                      <a:pt x="39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69"/>
              <p:cNvSpPr/>
              <p:nvPr/>
            </p:nvSpPr>
            <p:spPr>
              <a:xfrm>
                <a:off x="1652291" y="2879138"/>
                <a:ext cx="281438" cy="227916"/>
              </a:xfrm>
              <a:custGeom>
                <a:avLst/>
                <a:gdLst/>
                <a:ahLst/>
                <a:cxnLst/>
                <a:rect l="l" t="t" r="r" b="b"/>
                <a:pathLst>
                  <a:path w="7367" h="5966" extrusionOk="0">
                    <a:moveTo>
                      <a:pt x="930" y="1"/>
                    </a:moveTo>
                    <a:cubicBezTo>
                      <a:pt x="613" y="1"/>
                      <a:pt x="307" y="115"/>
                      <a:pt x="47" y="375"/>
                    </a:cubicBezTo>
                    <a:cubicBezTo>
                      <a:pt x="1" y="422"/>
                      <a:pt x="41" y="489"/>
                      <a:pt x="89" y="489"/>
                    </a:cubicBezTo>
                    <a:cubicBezTo>
                      <a:pt x="103" y="489"/>
                      <a:pt x="117" y="484"/>
                      <a:pt x="130" y="470"/>
                    </a:cubicBezTo>
                    <a:lnTo>
                      <a:pt x="118" y="470"/>
                    </a:lnTo>
                    <a:cubicBezTo>
                      <a:pt x="374" y="220"/>
                      <a:pt x="650" y="119"/>
                      <a:pt x="930" y="119"/>
                    </a:cubicBezTo>
                    <a:cubicBezTo>
                      <a:pt x="1757" y="119"/>
                      <a:pt x="2621" y="1003"/>
                      <a:pt x="3119" y="1554"/>
                    </a:cubicBezTo>
                    <a:cubicBezTo>
                      <a:pt x="3309" y="1780"/>
                      <a:pt x="3488" y="1994"/>
                      <a:pt x="3666" y="2221"/>
                    </a:cubicBezTo>
                    <a:cubicBezTo>
                      <a:pt x="3857" y="2459"/>
                      <a:pt x="4024" y="2709"/>
                      <a:pt x="4155" y="2971"/>
                    </a:cubicBezTo>
                    <a:cubicBezTo>
                      <a:pt x="4309" y="3257"/>
                      <a:pt x="4488" y="3554"/>
                      <a:pt x="4833" y="3638"/>
                    </a:cubicBezTo>
                    <a:cubicBezTo>
                      <a:pt x="4964" y="3661"/>
                      <a:pt x="5095" y="3673"/>
                      <a:pt x="5226" y="3673"/>
                    </a:cubicBezTo>
                    <a:cubicBezTo>
                      <a:pt x="5417" y="3709"/>
                      <a:pt x="5583" y="3792"/>
                      <a:pt x="5738" y="3899"/>
                    </a:cubicBezTo>
                    <a:cubicBezTo>
                      <a:pt x="6441" y="4388"/>
                      <a:pt x="6798" y="5245"/>
                      <a:pt x="7226" y="5935"/>
                    </a:cubicBezTo>
                    <a:cubicBezTo>
                      <a:pt x="7241" y="5957"/>
                      <a:pt x="7260" y="5965"/>
                      <a:pt x="7279" y="5965"/>
                    </a:cubicBezTo>
                    <a:cubicBezTo>
                      <a:pt x="7324" y="5965"/>
                      <a:pt x="7367" y="5918"/>
                      <a:pt x="7334" y="5876"/>
                    </a:cubicBezTo>
                    <a:cubicBezTo>
                      <a:pt x="6941" y="5233"/>
                      <a:pt x="6607" y="4507"/>
                      <a:pt x="6036" y="3983"/>
                    </a:cubicBezTo>
                    <a:cubicBezTo>
                      <a:pt x="5798" y="3733"/>
                      <a:pt x="5476" y="3578"/>
                      <a:pt x="5131" y="3542"/>
                    </a:cubicBezTo>
                    <a:cubicBezTo>
                      <a:pt x="4976" y="3542"/>
                      <a:pt x="4809" y="3507"/>
                      <a:pt x="4667" y="3423"/>
                    </a:cubicBezTo>
                    <a:cubicBezTo>
                      <a:pt x="4512" y="3304"/>
                      <a:pt x="4381" y="3149"/>
                      <a:pt x="4297" y="2959"/>
                    </a:cubicBezTo>
                    <a:cubicBezTo>
                      <a:pt x="4155" y="2685"/>
                      <a:pt x="3988" y="2423"/>
                      <a:pt x="3797" y="2173"/>
                    </a:cubicBezTo>
                    <a:cubicBezTo>
                      <a:pt x="3607" y="1935"/>
                      <a:pt x="3416" y="1709"/>
                      <a:pt x="3214" y="1483"/>
                    </a:cubicBezTo>
                    <a:cubicBezTo>
                      <a:pt x="2785" y="994"/>
                      <a:pt x="2309" y="518"/>
                      <a:pt x="1726" y="220"/>
                    </a:cubicBezTo>
                    <a:cubicBezTo>
                      <a:pt x="1466" y="80"/>
                      <a:pt x="1194" y="1"/>
                      <a:pt x="93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69"/>
              <p:cNvSpPr/>
              <p:nvPr/>
            </p:nvSpPr>
            <p:spPr>
              <a:xfrm>
                <a:off x="1852058" y="3063241"/>
                <a:ext cx="95048" cy="63187"/>
              </a:xfrm>
              <a:custGeom>
                <a:avLst/>
                <a:gdLst/>
                <a:ahLst/>
                <a:cxnLst/>
                <a:rect l="l" t="t" r="r" b="b"/>
                <a:pathLst>
                  <a:path w="2488" h="1654" extrusionOk="0">
                    <a:moveTo>
                      <a:pt x="88" y="1"/>
                    </a:moveTo>
                    <a:cubicBezTo>
                      <a:pt x="45" y="1"/>
                      <a:pt x="0" y="44"/>
                      <a:pt x="33" y="93"/>
                    </a:cubicBezTo>
                    <a:lnTo>
                      <a:pt x="21" y="93"/>
                    </a:lnTo>
                    <a:cubicBezTo>
                      <a:pt x="283" y="557"/>
                      <a:pt x="640" y="962"/>
                      <a:pt x="1069" y="1271"/>
                    </a:cubicBezTo>
                    <a:cubicBezTo>
                      <a:pt x="1344" y="1478"/>
                      <a:pt x="1689" y="1654"/>
                      <a:pt x="2034" y="1654"/>
                    </a:cubicBezTo>
                    <a:cubicBezTo>
                      <a:pt x="2166" y="1654"/>
                      <a:pt x="2298" y="1628"/>
                      <a:pt x="2426" y="1569"/>
                    </a:cubicBezTo>
                    <a:cubicBezTo>
                      <a:pt x="2487" y="1548"/>
                      <a:pt x="2452" y="1466"/>
                      <a:pt x="2396" y="1466"/>
                    </a:cubicBezTo>
                    <a:cubicBezTo>
                      <a:pt x="2386" y="1466"/>
                      <a:pt x="2377" y="1469"/>
                      <a:pt x="2366" y="1474"/>
                    </a:cubicBezTo>
                    <a:cubicBezTo>
                      <a:pt x="2262" y="1519"/>
                      <a:pt x="2153" y="1539"/>
                      <a:pt x="2044" y="1539"/>
                    </a:cubicBezTo>
                    <a:cubicBezTo>
                      <a:pt x="1696" y="1539"/>
                      <a:pt x="1341" y="1337"/>
                      <a:pt x="1069" y="1128"/>
                    </a:cubicBezTo>
                    <a:cubicBezTo>
                      <a:pt x="688" y="831"/>
                      <a:pt x="366" y="462"/>
                      <a:pt x="140" y="33"/>
                    </a:cubicBezTo>
                    <a:cubicBezTo>
                      <a:pt x="129" y="10"/>
                      <a:pt x="109" y="1"/>
                      <a:pt x="8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69"/>
              <p:cNvSpPr/>
              <p:nvPr/>
            </p:nvSpPr>
            <p:spPr>
              <a:xfrm>
                <a:off x="1897864" y="3158330"/>
                <a:ext cx="31670" cy="76520"/>
              </a:xfrm>
              <a:custGeom>
                <a:avLst/>
                <a:gdLst/>
                <a:ahLst/>
                <a:cxnLst/>
                <a:rect l="l" t="t" r="r" b="b"/>
                <a:pathLst>
                  <a:path w="829" h="2003" extrusionOk="0">
                    <a:moveTo>
                      <a:pt x="83" y="0"/>
                    </a:moveTo>
                    <a:cubicBezTo>
                      <a:pt x="42" y="0"/>
                      <a:pt x="0" y="43"/>
                      <a:pt x="24" y="92"/>
                    </a:cubicBezTo>
                    <a:cubicBezTo>
                      <a:pt x="298" y="687"/>
                      <a:pt x="679" y="1259"/>
                      <a:pt x="703" y="1949"/>
                    </a:cubicBezTo>
                    <a:cubicBezTo>
                      <a:pt x="703" y="1985"/>
                      <a:pt x="736" y="2003"/>
                      <a:pt x="767" y="2003"/>
                    </a:cubicBezTo>
                    <a:cubicBezTo>
                      <a:pt x="798" y="2003"/>
                      <a:pt x="828" y="1985"/>
                      <a:pt x="822" y="1949"/>
                    </a:cubicBezTo>
                    <a:cubicBezTo>
                      <a:pt x="798" y="1235"/>
                      <a:pt x="417" y="652"/>
                      <a:pt x="132" y="32"/>
                    </a:cubicBezTo>
                    <a:cubicBezTo>
                      <a:pt x="120" y="10"/>
                      <a:pt x="102" y="0"/>
                      <a:pt x="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69"/>
              <p:cNvSpPr/>
              <p:nvPr/>
            </p:nvSpPr>
            <p:spPr>
              <a:xfrm>
                <a:off x="1486220" y="2935679"/>
                <a:ext cx="70980" cy="155331"/>
              </a:xfrm>
              <a:custGeom>
                <a:avLst/>
                <a:gdLst/>
                <a:ahLst/>
                <a:cxnLst/>
                <a:rect l="l" t="t" r="r" b="b"/>
                <a:pathLst>
                  <a:path w="1858" h="4066" extrusionOk="0">
                    <a:moveTo>
                      <a:pt x="1766" y="0"/>
                    </a:moveTo>
                    <a:cubicBezTo>
                      <a:pt x="1753" y="0"/>
                      <a:pt x="1739" y="4"/>
                      <a:pt x="1727" y="14"/>
                    </a:cubicBezTo>
                    <a:cubicBezTo>
                      <a:pt x="620" y="1050"/>
                      <a:pt x="1" y="2491"/>
                      <a:pt x="1" y="4003"/>
                    </a:cubicBezTo>
                    <a:cubicBezTo>
                      <a:pt x="1" y="4045"/>
                      <a:pt x="30" y="4066"/>
                      <a:pt x="60" y="4066"/>
                    </a:cubicBezTo>
                    <a:cubicBezTo>
                      <a:pt x="90" y="4066"/>
                      <a:pt x="120" y="4045"/>
                      <a:pt x="120" y="4003"/>
                    </a:cubicBezTo>
                    <a:cubicBezTo>
                      <a:pt x="120" y="2527"/>
                      <a:pt x="739" y="1110"/>
                      <a:pt x="1810" y="98"/>
                    </a:cubicBezTo>
                    <a:cubicBezTo>
                      <a:pt x="1857" y="60"/>
                      <a:pt x="1815" y="0"/>
                      <a:pt x="176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69"/>
              <p:cNvSpPr/>
              <p:nvPr/>
            </p:nvSpPr>
            <p:spPr>
              <a:xfrm>
                <a:off x="1380320" y="2883340"/>
                <a:ext cx="190248" cy="194413"/>
              </a:xfrm>
              <a:custGeom>
                <a:avLst/>
                <a:gdLst/>
                <a:ahLst/>
                <a:cxnLst/>
                <a:rect l="l" t="t" r="r" b="b"/>
                <a:pathLst>
                  <a:path w="4980" h="5089" extrusionOk="0">
                    <a:moveTo>
                      <a:pt x="4898" y="0"/>
                    </a:moveTo>
                    <a:cubicBezTo>
                      <a:pt x="4892" y="0"/>
                      <a:pt x="4886" y="1"/>
                      <a:pt x="4880" y="3"/>
                    </a:cubicBezTo>
                    <a:cubicBezTo>
                      <a:pt x="3844" y="230"/>
                      <a:pt x="2796" y="575"/>
                      <a:pt x="1951" y="1218"/>
                    </a:cubicBezTo>
                    <a:cubicBezTo>
                      <a:pt x="1546" y="1515"/>
                      <a:pt x="1225" y="1884"/>
                      <a:pt x="987" y="2325"/>
                    </a:cubicBezTo>
                    <a:cubicBezTo>
                      <a:pt x="796" y="2730"/>
                      <a:pt x="665" y="3170"/>
                      <a:pt x="570" y="3611"/>
                    </a:cubicBezTo>
                    <a:cubicBezTo>
                      <a:pt x="463" y="4099"/>
                      <a:pt x="344" y="4587"/>
                      <a:pt x="34" y="5004"/>
                    </a:cubicBezTo>
                    <a:cubicBezTo>
                      <a:pt x="0" y="5046"/>
                      <a:pt x="44" y="5088"/>
                      <a:pt x="89" y="5088"/>
                    </a:cubicBezTo>
                    <a:cubicBezTo>
                      <a:pt x="108" y="5088"/>
                      <a:pt x="127" y="5081"/>
                      <a:pt x="141" y="5063"/>
                    </a:cubicBezTo>
                    <a:cubicBezTo>
                      <a:pt x="653" y="4373"/>
                      <a:pt x="665" y="3456"/>
                      <a:pt x="963" y="2670"/>
                    </a:cubicBezTo>
                    <a:cubicBezTo>
                      <a:pt x="1344" y="1682"/>
                      <a:pt x="2249" y="1051"/>
                      <a:pt x="3201" y="646"/>
                    </a:cubicBezTo>
                    <a:cubicBezTo>
                      <a:pt x="3749" y="408"/>
                      <a:pt x="4320" y="241"/>
                      <a:pt x="4904" y="122"/>
                    </a:cubicBezTo>
                    <a:cubicBezTo>
                      <a:pt x="4980" y="101"/>
                      <a:pt x="4957" y="0"/>
                      <a:pt x="489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69"/>
              <p:cNvSpPr/>
              <p:nvPr/>
            </p:nvSpPr>
            <p:spPr>
              <a:xfrm>
                <a:off x="1612216" y="2899691"/>
                <a:ext cx="13294" cy="47256"/>
              </a:xfrm>
              <a:custGeom>
                <a:avLst/>
                <a:gdLst/>
                <a:ahLst/>
                <a:cxnLst/>
                <a:rect l="l" t="t" r="r" b="b"/>
                <a:pathLst>
                  <a:path w="348" h="1237" extrusionOk="0">
                    <a:moveTo>
                      <a:pt x="187" y="1"/>
                    </a:moveTo>
                    <a:cubicBezTo>
                      <a:pt x="164" y="1"/>
                      <a:pt x="141" y="12"/>
                      <a:pt x="132" y="40"/>
                    </a:cubicBezTo>
                    <a:cubicBezTo>
                      <a:pt x="1" y="421"/>
                      <a:pt x="36" y="849"/>
                      <a:pt x="215" y="1206"/>
                    </a:cubicBezTo>
                    <a:cubicBezTo>
                      <a:pt x="225" y="1228"/>
                      <a:pt x="242" y="1236"/>
                      <a:pt x="260" y="1236"/>
                    </a:cubicBezTo>
                    <a:cubicBezTo>
                      <a:pt x="302" y="1236"/>
                      <a:pt x="347" y="1189"/>
                      <a:pt x="322" y="1147"/>
                    </a:cubicBezTo>
                    <a:cubicBezTo>
                      <a:pt x="155" y="814"/>
                      <a:pt x="132" y="433"/>
                      <a:pt x="251" y="75"/>
                    </a:cubicBezTo>
                    <a:cubicBezTo>
                      <a:pt x="265" y="31"/>
                      <a:pt x="225" y="1"/>
                      <a:pt x="18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69"/>
              <p:cNvSpPr/>
              <p:nvPr/>
            </p:nvSpPr>
            <p:spPr>
              <a:xfrm>
                <a:off x="1668986" y="2916081"/>
                <a:ext cx="78430" cy="119154"/>
              </a:xfrm>
              <a:custGeom>
                <a:avLst/>
                <a:gdLst/>
                <a:ahLst/>
                <a:cxnLst/>
                <a:rect l="l" t="t" r="r" b="b"/>
                <a:pathLst>
                  <a:path w="2053" h="3119" extrusionOk="0">
                    <a:moveTo>
                      <a:pt x="78" y="0"/>
                    </a:moveTo>
                    <a:cubicBezTo>
                      <a:pt x="40" y="0"/>
                      <a:pt x="0" y="31"/>
                      <a:pt x="15" y="75"/>
                    </a:cubicBezTo>
                    <a:cubicBezTo>
                      <a:pt x="289" y="1254"/>
                      <a:pt x="836" y="2492"/>
                      <a:pt x="1932" y="3111"/>
                    </a:cubicBezTo>
                    <a:cubicBezTo>
                      <a:pt x="1942" y="3116"/>
                      <a:pt x="1951" y="3118"/>
                      <a:pt x="1961" y="3118"/>
                    </a:cubicBezTo>
                    <a:cubicBezTo>
                      <a:pt x="2017" y="3118"/>
                      <a:pt x="2053" y="3035"/>
                      <a:pt x="1991" y="3004"/>
                    </a:cubicBezTo>
                    <a:cubicBezTo>
                      <a:pt x="920" y="2397"/>
                      <a:pt x="396" y="1182"/>
                      <a:pt x="134" y="39"/>
                    </a:cubicBezTo>
                    <a:cubicBezTo>
                      <a:pt x="125" y="12"/>
                      <a:pt x="102" y="0"/>
                      <a:pt x="7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69"/>
              <p:cNvSpPr/>
              <p:nvPr/>
            </p:nvSpPr>
            <p:spPr>
              <a:xfrm>
                <a:off x="1911044" y="3017320"/>
                <a:ext cx="39158" cy="14937"/>
              </a:xfrm>
              <a:custGeom>
                <a:avLst/>
                <a:gdLst/>
                <a:ahLst/>
                <a:cxnLst/>
                <a:rect l="l" t="t" r="r" b="b"/>
                <a:pathLst>
                  <a:path w="1025" h="391" extrusionOk="0">
                    <a:moveTo>
                      <a:pt x="81" y="0"/>
                    </a:moveTo>
                    <a:cubicBezTo>
                      <a:pt x="40" y="0"/>
                      <a:pt x="1" y="59"/>
                      <a:pt x="37" y="104"/>
                    </a:cubicBezTo>
                    <a:cubicBezTo>
                      <a:pt x="144" y="259"/>
                      <a:pt x="311" y="354"/>
                      <a:pt x="501" y="390"/>
                    </a:cubicBezTo>
                    <a:cubicBezTo>
                      <a:pt x="514" y="391"/>
                      <a:pt x="527" y="391"/>
                      <a:pt x="540" y="391"/>
                    </a:cubicBezTo>
                    <a:cubicBezTo>
                      <a:pt x="705" y="391"/>
                      <a:pt x="867" y="321"/>
                      <a:pt x="977" y="199"/>
                    </a:cubicBezTo>
                    <a:cubicBezTo>
                      <a:pt x="1024" y="152"/>
                      <a:pt x="982" y="90"/>
                      <a:pt x="932" y="90"/>
                    </a:cubicBezTo>
                    <a:cubicBezTo>
                      <a:pt x="920" y="90"/>
                      <a:pt x="906" y="94"/>
                      <a:pt x="894" y="104"/>
                    </a:cubicBezTo>
                    <a:cubicBezTo>
                      <a:pt x="787" y="211"/>
                      <a:pt x="644" y="271"/>
                      <a:pt x="501" y="271"/>
                    </a:cubicBezTo>
                    <a:cubicBezTo>
                      <a:pt x="346" y="235"/>
                      <a:pt x="215" y="152"/>
                      <a:pt x="120" y="21"/>
                    </a:cubicBezTo>
                    <a:cubicBezTo>
                      <a:pt x="108" y="6"/>
                      <a:pt x="95" y="0"/>
                      <a:pt x="8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69"/>
              <p:cNvSpPr/>
              <p:nvPr/>
            </p:nvSpPr>
            <p:spPr>
              <a:xfrm>
                <a:off x="1786080" y="3010940"/>
                <a:ext cx="49052" cy="57075"/>
              </a:xfrm>
              <a:custGeom>
                <a:avLst/>
                <a:gdLst/>
                <a:ahLst/>
                <a:cxnLst/>
                <a:rect l="l" t="t" r="r" b="b"/>
                <a:pathLst>
                  <a:path w="1284" h="1494" extrusionOk="0">
                    <a:moveTo>
                      <a:pt x="94" y="0"/>
                    </a:moveTo>
                    <a:cubicBezTo>
                      <a:pt x="44" y="0"/>
                      <a:pt x="0" y="59"/>
                      <a:pt x="45" y="104"/>
                    </a:cubicBezTo>
                    <a:cubicBezTo>
                      <a:pt x="474" y="521"/>
                      <a:pt x="784" y="1033"/>
                      <a:pt x="1165" y="1473"/>
                    </a:cubicBezTo>
                    <a:cubicBezTo>
                      <a:pt x="1176" y="1488"/>
                      <a:pt x="1190" y="1494"/>
                      <a:pt x="1203" y="1494"/>
                    </a:cubicBezTo>
                    <a:cubicBezTo>
                      <a:pt x="1245" y="1494"/>
                      <a:pt x="1284" y="1435"/>
                      <a:pt x="1248" y="1390"/>
                    </a:cubicBezTo>
                    <a:cubicBezTo>
                      <a:pt x="867" y="938"/>
                      <a:pt x="569" y="426"/>
                      <a:pt x="141" y="21"/>
                    </a:cubicBezTo>
                    <a:cubicBezTo>
                      <a:pt x="126" y="6"/>
                      <a:pt x="110" y="0"/>
                      <a:pt x="9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69"/>
              <p:cNvSpPr/>
              <p:nvPr/>
            </p:nvSpPr>
            <p:spPr>
              <a:xfrm>
                <a:off x="1414818" y="3108054"/>
                <a:ext cx="85344" cy="144023"/>
              </a:xfrm>
              <a:custGeom>
                <a:avLst/>
                <a:gdLst/>
                <a:ahLst/>
                <a:cxnLst/>
                <a:rect l="l" t="t" r="r" b="b"/>
                <a:pathLst>
                  <a:path w="2234" h="3770" extrusionOk="0">
                    <a:moveTo>
                      <a:pt x="1469" y="1"/>
                    </a:moveTo>
                    <a:cubicBezTo>
                      <a:pt x="1343" y="1"/>
                      <a:pt x="1195" y="45"/>
                      <a:pt x="1024" y="146"/>
                    </a:cubicBezTo>
                    <a:cubicBezTo>
                      <a:pt x="0" y="753"/>
                      <a:pt x="226" y="2408"/>
                      <a:pt x="727" y="3277"/>
                    </a:cubicBezTo>
                    <a:cubicBezTo>
                      <a:pt x="832" y="3467"/>
                      <a:pt x="1050" y="3769"/>
                      <a:pt x="1305" y="3769"/>
                    </a:cubicBezTo>
                    <a:cubicBezTo>
                      <a:pt x="1338" y="3769"/>
                      <a:pt x="1371" y="3764"/>
                      <a:pt x="1405" y="3753"/>
                    </a:cubicBezTo>
                    <a:cubicBezTo>
                      <a:pt x="1822" y="3646"/>
                      <a:pt x="1941" y="2658"/>
                      <a:pt x="2012" y="1872"/>
                    </a:cubicBezTo>
                    <a:cubicBezTo>
                      <a:pt x="2234" y="1328"/>
                      <a:pt x="2166" y="1"/>
                      <a:pt x="1469" y="1"/>
                    </a:cubicBezTo>
                    <a:close/>
                  </a:path>
                </a:pathLst>
              </a:custGeom>
              <a:solidFill>
                <a:srgbClr val="D599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82" name="Google Shape;2182;p69"/>
              <p:cNvGrpSpPr/>
              <p:nvPr/>
            </p:nvGrpSpPr>
            <p:grpSpPr>
              <a:xfrm>
                <a:off x="1453900" y="3092964"/>
                <a:ext cx="388949" cy="279763"/>
                <a:chOff x="1453900" y="3092964"/>
                <a:chExt cx="388949" cy="279763"/>
              </a:xfrm>
            </p:grpSpPr>
            <p:sp>
              <p:nvSpPr>
                <p:cNvPr id="2183" name="Google Shape;2183;p69"/>
                <p:cNvSpPr/>
                <p:nvPr/>
              </p:nvSpPr>
              <p:spPr>
                <a:xfrm>
                  <a:off x="1642206" y="3297124"/>
                  <a:ext cx="77589" cy="40609"/>
                </a:xfrm>
                <a:custGeom>
                  <a:avLst/>
                  <a:gdLst/>
                  <a:ahLst/>
                  <a:cxnLst/>
                  <a:rect l="l" t="t" r="r" b="b"/>
                  <a:pathLst>
                    <a:path w="2031" h="1063" extrusionOk="0">
                      <a:moveTo>
                        <a:pt x="87" y="1"/>
                      </a:moveTo>
                      <a:cubicBezTo>
                        <a:pt x="45" y="1"/>
                        <a:pt x="0" y="49"/>
                        <a:pt x="25" y="90"/>
                      </a:cubicBezTo>
                      <a:cubicBezTo>
                        <a:pt x="204" y="447"/>
                        <a:pt x="478" y="745"/>
                        <a:pt x="835" y="936"/>
                      </a:cubicBezTo>
                      <a:cubicBezTo>
                        <a:pt x="1017" y="1021"/>
                        <a:pt x="1214" y="1062"/>
                        <a:pt x="1411" y="1062"/>
                      </a:cubicBezTo>
                      <a:cubicBezTo>
                        <a:pt x="1601" y="1062"/>
                        <a:pt x="1791" y="1024"/>
                        <a:pt x="1966" y="948"/>
                      </a:cubicBezTo>
                      <a:cubicBezTo>
                        <a:pt x="2031" y="926"/>
                        <a:pt x="2007" y="825"/>
                        <a:pt x="1949" y="825"/>
                      </a:cubicBezTo>
                      <a:cubicBezTo>
                        <a:pt x="1943" y="825"/>
                        <a:pt x="1937" y="826"/>
                        <a:pt x="1930" y="828"/>
                      </a:cubicBezTo>
                      <a:cubicBezTo>
                        <a:pt x="1770" y="903"/>
                        <a:pt x="1599" y="939"/>
                        <a:pt x="1427" y="939"/>
                      </a:cubicBezTo>
                      <a:cubicBezTo>
                        <a:pt x="1241" y="939"/>
                        <a:pt x="1055" y="897"/>
                        <a:pt x="882" y="817"/>
                      </a:cubicBezTo>
                      <a:cubicBezTo>
                        <a:pt x="549" y="638"/>
                        <a:pt x="287" y="364"/>
                        <a:pt x="132" y="31"/>
                      </a:cubicBezTo>
                      <a:cubicBezTo>
                        <a:pt x="122" y="9"/>
                        <a:pt x="105" y="1"/>
                        <a:pt x="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69"/>
                <p:cNvSpPr/>
                <p:nvPr/>
              </p:nvSpPr>
              <p:spPr>
                <a:xfrm>
                  <a:off x="1691297" y="3261404"/>
                  <a:ext cx="45576" cy="46531"/>
                </a:xfrm>
                <a:custGeom>
                  <a:avLst/>
                  <a:gdLst/>
                  <a:ahLst/>
                  <a:cxnLst/>
                  <a:rect l="l" t="t" r="r" b="b"/>
                  <a:pathLst>
                    <a:path w="1193" h="1218" extrusionOk="0">
                      <a:moveTo>
                        <a:pt x="679" y="1"/>
                      </a:moveTo>
                      <a:cubicBezTo>
                        <a:pt x="636" y="1"/>
                        <a:pt x="596" y="43"/>
                        <a:pt x="621" y="85"/>
                      </a:cubicBezTo>
                      <a:cubicBezTo>
                        <a:pt x="705" y="216"/>
                        <a:pt x="812" y="347"/>
                        <a:pt x="919" y="466"/>
                      </a:cubicBezTo>
                      <a:cubicBezTo>
                        <a:pt x="1014" y="573"/>
                        <a:pt x="1062" y="716"/>
                        <a:pt x="1038" y="859"/>
                      </a:cubicBezTo>
                      <a:cubicBezTo>
                        <a:pt x="986" y="1045"/>
                        <a:pt x="745" y="1087"/>
                        <a:pt x="558" y="1087"/>
                      </a:cubicBezTo>
                      <a:cubicBezTo>
                        <a:pt x="530" y="1087"/>
                        <a:pt x="503" y="1086"/>
                        <a:pt x="478" y="1085"/>
                      </a:cubicBezTo>
                      <a:cubicBezTo>
                        <a:pt x="359" y="1085"/>
                        <a:pt x="228" y="1049"/>
                        <a:pt x="121" y="1002"/>
                      </a:cubicBezTo>
                      <a:cubicBezTo>
                        <a:pt x="111" y="997"/>
                        <a:pt x="102" y="994"/>
                        <a:pt x="92" y="994"/>
                      </a:cubicBezTo>
                      <a:cubicBezTo>
                        <a:pt x="36" y="994"/>
                        <a:pt x="0" y="1078"/>
                        <a:pt x="62" y="1109"/>
                      </a:cubicBezTo>
                      <a:cubicBezTo>
                        <a:pt x="205" y="1180"/>
                        <a:pt x="366" y="1218"/>
                        <a:pt x="526" y="1218"/>
                      </a:cubicBezTo>
                      <a:cubicBezTo>
                        <a:pt x="631" y="1218"/>
                        <a:pt x="736" y="1201"/>
                        <a:pt x="836" y="1168"/>
                      </a:cubicBezTo>
                      <a:cubicBezTo>
                        <a:pt x="967" y="1144"/>
                        <a:pt x="1062" y="1061"/>
                        <a:pt x="1133" y="954"/>
                      </a:cubicBezTo>
                      <a:cubicBezTo>
                        <a:pt x="1193" y="811"/>
                        <a:pt x="1169" y="644"/>
                        <a:pt x="1086" y="513"/>
                      </a:cubicBezTo>
                      <a:cubicBezTo>
                        <a:pt x="990" y="335"/>
                        <a:pt x="824" y="204"/>
                        <a:pt x="729" y="25"/>
                      </a:cubicBezTo>
                      <a:cubicBezTo>
                        <a:pt x="715" y="8"/>
                        <a:pt x="697" y="1"/>
                        <a:pt x="6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69"/>
                <p:cNvSpPr/>
                <p:nvPr/>
              </p:nvSpPr>
              <p:spPr>
                <a:xfrm>
                  <a:off x="1724955" y="3193860"/>
                  <a:ext cx="32816" cy="43092"/>
                </a:xfrm>
                <a:custGeom>
                  <a:avLst/>
                  <a:gdLst/>
                  <a:ahLst/>
                  <a:cxnLst/>
                  <a:rect l="l" t="t" r="r" b="b"/>
                  <a:pathLst>
                    <a:path w="859" h="1128" extrusionOk="0">
                      <a:moveTo>
                        <a:pt x="765" y="0"/>
                      </a:moveTo>
                      <a:cubicBezTo>
                        <a:pt x="752" y="0"/>
                        <a:pt x="739" y="6"/>
                        <a:pt x="729" y="19"/>
                      </a:cubicBezTo>
                      <a:cubicBezTo>
                        <a:pt x="455" y="317"/>
                        <a:pt x="109" y="638"/>
                        <a:pt x="14" y="1055"/>
                      </a:cubicBezTo>
                      <a:cubicBezTo>
                        <a:pt x="0" y="1097"/>
                        <a:pt x="36" y="1127"/>
                        <a:pt x="73" y="1127"/>
                      </a:cubicBezTo>
                      <a:cubicBezTo>
                        <a:pt x="98" y="1127"/>
                        <a:pt x="124" y="1113"/>
                        <a:pt x="133" y="1079"/>
                      </a:cubicBezTo>
                      <a:cubicBezTo>
                        <a:pt x="181" y="888"/>
                        <a:pt x="276" y="710"/>
                        <a:pt x="407" y="555"/>
                      </a:cubicBezTo>
                      <a:cubicBezTo>
                        <a:pt x="538" y="400"/>
                        <a:pt x="681" y="257"/>
                        <a:pt x="812" y="114"/>
                      </a:cubicBezTo>
                      <a:cubicBezTo>
                        <a:pt x="858" y="68"/>
                        <a:pt x="811" y="0"/>
                        <a:pt x="7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69"/>
                <p:cNvSpPr/>
                <p:nvPr/>
              </p:nvSpPr>
              <p:spPr>
                <a:xfrm>
                  <a:off x="1624097" y="3092964"/>
                  <a:ext cx="78010" cy="26283"/>
                </a:xfrm>
                <a:custGeom>
                  <a:avLst/>
                  <a:gdLst/>
                  <a:ahLst/>
                  <a:cxnLst/>
                  <a:rect l="l" t="t" r="r" b="b"/>
                  <a:pathLst>
                    <a:path w="2042" h="688" extrusionOk="0">
                      <a:moveTo>
                        <a:pt x="767" y="1"/>
                      </a:moveTo>
                      <a:cubicBezTo>
                        <a:pt x="529" y="1"/>
                        <a:pt x="292" y="59"/>
                        <a:pt x="82" y="172"/>
                      </a:cubicBezTo>
                      <a:cubicBezTo>
                        <a:pt x="0" y="223"/>
                        <a:pt x="51" y="336"/>
                        <a:pt x="135" y="336"/>
                      </a:cubicBezTo>
                      <a:cubicBezTo>
                        <a:pt x="148" y="336"/>
                        <a:pt x="163" y="333"/>
                        <a:pt x="178" y="327"/>
                      </a:cubicBezTo>
                      <a:cubicBezTo>
                        <a:pt x="360" y="231"/>
                        <a:pt x="559" y="184"/>
                        <a:pt x="762" y="184"/>
                      </a:cubicBezTo>
                      <a:cubicBezTo>
                        <a:pt x="864" y="184"/>
                        <a:pt x="967" y="196"/>
                        <a:pt x="1071" y="219"/>
                      </a:cubicBezTo>
                      <a:cubicBezTo>
                        <a:pt x="1368" y="255"/>
                        <a:pt x="1642" y="410"/>
                        <a:pt x="1833" y="648"/>
                      </a:cubicBezTo>
                      <a:cubicBezTo>
                        <a:pt x="1854" y="676"/>
                        <a:pt x="1882" y="687"/>
                        <a:pt x="1909" y="687"/>
                      </a:cubicBezTo>
                      <a:cubicBezTo>
                        <a:pt x="1976" y="687"/>
                        <a:pt x="2041" y="620"/>
                        <a:pt x="1999" y="553"/>
                      </a:cubicBezTo>
                      <a:cubicBezTo>
                        <a:pt x="1773" y="267"/>
                        <a:pt x="1464" y="88"/>
                        <a:pt x="1106" y="41"/>
                      </a:cubicBezTo>
                      <a:cubicBezTo>
                        <a:pt x="995" y="14"/>
                        <a:pt x="881" y="1"/>
                        <a:pt x="7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69"/>
                <p:cNvSpPr/>
                <p:nvPr/>
              </p:nvSpPr>
              <p:spPr>
                <a:xfrm>
                  <a:off x="1799910" y="3169486"/>
                  <a:ext cx="42940" cy="45232"/>
                </a:xfrm>
                <a:custGeom>
                  <a:avLst/>
                  <a:gdLst/>
                  <a:ahLst/>
                  <a:cxnLst/>
                  <a:rect l="l" t="t" r="r" b="b"/>
                  <a:pathLst>
                    <a:path w="1124" h="1184" extrusionOk="0">
                      <a:moveTo>
                        <a:pt x="138" y="0"/>
                      </a:moveTo>
                      <a:cubicBezTo>
                        <a:pt x="35" y="0"/>
                        <a:pt x="0" y="159"/>
                        <a:pt x="112" y="181"/>
                      </a:cubicBezTo>
                      <a:cubicBezTo>
                        <a:pt x="314" y="252"/>
                        <a:pt x="517" y="371"/>
                        <a:pt x="672" y="526"/>
                      </a:cubicBezTo>
                      <a:cubicBezTo>
                        <a:pt x="755" y="598"/>
                        <a:pt x="814" y="693"/>
                        <a:pt x="874" y="800"/>
                      </a:cubicBezTo>
                      <a:cubicBezTo>
                        <a:pt x="922" y="871"/>
                        <a:pt x="945" y="967"/>
                        <a:pt x="934" y="1062"/>
                      </a:cubicBezTo>
                      <a:cubicBezTo>
                        <a:pt x="922" y="1110"/>
                        <a:pt x="957" y="1157"/>
                        <a:pt x="1005" y="1181"/>
                      </a:cubicBezTo>
                      <a:cubicBezTo>
                        <a:pt x="1011" y="1183"/>
                        <a:pt x="1017" y="1183"/>
                        <a:pt x="1024" y="1183"/>
                      </a:cubicBezTo>
                      <a:cubicBezTo>
                        <a:pt x="1064" y="1183"/>
                        <a:pt x="1102" y="1151"/>
                        <a:pt x="1112" y="1110"/>
                      </a:cubicBezTo>
                      <a:cubicBezTo>
                        <a:pt x="1124" y="848"/>
                        <a:pt x="1017" y="586"/>
                        <a:pt x="814" y="419"/>
                      </a:cubicBezTo>
                      <a:cubicBezTo>
                        <a:pt x="636" y="229"/>
                        <a:pt x="410" y="86"/>
                        <a:pt x="160" y="2"/>
                      </a:cubicBezTo>
                      <a:cubicBezTo>
                        <a:pt x="152" y="1"/>
                        <a:pt x="145" y="0"/>
                        <a:pt x="1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69"/>
                <p:cNvSpPr/>
                <p:nvPr/>
              </p:nvSpPr>
              <p:spPr>
                <a:xfrm>
                  <a:off x="1598042" y="3175751"/>
                  <a:ext cx="76940" cy="39922"/>
                </a:xfrm>
                <a:custGeom>
                  <a:avLst/>
                  <a:gdLst/>
                  <a:ahLst/>
                  <a:cxnLst/>
                  <a:rect l="l" t="t" r="r" b="b"/>
                  <a:pathLst>
                    <a:path w="2014" h="1045" extrusionOk="0">
                      <a:moveTo>
                        <a:pt x="105" y="1"/>
                      </a:moveTo>
                      <a:cubicBezTo>
                        <a:pt x="53" y="1"/>
                        <a:pt x="0" y="42"/>
                        <a:pt x="14" y="112"/>
                      </a:cubicBezTo>
                      <a:cubicBezTo>
                        <a:pt x="110" y="493"/>
                        <a:pt x="395" y="803"/>
                        <a:pt x="764" y="946"/>
                      </a:cubicBezTo>
                      <a:cubicBezTo>
                        <a:pt x="935" y="1012"/>
                        <a:pt x="1115" y="1045"/>
                        <a:pt x="1297" y="1045"/>
                      </a:cubicBezTo>
                      <a:cubicBezTo>
                        <a:pt x="1508" y="1045"/>
                        <a:pt x="1721" y="1000"/>
                        <a:pt x="1919" y="910"/>
                      </a:cubicBezTo>
                      <a:cubicBezTo>
                        <a:pt x="2013" y="879"/>
                        <a:pt x="1952" y="747"/>
                        <a:pt x="1863" y="747"/>
                      </a:cubicBezTo>
                      <a:cubicBezTo>
                        <a:pt x="1850" y="747"/>
                        <a:pt x="1837" y="749"/>
                        <a:pt x="1824" y="755"/>
                      </a:cubicBezTo>
                      <a:cubicBezTo>
                        <a:pt x="1659" y="827"/>
                        <a:pt x="1481" y="862"/>
                        <a:pt x="1305" y="862"/>
                      </a:cubicBezTo>
                      <a:cubicBezTo>
                        <a:pt x="807" y="862"/>
                        <a:pt x="325" y="583"/>
                        <a:pt x="193" y="65"/>
                      </a:cubicBezTo>
                      <a:cubicBezTo>
                        <a:pt x="178" y="21"/>
                        <a:pt x="142" y="1"/>
                        <a:pt x="1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69"/>
                <p:cNvSpPr/>
                <p:nvPr/>
              </p:nvSpPr>
              <p:spPr>
                <a:xfrm>
                  <a:off x="1751850" y="3242111"/>
                  <a:ext cx="55508" cy="39425"/>
                </a:xfrm>
                <a:custGeom>
                  <a:avLst/>
                  <a:gdLst/>
                  <a:ahLst/>
                  <a:cxnLst/>
                  <a:rect l="l" t="t" r="r" b="b"/>
                  <a:pathLst>
                    <a:path w="1453" h="1032" extrusionOk="0">
                      <a:moveTo>
                        <a:pt x="96" y="0"/>
                      </a:moveTo>
                      <a:cubicBezTo>
                        <a:pt x="48" y="0"/>
                        <a:pt x="1" y="30"/>
                        <a:pt x="1" y="90"/>
                      </a:cubicBezTo>
                      <a:cubicBezTo>
                        <a:pt x="13" y="399"/>
                        <a:pt x="179" y="697"/>
                        <a:pt x="453" y="875"/>
                      </a:cubicBezTo>
                      <a:cubicBezTo>
                        <a:pt x="615" y="979"/>
                        <a:pt x="809" y="1032"/>
                        <a:pt x="1004" y="1032"/>
                      </a:cubicBezTo>
                      <a:cubicBezTo>
                        <a:pt x="1124" y="1032"/>
                        <a:pt x="1245" y="1012"/>
                        <a:pt x="1358" y="971"/>
                      </a:cubicBezTo>
                      <a:cubicBezTo>
                        <a:pt x="1453" y="939"/>
                        <a:pt x="1427" y="796"/>
                        <a:pt x="1345" y="796"/>
                      </a:cubicBezTo>
                      <a:cubicBezTo>
                        <a:pt x="1335" y="796"/>
                        <a:pt x="1323" y="798"/>
                        <a:pt x="1310" y="804"/>
                      </a:cubicBezTo>
                      <a:cubicBezTo>
                        <a:pt x="1215" y="836"/>
                        <a:pt x="1117" y="852"/>
                        <a:pt x="1018" y="852"/>
                      </a:cubicBezTo>
                      <a:cubicBezTo>
                        <a:pt x="859" y="852"/>
                        <a:pt x="700" y="809"/>
                        <a:pt x="560" y="721"/>
                      </a:cubicBezTo>
                      <a:cubicBezTo>
                        <a:pt x="334" y="590"/>
                        <a:pt x="191" y="340"/>
                        <a:pt x="191" y="90"/>
                      </a:cubicBezTo>
                      <a:cubicBezTo>
                        <a:pt x="191" y="30"/>
                        <a:pt x="144" y="0"/>
                        <a:pt x="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69"/>
                <p:cNvSpPr/>
                <p:nvPr/>
              </p:nvSpPr>
              <p:spPr>
                <a:xfrm>
                  <a:off x="1511664" y="3305682"/>
                  <a:ext cx="38776" cy="67045"/>
                </a:xfrm>
                <a:custGeom>
                  <a:avLst/>
                  <a:gdLst/>
                  <a:ahLst/>
                  <a:cxnLst/>
                  <a:rect l="l" t="t" r="r" b="b"/>
                  <a:pathLst>
                    <a:path w="1015" h="1755" extrusionOk="0">
                      <a:moveTo>
                        <a:pt x="83" y="1"/>
                      </a:moveTo>
                      <a:cubicBezTo>
                        <a:pt x="43" y="1"/>
                        <a:pt x="1" y="44"/>
                        <a:pt x="25" y="93"/>
                      </a:cubicBezTo>
                      <a:cubicBezTo>
                        <a:pt x="311" y="640"/>
                        <a:pt x="501" y="1247"/>
                        <a:pt x="894" y="1736"/>
                      </a:cubicBezTo>
                      <a:cubicBezTo>
                        <a:pt x="905" y="1749"/>
                        <a:pt x="917" y="1754"/>
                        <a:pt x="930" y="1754"/>
                      </a:cubicBezTo>
                      <a:cubicBezTo>
                        <a:pt x="972" y="1754"/>
                        <a:pt x="1015" y="1687"/>
                        <a:pt x="978" y="1640"/>
                      </a:cubicBezTo>
                      <a:cubicBezTo>
                        <a:pt x="597" y="1164"/>
                        <a:pt x="418" y="569"/>
                        <a:pt x="132" y="33"/>
                      </a:cubicBezTo>
                      <a:cubicBezTo>
                        <a:pt x="121" y="10"/>
                        <a:pt x="102" y="1"/>
                        <a:pt x="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69"/>
                <p:cNvSpPr/>
                <p:nvPr/>
              </p:nvSpPr>
              <p:spPr>
                <a:xfrm>
                  <a:off x="1453900" y="3136019"/>
                  <a:ext cx="20973" cy="60054"/>
                </a:xfrm>
                <a:custGeom>
                  <a:avLst/>
                  <a:gdLst/>
                  <a:ahLst/>
                  <a:cxnLst/>
                  <a:rect l="l" t="t" r="r" b="b"/>
                  <a:pathLst>
                    <a:path w="549" h="1572" extrusionOk="0">
                      <a:moveTo>
                        <a:pt x="82" y="1"/>
                      </a:moveTo>
                      <a:cubicBezTo>
                        <a:pt x="40" y="1"/>
                        <a:pt x="1" y="59"/>
                        <a:pt x="37" y="104"/>
                      </a:cubicBezTo>
                      <a:cubicBezTo>
                        <a:pt x="192" y="295"/>
                        <a:pt x="311" y="521"/>
                        <a:pt x="358" y="771"/>
                      </a:cubicBezTo>
                      <a:cubicBezTo>
                        <a:pt x="394" y="1009"/>
                        <a:pt x="418" y="1259"/>
                        <a:pt x="418" y="1509"/>
                      </a:cubicBezTo>
                      <a:cubicBezTo>
                        <a:pt x="418" y="1551"/>
                        <a:pt x="451" y="1572"/>
                        <a:pt x="483" y="1572"/>
                      </a:cubicBezTo>
                      <a:cubicBezTo>
                        <a:pt x="516" y="1572"/>
                        <a:pt x="549" y="1551"/>
                        <a:pt x="549" y="1509"/>
                      </a:cubicBezTo>
                      <a:cubicBezTo>
                        <a:pt x="537" y="1236"/>
                        <a:pt x="513" y="974"/>
                        <a:pt x="477" y="712"/>
                      </a:cubicBezTo>
                      <a:cubicBezTo>
                        <a:pt x="418" y="462"/>
                        <a:pt x="299" y="223"/>
                        <a:pt x="120" y="21"/>
                      </a:cubicBezTo>
                      <a:cubicBezTo>
                        <a:pt x="109" y="7"/>
                        <a:pt x="95" y="1"/>
                        <a:pt x="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92" name="Google Shape;2192;p69"/>
              <p:cNvSpPr/>
              <p:nvPr/>
            </p:nvSpPr>
            <p:spPr>
              <a:xfrm>
                <a:off x="1390711" y="3368336"/>
                <a:ext cx="204269" cy="53942"/>
              </a:xfrm>
              <a:custGeom>
                <a:avLst/>
                <a:gdLst/>
                <a:ahLst/>
                <a:cxnLst/>
                <a:rect l="l" t="t" r="r" b="b"/>
                <a:pathLst>
                  <a:path w="5347" h="1412" extrusionOk="0">
                    <a:moveTo>
                      <a:pt x="167" y="0"/>
                    </a:moveTo>
                    <a:lnTo>
                      <a:pt x="167" y="0"/>
                    </a:lnTo>
                    <a:cubicBezTo>
                      <a:pt x="0" y="631"/>
                      <a:pt x="1810" y="1131"/>
                      <a:pt x="2262" y="1239"/>
                    </a:cubicBezTo>
                    <a:cubicBezTo>
                      <a:pt x="2744" y="1358"/>
                      <a:pt x="3163" y="1412"/>
                      <a:pt x="3553" y="1412"/>
                    </a:cubicBezTo>
                    <a:cubicBezTo>
                      <a:pt x="4174" y="1412"/>
                      <a:pt x="4724" y="1275"/>
                      <a:pt x="5346" y="1048"/>
                    </a:cubicBezTo>
                    <a:cubicBezTo>
                      <a:pt x="5191" y="941"/>
                      <a:pt x="5025" y="846"/>
                      <a:pt x="4846" y="774"/>
                    </a:cubicBezTo>
                    <a:cubicBezTo>
                      <a:pt x="4560" y="691"/>
                      <a:pt x="4227" y="727"/>
                      <a:pt x="3929" y="691"/>
                    </a:cubicBezTo>
                    <a:cubicBezTo>
                      <a:pt x="3263" y="584"/>
                      <a:pt x="2584" y="572"/>
                      <a:pt x="1929" y="465"/>
                    </a:cubicBezTo>
                    <a:cubicBezTo>
                      <a:pt x="1334" y="358"/>
                      <a:pt x="762" y="107"/>
                      <a:pt x="16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69"/>
              <p:cNvSpPr/>
              <p:nvPr/>
            </p:nvSpPr>
            <p:spPr>
              <a:xfrm>
                <a:off x="1569924" y="3408373"/>
                <a:ext cx="117396" cy="131913"/>
              </a:xfrm>
              <a:custGeom>
                <a:avLst/>
                <a:gdLst/>
                <a:ahLst/>
                <a:cxnLst/>
                <a:rect l="l" t="t" r="r" b="b"/>
                <a:pathLst>
                  <a:path w="3073" h="3453" extrusionOk="0">
                    <a:moveTo>
                      <a:pt x="655" y="0"/>
                    </a:moveTo>
                    <a:cubicBezTo>
                      <a:pt x="429" y="83"/>
                      <a:pt x="203" y="143"/>
                      <a:pt x="0" y="202"/>
                    </a:cubicBezTo>
                    <a:cubicBezTo>
                      <a:pt x="834" y="1274"/>
                      <a:pt x="1691" y="2310"/>
                      <a:pt x="2429" y="3453"/>
                    </a:cubicBezTo>
                    <a:cubicBezTo>
                      <a:pt x="2620" y="2965"/>
                      <a:pt x="2834" y="2465"/>
                      <a:pt x="3072" y="1953"/>
                    </a:cubicBezTo>
                    <a:cubicBezTo>
                      <a:pt x="2643" y="1465"/>
                      <a:pt x="1393" y="476"/>
                      <a:pt x="655" y="0"/>
                    </a:cubicBezTo>
                    <a:close/>
                  </a:path>
                </a:pathLst>
              </a:custGeom>
              <a:solidFill>
                <a:srgbClr val="6E68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69"/>
              <p:cNvSpPr/>
              <p:nvPr/>
            </p:nvSpPr>
            <p:spPr>
              <a:xfrm>
                <a:off x="1276521" y="3366502"/>
                <a:ext cx="131951" cy="71897"/>
              </a:xfrm>
              <a:custGeom>
                <a:avLst/>
                <a:gdLst/>
                <a:ahLst/>
                <a:cxnLst/>
                <a:rect l="l" t="t" r="r" b="b"/>
                <a:pathLst>
                  <a:path w="3454" h="1882" extrusionOk="0">
                    <a:moveTo>
                      <a:pt x="2705" y="1"/>
                    </a:moveTo>
                    <a:cubicBezTo>
                      <a:pt x="2096" y="1"/>
                      <a:pt x="1538" y="234"/>
                      <a:pt x="989" y="477"/>
                    </a:cubicBezTo>
                    <a:cubicBezTo>
                      <a:pt x="334" y="763"/>
                      <a:pt x="203" y="1275"/>
                      <a:pt x="1" y="1882"/>
                    </a:cubicBezTo>
                    <a:cubicBezTo>
                      <a:pt x="1096" y="1263"/>
                      <a:pt x="2275" y="941"/>
                      <a:pt x="3454" y="572"/>
                    </a:cubicBezTo>
                    <a:cubicBezTo>
                      <a:pt x="3239" y="406"/>
                      <a:pt x="3108" y="239"/>
                      <a:pt x="3156" y="48"/>
                    </a:cubicBezTo>
                    <a:cubicBezTo>
                      <a:pt x="3084" y="36"/>
                      <a:pt x="3013" y="25"/>
                      <a:pt x="2942" y="13"/>
                    </a:cubicBezTo>
                    <a:cubicBezTo>
                      <a:pt x="2862" y="5"/>
                      <a:pt x="2783" y="1"/>
                      <a:pt x="27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69"/>
              <p:cNvSpPr/>
              <p:nvPr/>
            </p:nvSpPr>
            <p:spPr>
              <a:xfrm>
                <a:off x="1073392" y="3388354"/>
                <a:ext cx="589350" cy="619988"/>
              </a:xfrm>
              <a:custGeom>
                <a:avLst/>
                <a:gdLst/>
                <a:ahLst/>
                <a:cxnLst/>
                <a:rect l="l" t="t" r="r" b="b"/>
                <a:pathLst>
                  <a:path w="15427" h="16229" extrusionOk="0">
                    <a:moveTo>
                      <a:pt x="8771" y="0"/>
                    </a:moveTo>
                    <a:cubicBezTo>
                      <a:pt x="7592" y="369"/>
                      <a:pt x="6413" y="691"/>
                      <a:pt x="5318" y="1310"/>
                    </a:cubicBezTo>
                    <a:cubicBezTo>
                      <a:pt x="5270" y="1465"/>
                      <a:pt x="5211" y="1631"/>
                      <a:pt x="5151" y="1798"/>
                    </a:cubicBezTo>
                    <a:cubicBezTo>
                      <a:pt x="4496" y="3358"/>
                      <a:pt x="3829" y="4894"/>
                      <a:pt x="3151" y="6453"/>
                    </a:cubicBezTo>
                    <a:cubicBezTo>
                      <a:pt x="2472" y="8037"/>
                      <a:pt x="972" y="10323"/>
                      <a:pt x="972" y="12073"/>
                    </a:cubicBezTo>
                    <a:cubicBezTo>
                      <a:pt x="196" y="12144"/>
                      <a:pt x="1" y="13491"/>
                      <a:pt x="145" y="13491"/>
                    </a:cubicBezTo>
                    <a:cubicBezTo>
                      <a:pt x="147" y="13491"/>
                      <a:pt x="148" y="13490"/>
                      <a:pt x="150" y="13490"/>
                    </a:cubicBezTo>
                    <a:cubicBezTo>
                      <a:pt x="1218" y="13270"/>
                      <a:pt x="2302" y="13159"/>
                      <a:pt x="3387" y="13159"/>
                    </a:cubicBezTo>
                    <a:cubicBezTo>
                      <a:pt x="4528" y="13159"/>
                      <a:pt x="5671" y="13281"/>
                      <a:pt x="6794" y="13526"/>
                    </a:cubicBezTo>
                    <a:cubicBezTo>
                      <a:pt x="8818" y="13978"/>
                      <a:pt x="11378" y="14764"/>
                      <a:pt x="12878" y="16228"/>
                    </a:cubicBezTo>
                    <a:cubicBezTo>
                      <a:pt x="12973" y="15907"/>
                      <a:pt x="12950" y="15562"/>
                      <a:pt x="12807" y="15252"/>
                    </a:cubicBezTo>
                    <a:cubicBezTo>
                      <a:pt x="12747" y="15157"/>
                      <a:pt x="12700" y="15050"/>
                      <a:pt x="12676" y="14943"/>
                    </a:cubicBezTo>
                    <a:cubicBezTo>
                      <a:pt x="12688" y="14800"/>
                      <a:pt x="12723" y="14657"/>
                      <a:pt x="12783" y="14514"/>
                    </a:cubicBezTo>
                    <a:cubicBezTo>
                      <a:pt x="12866" y="14252"/>
                      <a:pt x="12866" y="13954"/>
                      <a:pt x="12783" y="13680"/>
                    </a:cubicBezTo>
                    <a:cubicBezTo>
                      <a:pt x="13140" y="13680"/>
                      <a:pt x="13319" y="13240"/>
                      <a:pt x="13271" y="12883"/>
                    </a:cubicBezTo>
                    <a:cubicBezTo>
                      <a:pt x="13200" y="12371"/>
                      <a:pt x="13093" y="12180"/>
                      <a:pt x="13188" y="11692"/>
                    </a:cubicBezTo>
                    <a:cubicBezTo>
                      <a:pt x="13295" y="11156"/>
                      <a:pt x="13640" y="10632"/>
                      <a:pt x="13771" y="10073"/>
                    </a:cubicBezTo>
                    <a:cubicBezTo>
                      <a:pt x="14164" y="8287"/>
                      <a:pt x="14533" y="6251"/>
                      <a:pt x="15426" y="3977"/>
                    </a:cubicBezTo>
                    <a:cubicBezTo>
                      <a:pt x="14688" y="2834"/>
                      <a:pt x="13831" y="1798"/>
                      <a:pt x="12997" y="738"/>
                    </a:cubicBezTo>
                    <a:cubicBezTo>
                      <a:pt x="12622" y="834"/>
                      <a:pt x="12259" y="887"/>
                      <a:pt x="11868" y="887"/>
                    </a:cubicBezTo>
                    <a:cubicBezTo>
                      <a:pt x="11476" y="887"/>
                      <a:pt x="11057" y="834"/>
                      <a:pt x="10568" y="715"/>
                    </a:cubicBezTo>
                    <a:cubicBezTo>
                      <a:pt x="10247" y="643"/>
                      <a:pt x="9271" y="369"/>
                      <a:pt x="87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96" name="Google Shape;2196;p69"/>
              <p:cNvGrpSpPr/>
              <p:nvPr/>
            </p:nvGrpSpPr>
            <p:grpSpPr>
              <a:xfrm>
                <a:off x="914465" y="3348661"/>
                <a:ext cx="835623" cy="1050218"/>
                <a:chOff x="914465" y="3348661"/>
                <a:chExt cx="835623" cy="1050218"/>
              </a:xfrm>
            </p:grpSpPr>
            <p:sp>
              <p:nvSpPr>
                <p:cNvPr id="2197" name="Google Shape;2197;p69"/>
                <p:cNvSpPr/>
                <p:nvPr/>
              </p:nvSpPr>
              <p:spPr>
                <a:xfrm>
                  <a:off x="1387349" y="3348661"/>
                  <a:ext cx="34841" cy="22272"/>
                </a:xfrm>
                <a:custGeom>
                  <a:avLst/>
                  <a:gdLst/>
                  <a:ahLst/>
                  <a:cxnLst/>
                  <a:rect l="l" t="t" r="r" b="b"/>
                  <a:pathLst>
                    <a:path w="912" h="583" extrusionOk="0">
                      <a:moveTo>
                        <a:pt x="91" y="0"/>
                      </a:moveTo>
                      <a:cubicBezTo>
                        <a:pt x="23" y="0"/>
                        <a:pt x="0" y="101"/>
                        <a:pt x="76" y="122"/>
                      </a:cubicBezTo>
                      <a:lnTo>
                        <a:pt x="64" y="122"/>
                      </a:lnTo>
                      <a:cubicBezTo>
                        <a:pt x="326" y="253"/>
                        <a:pt x="564" y="396"/>
                        <a:pt x="791" y="575"/>
                      </a:cubicBezTo>
                      <a:cubicBezTo>
                        <a:pt x="801" y="580"/>
                        <a:pt x="810" y="582"/>
                        <a:pt x="820" y="582"/>
                      </a:cubicBezTo>
                      <a:cubicBezTo>
                        <a:pt x="876" y="582"/>
                        <a:pt x="912" y="498"/>
                        <a:pt x="850" y="468"/>
                      </a:cubicBezTo>
                      <a:cubicBezTo>
                        <a:pt x="624" y="289"/>
                        <a:pt x="374" y="134"/>
                        <a:pt x="112" y="3"/>
                      </a:cubicBezTo>
                      <a:cubicBezTo>
                        <a:pt x="104" y="1"/>
                        <a:pt x="97" y="0"/>
                        <a:pt x="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69"/>
                <p:cNvSpPr/>
                <p:nvPr/>
              </p:nvSpPr>
              <p:spPr>
                <a:xfrm>
                  <a:off x="1139179" y="3897075"/>
                  <a:ext cx="58335" cy="290530"/>
                </a:xfrm>
                <a:custGeom>
                  <a:avLst/>
                  <a:gdLst/>
                  <a:ahLst/>
                  <a:cxnLst/>
                  <a:rect l="l" t="t" r="r" b="b"/>
                  <a:pathLst>
                    <a:path w="1527" h="7605" extrusionOk="0">
                      <a:moveTo>
                        <a:pt x="1456" y="1"/>
                      </a:moveTo>
                      <a:cubicBezTo>
                        <a:pt x="1432" y="1"/>
                        <a:pt x="1410" y="14"/>
                        <a:pt x="1405" y="43"/>
                      </a:cubicBezTo>
                      <a:cubicBezTo>
                        <a:pt x="810" y="1960"/>
                        <a:pt x="36" y="3913"/>
                        <a:pt x="12" y="5948"/>
                      </a:cubicBezTo>
                      <a:cubicBezTo>
                        <a:pt x="0" y="6496"/>
                        <a:pt x="60" y="7032"/>
                        <a:pt x="202" y="7556"/>
                      </a:cubicBezTo>
                      <a:cubicBezTo>
                        <a:pt x="212" y="7590"/>
                        <a:pt x="236" y="7604"/>
                        <a:pt x="260" y="7604"/>
                      </a:cubicBezTo>
                      <a:cubicBezTo>
                        <a:pt x="294" y="7604"/>
                        <a:pt x="329" y="7574"/>
                        <a:pt x="322" y="7532"/>
                      </a:cubicBezTo>
                      <a:cubicBezTo>
                        <a:pt x="60" y="6568"/>
                        <a:pt x="107" y="5556"/>
                        <a:pt x="262" y="4579"/>
                      </a:cubicBezTo>
                      <a:cubicBezTo>
                        <a:pt x="441" y="3567"/>
                        <a:pt x="703" y="2579"/>
                        <a:pt x="1024" y="1603"/>
                      </a:cubicBezTo>
                      <a:cubicBezTo>
                        <a:pt x="1191" y="1091"/>
                        <a:pt x="1357" y="591"/>
                        <a:pt x="1512" y="79"/>
                      </a:cubicBezTo>
                      <a:cubicBezTo>
                        <a:pt x="1526" y="29"/>
                        <a:pt x="1490" y="1"/>
                        <a:pt x="14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69"/>
                <p:cNvSpPr/>
                <p:nvPr/>
              </p:nvSpPr>
              <p:spPr>
                <a:xfrm>
                  <a:off x="1397970" y="3932146"/>
                  <a:ext cx="142839" cy="214010"/>
                </a:xfrm>
                <a:custGeom>
                  <a:avLst/>
                  <a:gdLst/>
                  <a:ahLst/>
                  <a:cxnLst/>
                  <a:rect l="l" t="t" r="r" b="b"/>
                  <a:pathLst>
                    <a:path w="3739" h="5602" extrusionOk="0">
                      <a:moveTo>
                        <a:pt x="453" y="0"/>
                      </a:moveTo>
                      <a:cubicBezTo>
                        <a:pt x="426" y="0"/>
                        <a:pt x="400" y="18"/>
                        <a:pt x="394" y="54"/>
                      </a:cubicBezTo>
                      <a:cubicBezTo>
                        <a:pt x="394" y="1042"/>
                        <a:pt x="1" y="2125"/>
                        <a:pt x="477" y="3054"/>
                      </a:cubicBezTo>
                      <a:cubicBezTo>
                        <a:pt x="882" y="3828"/>
                        <a:pt x="1668" y="4352"/>
                        <a:pt x="2394" y="4804"/>
                      </a:cubicBezTo>
                      <a:cubicBezTo>
                        <a:pt x="2811" y="5066"/>
                        <a:pt x="3227" y="5304"/>
                        <a:pt x="3620" y="5590"/>
                      </a:cubicBezTo>
                      <a:cubicBezTo>
                        <a:pt x="3633" y="5598"/>
                        <a:pt x="3645" y="5602"/>
                        <a:pt x="3656" y="5602"/>
                      </a:cubicBezTo>
                      <a:cubicBezTo>
                        <a:pt x="3708" y="5602"/>
                        <a:pt x="3739" y="5522"/>
                        <a:pt x="3680" y="5483"/>
                      </a:cubicBezTo>
                      <a:cubicBezTo>
                        <a:pt x="3001" y="4983"/>
                        <a:pt x="2227" y="4602"/>
                        <a:pt x="1549" y="4078"/>
                      </a:cubicBezTo>
                      <a:cubicBezTo>
                        <a:pt x="1203" y="3816"/>
                        <a:pt x="917" y="3506"/>
                        <a:pt x="679" y="3149"/>
                      </a:cubicBezTo>
                      <a:cubicBezTo>
                        <a:pt x="429" y="2744"/>
                        <a:pt x="322" y="2268"/>
                        <a:pt x="370" y="1792"/>
                      </a:cubicBezTo>
                      <a:cubicBezTo>
                        <a:pt x="394" y="1209"/>
                        <a:pt x="513" y="637"/>
                        <a:pt x="513" y="54"/>
                      </a:cubicBezTo>
                      <a:cubicBezTo>
                        <a:pt x="507" y="18"/>
                        <a:pt x="480" y="0"/>
                        <a:pt x="4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69"/>
                <p:cNvSpPr/>
                <p:nvPr/>
              </p:nvSpPr>
              <p:spPr>
                <a:xfrm>
                  <a:off x="1430290" y="3964848"/>
                  <a:ext cx="62423" cy="57227"/>
                </a:xfrm>
                <a:custGeom>
                  <a:avLst/>
                  <a:gdLst/>
                  <a:ahLst/>
                  <a:cxnLst/>
                  <a:rect l="l" t="t" r="r" b="b"/>
                  <a:pathLst>
                    <a:path w="1634" h="1498" extrusionOk="0">
                      <a:moveTo>
                        <a:pt x="1560" y="1"/>
                      </a:moveTo>
                      <a:cubicBezTo>
                        <a:pt x="1535" y="1"/>
                        <a:pt x="1510" y="14"/>
                        <a:pt x="1500" y="43"/>
                      </a:cubicBezTo>
                      <a:cubicBezTo>
                        <a:pt x="1381" y="364"/>
                        <a:pt x="1191" y="662"/>
                        <a:pt x="953" y="912"/>
                      </a:cubicBezTo>
                      <a:cubicBezTo>
                        <a:pt x="742" y="1145"/>
                        <a:pt x="468" y="1368"/>
                        <a:pt x="143" y="1368"/>
                      </a:cubicBezTo>
                      <a:cubicBezTo>
                        <a:pt x="119" y="1368"/>
                        <a:pt x="96" y="1367"/>
                        <a:pt x="71" y="1365"/>
                      </a:cubicBezTo>
                      <a:cubicBezTo>
                        <a:pt x="0" y="1365"/>
                        <a:pt x="0" y="1484"/>
                        <a:pt x="71" y="1484"/>
                      </a:cubicBezTo>
                      <a:lnTo>
                        <a:pt x="71" y="1496"/>
                      </a:lnTo>
                      <a:cubicBezTo>
                        <a:pt x="89" y="1497"/>
                        <a:pt x="106" y="1497"/>
                        <a:pt x="123" y="1497"/>
                      </a:cubicBezTo>
                      <a:cubicBezTo>
                        <a:pt x="472" y="1497"/>
                        <a:pt x="797" y="1269"/>
                        <a:pt x="1024" y="1019"/>
                      </a:cubicBezTo>
                      <a:cubicBezTo>
                        <a:pt x="1286" y="745"/>
                        <a:pt x="1488" y="424"/>
                        <a:pt x="1619" y="79"/>
                      </a:cubicBezTo>
                      <a:cubicBezTo>
                        <a:pt x="1633" y="29"/>
                        <a:pt x="1597" y="1"/>
                        <a:pt x="15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69"/>
                <p:cNvSpPr/>
                <p:nvPr/>
              </p:nvSpPr>
              <p:spPr>
                <a:xfrm>
                  <a:off x="1022276" y="3975583"/>
                  <a:ext cx="97378" cy="98180"/>
                </a:xfrm>
                <a:custGeom>
                  <a:avLst/>
                  <a:gdLst/>
                  <a:ahLst/>
                  <a:cxnLst/>
                  <a:rect l="l" t="t" r="r" b="b"/>
                  <a:pathLst>
                    <a:path w="2549" h="2570" extrusionOk="0">
                      <a:moveTo>
                        <a:pt x="643" y="0"/>
                      </a:moveTo>
                      <a:cubicBezTo>
                        <a:pt x="560" y="0"/>
                        <a:pt x="560" y="119"/>
                        <a:pt x="643" y="119"/>
                      </a:cubicBezTo>
                      <a:lnTo>
                        <a:pt x="631" y="119"/>
                      </a:lnTo>
                      <a:cubicBezTo>
                        <a:pt x="1128" y="119"/>
                        <a:pt x="1625" y="191"/>
                        <a:pt x="2122" y="191"/>
                      </a:cubicBezTo>
                      <a:cubicBezTo>
                        <a:pt x="2213" y="191"/>
                        <a:pt x="2305" y="188"/>
                        <a:pt x="2397" y="183"/>
                      </a:cubicBezTo>
                      <a:lnTo>
                        <a:pt x="2397" y="183"/>
                      </a:lnTo>
                      <a:cubicBezTo>
                        <a:pt x="2414" y="397"/>
                        <a:pt x="2389" y="621"/>
                        <a:pt x="2322" y="834"/>
                      </a:cubicBezTo>
                      <a:cubicBezTo>
                        <a:pt x="2250" y="1131"/>
                        <a:pt x="2143" y="1417"/>
                        <a:pt x="2012" y="1691"/>
                      </a:cubicBezTo>
                      <a:cubicBezTo>
                        <a:pt x="1917" y="1929"/>
                        <a:pt x="1762" y="2131"/>
                        <a:pt x="1572" y="2310"/>
                      </a:cubicBezTo>
                      <a:cubicBezTo>
                        <a:pt x="1416" y="2405"/>
                        <a:pt x="1244" y="2454"/>
                        <a:pt x="1073" y="2454"/>
                      </a:cubicBezTo>
                      <a:cubicBezTo>
                        <a:pt x="943" y="2454"/>
                        <a:pt x="814" y="2426"/>
                        <a:pt x="691" y="2369"/>
                      </a:cubicBezTo>
                      <a:cubicBezTo>
                        <a:pt x="357" y="2239"/>
                        <a:pt x="155" y="1893"/>
                        <a:pt x="191" y="1548"/>
                      </a:cubicBezTo>
                      <a:cubicBezTo>
                        <a:pt x="191" y="1506"/>
                        <a:pt x="161" y="1485"/>
                        <a:pt x="130" y="1485"/>
                      </a:cubicBezTo>
                      <a:cubicBezTo>
                        <a:pt x="98" y="1485"/>
                        <a:pt x="66" y="1506"/>
                        <a:pt x="60" y="1548"/>
                      </a:cubicBezTo>
                      <a:cubicBezTo>
                        <a:pt x="1" y="2149"/>
                        <a:pt x="544" y="2570"/>
                        <a:pt x="1097" y="2570"/>
                      </a:cubicBezTo>
                      <a:cubicBezTo>
                        <a:pt x="1213" y="2570"/>
                        <a:pt x="1329" y="2552"/>
                        <a:pt x="1441" y="2512"/>
                      </a:cubicBezTo>
                      <a:cubicBezTo>
                        <a:pt x="1691" y="2393"/>
                        <a:pt x="1893" y="2203"/>
                        <a:pt x="2012" y="1965"/>
                      </a:cubicBezTo>
                      <a:cubicBezTo>
                        <a:pt x="2179" y="1667"/>
                        <a:pt x="2310" y="1357"/>
                        <a:pt x="2405" y="1036"/>
                      </a:cubicBezTo>
                      <a:cubicBezTo>
                        <a:pt x="2512" y="738"/>
                        <a:pt x="2548" y="417"/>
                        <a:pt x="2524" y="107"/>
                      </a:cubicBezTo>
                      <a:cubicBezTo>
                        <a:pt x="2512" y="83"/>
                        <a:pt x="2489" y="60"/>
                        <a:pt x="2465" y="60"/>
                      </a:cubicBezTo>
                      <a:cubicBezTo>
                        <a:pt x="2354" y="68"/>
                        <a:pt x="2244" y="72"/>
                        <a:pt x="2134" y="72"/>
                      </a:cubicBezTo>
                      <a:cubicBezTo>
                        <a:pt x="1637" y="72"/>
                        <a:pt x="1140" y="0"/>
                        <a:pt x="6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69"/>
                <p:cNvSpPr/>
                <p:nvPr/>
              </p:nvSpPr>
              <p:spPr>
                <a:xfrm>
                  <a:off x="1221508" y="3990139"/>
                  <a:ext cx="104866" cy="102153"/>
                </a:xfrm>
                <a:custGeom>
                  <a:avLst/>
                  <a:gdLst/>
                  <a:ahLst/>
                  <a:cxnLst/>
                  <a:rect l="l" t="t" r="r" b="b"/>
                  <a:pathLst>
                    <a:path w="2745" h="2674" extrusionOk="0">
                      <a:moveTo>
                        <a:pt x="281" y="134"/>
                      </a:moveTo>
                      <a:cubicBezTo>
                        <a:pt x="872" y="282"/>
                        <a:pt x="1496" y="217"/>
                        <a:pt x="2107" y="286"/>
                      </a:cubicBezTo>
                      <a:cubicBezTo>
                        <a:pt x="2167" y="310"/>
                        <a:pt x="2227" y="310"/>
                        <a:pt x="2298" y="310"/>
                      </a:cubicBezTo>
                      <a:cubicBezTo>
                        <a:pt x="2347" y="302"/>
                        <a:pt x="2384" y="282"/>
                        <a:pt x="2430" y="282"/>
                      </a:cubicBezTo>
                      <a:cubicBezTo>
                        <a:pt x="2451" y="282"/>
                        <a:pt x="2474" y="286"/>
                        <a:pt x="2500" y="298"/>
                      </a:cubicBezTo>
                      <a:cubicBezTo>
                        <a:pt x="2643" y="357"/>
                        <a:pt x="2572" y="703"/>
                        <a:pt x="2560" y="834"/>
                      </a:cubicBezTo>
                      <a:cubicBezTo>
                        <a:pt x="2502" y="1180"/>
                        <a:pt x="2388" y="1515"/>
                        <a:pt x="2219" y="1829"/>
                      </a:cubicBezTo>
                      <a:lnTo>
                        <a:pt x="2219" y="1829"/>
                      </a:lnTo>
                      <a:cubicBezTo>
                        <a:pt x="2208" y="1835"/>
                        <a:pt x="2199" y="1844"/>
                        <a:pt x="2191" y="1858"/>
                      </a:cubicBezTo>
                      <a:cubicBezTo>
                        <a:pt x="2036" y="2143"/>
                        <a:pt x="1798" y="2369"/>
                        <a:pt x="1488" y="2500"/>
                      </a:cubicBezTo>
                      <a:cubicBezTo>
                        <a:pt x="1383" y="2533"/>
                        <a:pt x="1274" y="2549"/>
                        <a:pt x="1165" y="2549"/>
                      </a:cubicBezTo>
                      <a:cubicBezTo>
                        <a:pt x="919" y="2549"/>
                        <a:pt x="675" y="2467"/>
                        <a:pt x="476" y="2310"/>
                      </a:cubicBezTo>
                      <a:cubicBezTo>
                        <a:pt x="310" y="2155"/>
                        <a:pt x="202" y="1941"/>
                        <a:pt x="179" y="1715"/>
                      </a:cubicBezTo>
                      <a:cubicBezTo>
                        <a:pt x="131" y="1441"/>
                        <a:pt x="119" y="1155"/>
                        <a:pt x="143" y="881"/>
                      </a:cubicBezTo>
                      <a:cubicBezTo>
                        <a:pt x="154" y="626"/>
                        <a:pt x="207" y="370"/>
                        <a:pt x="281" y="134"/>
                      </a:cubicBezTo>
                      <a:close/>
                      <a:moveTo>
                        <a:pt x="250" y="0"/>
                      </a:moveTo>
                      <a:cubicBezTo>
                        <a:pt x="226" y="0"/>
                        <a:pt x="191" y="12"/>
                        <a:pt x="179" y="48"/>
                      </a:cubicBezTo>
                      <a:cubicBezTo>
                        <a:pt x="95" y="298"/>
                        <a:pt x="48" y="572"/>
                        <a:pt x="24" y="834"/>
                      </a:cubicBezTo>
                      <a:cubicBezTo>
                        <a:pt x="0" y="1143"/>
                        <a:pt x="12" y="1465"/>
                        <a:pt x="72" y="1774"/>
                      </a:cubicBezTo>
                      <a:cubicBezTo>
                        <a:pt x="95" y="2024"/>
                        <a:pt x="214" y="2250"/>
                        <a:pt x="405" y="2405"/>
                      </a:cubicBezTo>
                      <a:cubicBezTo>
                        <a:pt x="631" y="2577"/>
                        <a:pt x="905" y="2673"/>
                        <a:pt x="1185" y="2673"/>
                      </a:cubicBezTo>
                      <a:cubicBezTo>
                        <a:pt x="1274" y="2673"/>
                        <a:pt x="1364" y="2663"/>
                        <a:pt x="1453" y="2643"/>
                      </a:cubicBezTo>
                      <a:cubicBezTo>
                        <a:pt x="1834" y="2548"/>
                        <a:pt x="2119" y="2250"/>
                        <a:pt x="2310" y="1917"/>
                      </a:cubicBezTo>
                      <a:cubicBezTo>
                        <a:pt x="2312" y="1913"/>
                        <a:pt x="2314" y="1910"/>
                        <a:pt x="2316" y="1906"/>
                      </a:cubicBezTo>
                      <a:lnTo>
                        <a:pt x="2316" y="1906"/>
                      </a:lnTo>
                      <a:cubicBezTo>
                        <a:pt x="2503" y="1564"/>
                        <a:pt x="2632" y="1187"/>
                        <a:pt x="2679" y="798"/>
                      </a:cubicBezTo>
                      <a:cubicBezTo>
                        <a:pt x="2712" y="568"/>
                        <a:pt x="2745" y="157"/>
                        <a:pt x="2435" y="157"/>
                      </a:cubicBezTo>
                      <a:cubicBezTo>
                        <a:pt x="2408" y="157"/>
                        <a:pt x="2378" y="160"/>
                        <a:pt x="2346" y="167"/>
                      </a:cubicBezTo>
                      <a:cubicBezTo>
                        <a:pt x="2322" y="179"/>
                        <a:pt x="2298" y="179"/>
                        <a:pt x="2274" y="191"/>
                      </a:cubicBezTo>
                      <a:cubicBezTo>
                        <a:pt x="2238" y="191"/>
                        <a:pt x="2203" y="179"/>
                        <a:pt x="2167" y="167"/>
                      </a:cubicBezTo>
                      <a:cubicBezTo>
                        <a:pt x="2084" y="167"/>
                        <a:pt x="2012" y="155"/>
                        <a:pt x="1929" y="143"/>
                      </a:cubicBezTo>
                      <a:cubicBezTo>
                        <a:pt x="1738" y="131"/>
                        <a:pt x="1548" y="119"/>
                        <a:pt x="1369" y="119"/>
                      </a:cubicBezTo>
                      <a:cubicBezTo>
                        <a:pt x="988" y="119"/>
                        <a:pt x="619" y="83"/>
                        <a:pt x="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69"/>
                <p:cNvSpPr/>
                <p:nvPr/>
              </p:nvSpPr>
              <p:spPr>
                <a:xfrm>
                  <a:off x="1089132" y="3914610"/>
                  <a:ext cx="323155" cy="35185"/>
                </a:xfrm>
                <a:custGeom>
                  <a:avLst/>
                  <a:gdLst/>
                  <a:ahLst/>
                  <a:cxnLst/>
                  <a:rect l="l" t="t" r="r" b="b"/>
                  <a:pathLst>
                    <a:path w="8459" h="921" extrusionOk="0">
                      <a:moveTo>
                        <a:pt x="84" y="1"/>
                      </a:moveTo>
                      <a:cubicBezTo>
                        <a:pt x="0" y="1"/>
                        <a:pt x="0" y="120"/>
                        <a:pt x="84" y="120"/>
                      </a:cubicBezTo>
                      <a:cubicBezTo>
                        <a:pt x="2251" y="120"/>
                        <a:pt x="4429" y="132"/>
                        <a:pt x="6573" y="513"/>
                      </a:cubicBezTo>
                      <a:cubicBezTo>
                        <a:pt x="7168" y="608"/>
                        <a:pt x="7763" y="751"/>
                        <a:pt x="8347" y="917"/>
                      </a:cubicBezTo>
                      <a:cubicBezTo>
                        <a:pt x="8354" y="920"/>
                        <a:pt x="8361" y="921"/>
                        <a:pt x="8368" y="921"/>
                      </a:cubicBezTo>
                      <a:cubicBezTo>
                        <a:pt x="8435" y="921"/>
                        <a:pt x="8458" y="820"/>
                        <a:pt x="8382" y="798"/>
                      </a:cubicBezTo>
                      <a:cubicBezTo>
                        <a:pt x="6287" y="191"/>
                        <a:pt x="4096" y="48"/>
                        <a:pt x="1929" y="13"/>
                      </a:cubicBezTo>
                      <a:cubicBezTo>
                        <a:pt x="1310" y="1"/>
                        <a:pt x="703" y="1"/>
                        <a:pt x="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4" name="Google Shape;2204;p69"/>
                <p:cNvSpPr/>
                <p:nvPr/>
              </p:nvSpPr>
              <p:spPr>
                <a:xfrm>
                  <a:off x="982697" y="4235292"/>
                  <a:ext cx="71439" cy="11002"/>
                </a:xfrm>
                <a:custGeom>
                  <a:avLst/>
                  <a:gdLst/>
                  <a:ahLst/>
                  <a:cxnLst/>
                  <a:rect l="l" t="t" r="r" b="b"/>
                  <a:pathLst>
                    <a:path w="1870" h="288" extrusionOk="0">
                      <a:moveTo>
                        <a:pt x="84" y="1"/>
                      </a:moveTo>
                      <a:cubicBezTo>
                        <a:pt x="0" y="1"/>
                        <a:pt x="0" y="120"/>
                        <a:pt x="84" y="120"/>
                      </a:cubicBezTo>
                      <a:cubicBezTo>
                        <a:pt x="655" y="143"/>
                        <a:pt x="1227" y="215"/>
                        <a:pt x="1798" y="286"/>
                      </a:cubicBezTo>
                      <a:cubicBezTo>
                        <a:pt x="1802" y="287"/>
                        <a:pt x="1805" y="287"/>
                        <a:pt x="1808" y="287"/>
                      </a:cubicBezTo>
                      <a:cubicBezTo>
                        <a:pt x="1869" y="287"/>
                        <a:pt x="1866" y="179"/>
                        <a:pt x="1798" y="167"/>
                      </a:cubicBezTo>
                      <a:cubicBezTo>
                        <a:pt x="1227" y="84"/>
                        <a:pt x="655" y="24"/>
                        <a:pt x="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5" name="Google Shape;2205;p69"/>
                <p:cNvSpPr/>
                <p:nvPr/>
              </p:nvSpPr>
              <p:spPr>
                <a:xfrm>
                  <a:off x="964207" y="4269369"/>
                  <a:ext cx="80378" cy="7908"/>
                </a:xfrm>
                <a:custGeom>
                  <a:avLst/>
                  <a:gdLst/>
                  <a:ahLst/>
                  <a:cxnLst/>
                  <a:rect l="l" t="t" r="r" b="b"/>
                  <a:pathLst>
                    <a:path w="2104" h="207" extrusionOk="0">
                      <a:moveTo>
                        <a:pt x="104" y="1"/>
                      </a:moveTo>
                      <a:cubicBezTo>
                        <a:pt x="29" y="1"/>
                        <a:pt x="0" y="109"/>
                        <a:pt x="79" y="121"/>
                      </a:cubicBezTo>
                      <a:cubicBezTo>
                        <a:pt x="618" y="180"/>
                        <a:pt x="1165" y="207"/>
                        <a:pt x="1706" y="207"/>
                      </a:cubicBezTo>
                      <a:cubicBezTo>
                        <a:pt x="1811" y="207"/>
                        <a:pt x="1916" y="206"/>
                        <a:pt x="2020" y="204"/>
                      </a:cubicBezTo>
                      <a:cubicBezTo>
                        <a:pt x="2104" y="204"/>
                        <a:pt x="2104" y="85"/>
                        <a:pt x="2020" y="85"/>
                      </a:cubicBezTo>
                      <a:cubicBezTo>
                        <a:pt x="1939" y="86"/>
                        <a:pt x="1857" y="87"/>
                        <a:pt x="1775" y="87"/>
                      </a:cubicBezTo>
                      <a:cubicBezTo>
                        <a:pt x="1223" y="87"/>
                        <a:pt x="665" y="53"/>
                        <a:pt x="115" y="2"/>
                      </a:cubicBezTo>
                      <a:cubicBezTo>
                        <a:pt x="111" y="1"/>
                        <a:pt x="107" y="1"/>
                        <a:pt x="1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69"/>
                <p:cNvSpPr/>
                <p:nvPr/>
              </p:nvSpPr>
              <p:spPr>
                <a:xfrm>
                  <a:off x="936547" y="4301460"/>
                  <a:ext cx="96194" cy="13065"/>
                </a:xfrm>
                <a:custGeom>
                  <a:avLst/>
                  <a:gdLst/>
                  <a:ahLst/>
                  <a:cxnLst/>
                  <a:rect l="l" t="t" r="r" b="b"/>
                  <a:pathLst>
                    <a:path w="2518" h="342" extrusionOk="0">
                      <a:moveTo>
                        <a:pt x="743" y="1"/>
                      </a:moveTo>
                      <a:cubicBezTo>
                        <a:pt x="514" y="1"/>
                        <a:pt x="287" y="25"/>
                        <a:pt x="65" y="90"/>
                      </a:cubicBezTo>
                      <a:cubicBezTo>
                        <a:pt x="0" y="112"/>
                        <a:pt x="24" y="212"/>
                        <a:pt x="83" y="212"/>
                      </a:cubicBezTo>
                      <a:cubicBezTo>
                        <a:pt x="88" y="212"/>
                        <a:pt x="95" y="211"/>
                        <a:pt x="101" y="209"/>
                      </a:cubicBezTo>
                      <a:cubicBezTo>
                        <a:pt x="319" y="155"/>
                        <a:pt x="544" y="128"/>
                        <a:pt x="771" y="128"/>
                      </a:cubicBezTo>
                      <a:cubicBezTo>
                        <a:pt x="941" y="128"/>
                        <a:pt x="1111" y="143"/>
                        <a:pt x="1280" y="174"/>
                      </a:cubicBezTo>
                      <a:cubicBezTo>
                        <a:pt x="1673" y="221"/>
                        <a:pt x="2054" y="293"/>
                        <a:pt x="2435" y="340"/>
                      </a:cubicBezTo>
                      <a:cubicBezTo>
                        <a:pt x="2439" y="341"/>
                        <a:pt x="2442" y="341"/>
                        <a:pt x="2446" y="341"/>
                      </a:cubicBezTo>
                      <a:cubicBezTo>
                        <a:pt x="2518" y="341"/>
                        <a:pt x="2514" y="233"/>
                        <a:pt x="2435" y="221"/>
                      </a:cubicBezTo>
                      <a:lnTo>
                        <a:pt x="2447" y="221"/>
                      </a:lnTo>
                      <a:cubicBezTo>
                        <a:pt x="1895" y="153"/>
                        <a:pt x="1313" y="1"/>
                        <a:pt x="7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7" name="Google Shape;2207;p69"/>
                <p:cNvSpPr/>
                <p:nvPr/>
              </p:nvSpPr>
              <p:spPr>
                <a:xfrm>
                  <a:off x="923252" y="4346235"/>
                  <a:ext cx="69338" cy="12836"/>
                </a:xfrm>
                <a:custGeom>
                  <a:avLst/>
                  <a:gdLst/>
                  <a:ahLst/>
                  <a:cxnLst/>
                  <a:rect l="l" t="t" r="r" b="b"/>
                  <a:pathLst>
                    <a:path w="1815" h="336" extrusionOk="0">
                      <a:moveTo>
                        <a:pt x="94" y="1"/>
                      </a:moveTo>
                      <a:cubicBezTo>
                        <a:pt x="29" y="1"/>
                        <a:pt x="1" y="109"/>
                        <a:pt x="80" y="121"/>
                      </a:cubicBezTo>
                      <a:cubicBezTo>
                        <a:pt x="616" y="192"/>
                        <a:pt x="1163" y="228"/>
                        <a:pt x="1699" y="335"/>
                      </a:cubicBezTo>
                      <a:cubicBezTo>
                        <a:pt x="1703" y="336"/>
                        <a:pt x="1707" y="336"/>
                        <a:pt x="1711" y="336"/>
                      </a:cubicBezTo>
                      <a:cubicBezTo>
                        <a:pt x="1786" y="336"/>
                        <a:pt x="1814" y="227"/>
                        <a:pt x="1735" y="216"/>
                      </a:cubicBezTo>
                      <a:cubicBezTo>
                        <a:pt x="1199" y="121"/>
                        <a:pt x="651" y="73"/>
                        <a:pt x="104" y="2"/>
                      </a:cubicBezTo>
                      <a:cubicBezTo>
                        <a:pt x="100" y="1"/>
                        <a:pt x="97" y="1"/>
                        <a:pt x="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69"/>
                <p:cNvSpPr/>
                <p:nvPr/>
              </p:nvSpPr>
              <p:spPr>
                <a:xfrm>
                  <a:off x="914465" y="4379358"/>
                  <a:ext cx="62805" cy="12492"/>
                </a:xfrm>
                <a:custGeom>
                  <a:avLst/>
                  <a:gdLst/>
                  <a:ahLst/>
                  <a:cxnLst/>
                  <a:rect l="l" t="t" r="r" b="b"/>
                  <a:pathLst>
                    <a:path w="1644" h="327" extrusionOk="0">
                      <a:moveTo>
                        <a:pt x="209" y="1"/>
                      </a:moveTo>
                      <a:cubicBezTo>
                        <a:pt x="167" y="1"/>
                        <a:pt x="125" y="2"/>
                        <a:pt x="84" y="4"/>
                      </a:cubicBezTo>
                      <a:cubicBezTo>
                        <a:pt x="0" y="4"/>
                        <a:pt x="0" y="123"/>
                        <a:pt x="84" y="123"/>
                      </a:cubicBezTo>
                      <a:cubicBezTo>
                        <a:pt x="334" y="123"/>
                        <a:pt x="584" y="147"/>
                        <a:pt x="822" y="206"/>
                      </a:cubicBezTo>
                      <a:cubicBezTo>
                        <a:pt x="1072" y="254"/>
                        <a:pt x="1322" y="302"/>
                        <a:pt x="1572" y="325"/>
                      </a:cubicBezTo>
                      <a:cubicBezTo>
                        <a:pt x="1575" y="326"/>
                        <a:pt x="1578" y="326"/>
                        <a:pt x="1581" y="326"/>
                      </a:cubicBezTo>
                      <a:cubicBezTo>
                        <a:pt x="1643" y="326"/>
                        <a:pt x="1640" y="206"/>
                        <a:pt x="1572" y="206"/>
                      </a:cubicBezTo>
                      <a:cubicBezTo>
                        <a:pt x="1322" y="171"/>
                        <a:pt x="1072" y="135"/>
                        <a:pt x="822" y="75"/>
                      </a:cubicBezTo>
                      <a:cubicBezTo>
                        <a:pt x="623" y="26"/>
                        <a:pt x="417" y="1"/>
                        <a:pt x="2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69"/>
                <p:cNvSpPr/>
                <p:nvPr/>
              </p:nvSpPr>
              <p:spPr>
                <a:xfrm>
                  <a:off x="1614928" y="4213477"/>
                  <a:ext cx="135160" cy="9130"/>
                </a:xfrm>
                <a:custGeom>
                  <a:avLst/>
                  <a:gdLst/>
                  <a:ahLst/>
                  <a:cxnLst/>
                  <a:rect l="l" t="t" r="r" b="b"/>
                  <a:pathLst>
                    <a:path w="3538" h="239" extrusionOk="0">
                      <a:moveTo>
                        <a:pt x="84" y="0"/>
                      </a:moveTo>
                      <a:cubicBezTo>
                        <a:pt x="1" y="0"/>
                        <a:pt x="1" y="119"/>
                        <a:pt x="84" y="119"/>
                      </a:cubicBezTo>
                      <a:cubicBezTo>
                        <a:pt x="1215" y="119"/>
                        <a:pt x="2335" y="143"/>
                        <a:pt x="3454" y="238"/>
                      </a:cubicBezTo>
                      <a:cubicBezTo>
                        <a:pt x="3537" y="238"/>
                        <a:pt x="3537" y="119"/>
                        <a:pt x="3454" y="119"/>
                      </a:cubicBezTo>
                      <a:cubicBezTo>
                        <a:pt x="2335" y="24"/>
                        <a:pt x="1215" y="0"/>
                        <a:pt x="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69"/>
                <p:cNvSpPr/>
                <p:nvPr/>
              </p:nvSpPr>
              <p:spPr>
                <a:xfrm>
                  <a:off x="1187774" y="4241404"/>
                  <a:ext cx="66014" cy="28957"/>
                </a:xfrm>
                <a:custGeom>
                  <a:avLst/>
                  <a:gdLst/>
                  <a:ahLst/>
                  <a:cxnLst/>
                  <a:rect l="l" t="t" r="r" b="b"/>
                  <a:pathLst>
                    <a:path w="1728" h="758" extrusionOk="0">
                      <a:moveTo>
                        <a:pt x="96" y="0"/>
                      </a:moveTo>
                      <a:cubicBezTo>
                        <a:pt x="44" y="0"/>
                        <a:pt x="0" y="84"/>
                        <a:pt x="62" y="114"/>
                      </a:cubicBezTo>
                      <a:cubicBezTo>
                        <a:pt x="562" y="364"/>
                        <a:pt x="1121" y="460"/>
                        <a:pt x="1609" y="745"/>
                      </a:cubicBezTo>
                      <a:cubicBezTo>
                        <a:pt x="1622" y="754"/>
                        <a:pt x="1634" y="757"/>
                        <a:pt x="1645" y="757"/>
                      </a:cubicBezTo>
                      <a:cubicBezTo>
                        <a:pt x="1698" y="757"/>
                        <a:pt x="1728" y="678"/>
                        <a:pt x="1669" y="638"/>
                      </a:cubicBezTo>
                      <a:cubicBezTo>
                        <a:pt x="1193" y="353"/>
                        <a:pt x="633" y="257"/>
                        <a:pt x="121" y="7"/>
                      </a:cubicBezTo>
                      <a:cubicBezTo>
                        <a:pt x="113" y="2"/>
                        <a:pt x="104" y="0"/>
                        <a:pt x="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69"/>
                <p:cNvSpPr/>
                <p:nvPr/>
              </p:nvSpPr>
              <p:spPr>
                <a:xfrm>
                  <a:off x="1147125" y="4268834"/>
                  <a:ext cx="69108" cy="31670"/>
                </a:xfrm>
                <a:custGeom>
                  <a:avLst/>
                  <a:gdLst/>
                  <a:ahLst/>
                  <a:cxnLst/>
                  <a:rect l="l" t="t" r="r" b="b"/>
                  <a:pathLst>
                    <a:path w="1809" h="829" extrusionOk="0">
                      <a:moveTo>
                        <a:pt x="83" y="1"/>
                      </a:moveTo>
                      <a:cubicBezTo>
                        <a:pt x="25" y="1"/>
                        <a:pt x="1" y="101"/>
                        <a:pt x="66" y="123"/>
                      </a:cubicBezTo>
                      <a:cubicBezTo>
                        <a:pt x="649" y="242"/>
                        <a:pt x="1137" y="647"/>
                        <a:pt x="1709" y="825"/>
                      </a:cubicBezTo>
                      <a:cubicBezTo>
                        <a:pt x="1715" y="827"/>
                        <a:pt x="1722" y="828"/>
                        <a:pt x="1727" y="828"/>
                      </a:cubicBezTo>
                      <a:cubicBezTo>
                        <a:pt x="1786" y="828"/>
                        <a:pt x="1809" y="728"/>
                        <a:pt x="1733" y="706"/>
                      </a:cubicBezTo>
                      <a:cubicBezTo>
                        <a:pt x="1173" y="528"/>
                        <a:pt x="697" y="123"/>
                        <a:pt x="102" y="4"/>
                      </a:cubicBezTo>
                      <a:cubicBezTo>
                        <a:pt x="95" y="2"/>
                        <a:pt x="89" y="1"/>
                        <a:pt x="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69"/>
                <p:cNvSpPr/>
                <p:nvPr/>
              </p:nvSpPr>
              <p:spPr>
                <a:xfrm>
                  <a:off x="1118129" y="4300085"/>
                  <a:ext cx="61850" cy="22616"/>
                </a:xfrm>
                <a:custGeom>
                  <a:avLst/>
                  <a:gdLst/>
                  <a:ahLst/>
                  <a:cxnLst/>
                  <a:rect l="l" t="t" r="r" b="b"/>
                  <a:pathLst>
                    <a:path w="1619" h="592" extrusionOk="0">
                      <a:moveTo>
                        <a:pt x="73" y="1"/>
                      </a:moveTo>
                      <a:cubicBezTo>
                        <a:pt x="20" y="1"/>
                        <a:pt x="1" y="94"/>
                        <a:pt x="63" y="114"/>
                      </a:cubicBezTo>
                      <a:cubicBezTo>
                        <a:pt x="551" y="281"/>
                        <a:pt x="1027" y="448"/>
                        <a:pt x="1515" y="591"/>
                      </a:cubicBezTo>
                      <a:cubicBezTo>
                        <a:pt x="1519" y="591"/>
                        <a:pt x="1523" y="592"/>
                        <a:pt x="1526" y="592"/>
                      </a:cubicBezTo>
                      <a:cubicBezTo>
                        <a:pt x="1590" y="592"/>
                        <a:pt x="1619" y="494"/>
                        <a:pt x="1551" y="472"/>
                      </a:cubicBezTo>
                      <a:cubicBezTo>
                        <a:pt x="1063" y="329"/>
                        <a:pt x="575" y="174"/>
                        <a:pt x="99" y="7"/>
                      </a:cubicBezTo>
                      <a:cubicBezTo>
                        <a:pt x="89" y="3"/>
                        <a:pt x="81" y="1"/>
                        <a:pt x="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3" name="Google Shape;2213;p69"/>
                <p:cNvSpPr/>
                <p:nvPr/>
              </p:nvSpPr>
              <p:spPr>
                <a:xfrm>
                  <a:off x="1078321" y="4322129"/>
                  <a:ext cx="62003" cy="26131"/>
                </a:xfrm>
                <a:custGeom>
                  <a:avLst/>
                  <a:gdLst/>
                  <a:ahLst/>
                  <a:cxnLst/>
                  <a:rect l="l" t="t" r="r" b="b"/>
                  <a:pathLst>
                    <a:path w="1623" h="684" extrusionOk="0">
                      <a:moveTo>
                        <a:pt x="95" y="1"/>
                      </a:moveTo>
                      <a:cubicBezTo>
                        <a:pt x="30" y="1"/>
                        <a:pt x="1" y="109"/>
                        <a:pt x="69" y="121"/>
                      </a:cubicBezTo>
                      <a:cubicBezTo>
                        <a:pt x="593" y="204"/>
                        <a:pt x="1045" y="478"/>
                        <a:pt x="1522" y="680"/>
                      </a:cubicBezTo>
                      <a:cubicBezTo>
                        <a:pt x="1528" y="682"/>
                        <a:pt x="1534" y="683"/>
                        <a:pt x="1540" y="683"/>
                      </a:cubicBezTo>
                      <a:cubicBezTo>
                        <a:pt x="1599" y="683"/>
                        <a:pt x="1622" y="583"/>
                        <a:pt x="1557" y="561"/>
                      </a:cubicBezTo>
                      <a:cubicBezTo>
                        <a:pt x="1081" y="359"/>
                        <a:pt x="617" y="85"/>
                        <a:pt x="105" y="2"/>
                      </a:cubicBezTo>
                      <a:cubicBezTo>
                        <a:pt x="101" y="1"/>
                        <a:pt x="98" y="1"/>
                        <a:pt x="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4" name="Google Shape;2214;p69"/>
                <p:cNvSpPr/>
                <p:nvPr/>
              </p:nvSpPr>
              <p:spPr>
                <a:xfrm>
                  <a:off x="1038895" y="4344325"/>
                  <a:ext cx="62155" cy="25939"/>
                </a:xfrm>
                <a:custGeom>
                  <a:avLst/>
                  <a:gdLst/>
                  <a:ahLst/>
                  <a:cxnLst/>
                  <a:rect l="l" t="t" r="r" b="b"/>
                  <a:pathLst>
                    <a:path w="1627" h="679" extrusionOk="0">
                      <a:moveTo>
                        <a:pt x="83" y="1"/>
                      </a:moveTo>
                      <a:cubicBezTo>
                        <a:pt x="24" y="1"/>
                        <a:pt x="0" y="101"/>
                        <a:pt x="65" y="123"/>
                      </a:cubicBezTo>
                      <a:cubicBezTo>
                        <a:pt x="553" y="278"/>
                        <a:pt x="1053" y="421"/>
                        <a:pt x="1506" y="671"/>
                      </a:cubicBezTo>
                      <a:cubicBezTo>
                        <a:pt x="1516" y="676"/>
                        <a:pt x="1526" y="678"/>
                        <a:pt x="1535" y="678"/>
                      </a:cubicBezTo>
                      <a:cubicBezTo>
                        <a:pt x="1591" y="678"/>
                        <a:pt x="1627" y="594"/>
                        <a:pt x="1565" y="564"/>
                      </a:cubicBezTo>
                      <a:cubicBezTo>
                        <a:pt x="1113" y="302"/>
                        <a:pt x="601" y="171"/>
                        <a:pt x="101" y="4"/>
                      </a:cubicBezTo>
                      <a:cubicBezTo>
                        <a:pt x="94" y="2"/>
                        <a:pt x="88" y="1"/>
                        <a:pt x="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5" name="Google Shape;2215;p69"/>
                <p:cNvSpPr/>
                <p:nvPr/>
              </p:nvSpPr>
              <p:spPr>
                <a:xfrm>
                  <a:off x="1008064" y="4374238"/>
                  <a:ext cx="50083" cy="24641"/>
                </a:xfrm>
                <a:custGeom>
                  <a:avLst/>
                  <a:gdLst/>
                  <a:ahLst/>
                  <a:cxnLst/>
                  <a:rect l="l" t="t" r="r" b="b"/>
                  <a:pathLst>
                    <a:path w="1311" h="645" extrusionOk="0">
                      <a:moveTo>
                        <a:pt x="73" y="0"/>
                      </a:moveTo>
                      <a:cubicBezTo>
                        <a:pt x="19" y="0"/>
                        <a:pt x="0" y="95"/>
                        <a:pt x="63" y="126"/>
                      </a:cubicBezTo>
                      <a:cubicBezTo>
                        <a:pt x="265" y="197"/>
                        <a:pt x="467" y="245"/>
                        <a:pt x="658" y="316"/>
                      </a:cubicBezTo>
                      <a:cubicBezTo>
                        <a:pt x="860" y="364"/>
                        <a:pt x="1039" y="471"/>
                        <a:pt x="1170" y="614"/>
                      </a:cubicBezTo>
                      <a:cubicBezTo>
                        <a:pt x="1184" y="635"/>
                        <a:pt x="1204" y="644"/>
                        <a:pt x="1223" y="644"/>
                      </a:cubicBezTo>
                      <a:cubicBezTo>
                        <a:pt x="1268" y="644"/>
                        <a:pt x="1310" y="596"/>
                        <a:pt x="1277" y="555"/>
                      </a:cubicBezTo>
                      <a:lnTo>
                        <a:pt x="1289" y="555"/>
                      </a:lnTo>
                      <a:cubicBezTo>
                        <a:pt x="1134" y="400"/>
                        <a:pt x="956" y="281"/>
                        <a:pt x="741" y="209"/>
                      </a:cubicBezTo>
                      <a:cubicBezTo>
                        <a:pt x="527" y="138"/>
                        <a:pt x="313" y="78"/>
                        <a:pt x="98" y="7"/>
                      </a:cubicBezTo>
                      <a:cubicBezTo>
                        <a:pt x="89" y="2"/>
                        <a:pt x="81" y="0"/>
                        <a:pt x="7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6" name="Google Shape;2216;p69"/>
                <p:cNvSpPr/>
                <p:nvPr/>
              </p:nvSpPr>
              <p:spPr>
                <a:xfrm>
                  <a:off x="1181012" y="3796370"/>
                  <a:ext cx="294312" cy="86911"/>
                </a:xfrm>
                <a:custGeom>
                  <a:avLst/>
                  <a:gdLst/>
                  <a:ahLst/>
                  <a:cxnLst/>
                  <a:rect l="l" t="t" r="r" b="b"/>
                  <a:pathLst>
                    <a:path w="7704" h="2275" extrusionOk="0">
                      <a:moveTo>
                        <a:pt x="72" y="0"/>
                      </a:moveTo>
                      <a:cubicBezTo>
                        <a:pt x="0" y="12"/>
                        <a:pt x="0" y="119"/>
                        <a:pt x="72" y="119"/>
                      </a:cubicBezTo>
                      <a:lnTo>
                        <a:pt x="72" y="131"/>
                      </a:lnTo>
                      <a:cubicBezTo>
                        <a:pt x="115" y="131"/>
                        <a:pt x="159" y="130"/>
                        <a:pt x="202" y="130"/>
                      </a:cubicBezTo>
                      <a:cubicBezTo>
                        <a:pt x="1289" y="130"/>
                        <a:pt x="2364" y="273"/>
                        <a:pt x="3418" y="548"/>
                      </a:cubicBezTo>
                      <a:cubicBezTo>
                        <a:pt x="4441" y="798"/>
                        <a:pt x="5430" y="1143"/>
                        <a:pt x="6370" y="1584"/>
                      </a:cubicBezTo>
                      <a:cubicBezTo>
                        <a:pt x="6799" y="1786"/>
                        <a:pt x="7204" y="2012"/>
                        <a:pt x="7585" y="2262"/>
                      </a:cubicBezTo>
                      <a:cubicBezTo>
                        <a:pt x="7597" y="2271"/>
                        <a:pt x="7609" y="2274"/>
                        <a:pt x="7620" y="2274"/>
                      </a:cubicBezTo>
                      <a:cubicBezTo>
                        <a:pt x="7673" y="2274"/>
                        <a:pt x="7703" y="2194"/>
                        <a:pt x="7644" y="2155"/>
                      </a:cubicBezTo>
                      <a:cubicBezTo>
                        <a:pt x="6882" y="1667"/>
                        <a:pt x="6073" y="1274"/>
                        <a:pt x="5215" y="965"/>
                      </a:cubicBezTo>
                      <a:cubicBezTo>
                        <a:pt x="4156" y="572"/>
                        <a:pt x="3072" y="298"/>
                        <a:pt x="1953" y="131"/>
                      </a:cubicBezTo>
                      <a:cubicBezTo>
                        <a:pt x="1334" y="36"/>
                        <a:pt x="703" y="0"/>
                        <a:pt x="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7" name="Google Shape;2217;p69"/>
                <p:cNvSpPr/>
                <p:nvPr/>
              </p:nvSpPr>
              <p:spPr>
                <a:xfrm>
                  <a:off x="1393271" y="3763935"/>
                  <a:ext cx="33122" cy="11193"/>
                </a:xfrm>
                <a:custGeom>
                  <a:avLst/>
                  <a:gdLst/>
                  <a:ahLst/>
                  <a:cxnLst/>
                  <a:rect l="l" t="t" r="r" b="b"/>
                  <a:pathLst>
                    <a:path w="867" h="293" extrusionOk="0">
                      <a:moveTo>
                        <a:pt x="90" y="1"/>
                      </a:moveTo>
                      <a:cubicBezTo>
                        <a:pt x="23" y="1"/>
                        <a:pt x="0" y="101"/>
                        <a:pt x="76" y="123"/>
                      </a:cubicBezTo>
                      <a:lnTo>
                        <a:pt x="767" y="290"/>
                      </a:lnTo>
                      <a:cubicBezTo>
                        <a:pt x="773" y="292"/>
                        <a:pt x="779" y="293"/>
                        <a:pt x="785" y="293"/>
                      </a:cubicBezTo>
                      <a:cubicBezTo>
                        <a:pt x="844" y="293"/>
                        <a:pt x="866" y="192"/>
                        <a:pt x="790" y="170"/>
                      </a:cubicBezTo>
                      <a:lnTo>
                        <a:pt x="112" y="4"/>
                      </a:lnTo>
                      <a:cubicBezTo>
                        <a:pt x="104" y="2"/>
                        <a:pt x="97" y="1"/>
                        <a:pt x="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69"/>
                <p:cNvSpPr/>
                <p:nvPr/>
              </p:nvSpPr>
              <p:spPr>
                <a:xfrm>
                  <a:off x="1508073" y="3868689"/>
                  <a:ext cx="49090" cy="40762"/>
                </a:xfrm>
                <a:custGeom>
                  <a:avLst/>
                  <a:gdLst/>
                  <a:ahLst/>
                  <a:cxnLst/>
                  <a:rect l="l" t="t" r="r" b="b"/>
                  <a:pathLst>
                    <a:path w="1285" h="1067" extrusionOk="0">
                      <a:moveTo>
                        <a:pt x="83" y="0"/>
                      </a:moveTo>
                      <a:cubicBezTo>
                        <a:pt x="31" y="0"/>
                        <a:pt x="1" y="80"/>
                        <a:pt x="60" y="119"/>
                      </a:cubicBezTo>
                      <a:cubicBezTo>
                        <a:pt x="452" y="381"/>
                        <a:pt x="822" y="703"/>
                        <a:pt x="1155" y="1048"/>
                      </a:cubicBezTo>
                      <a:cubicBezTo>
                        <a:pt x="1168" y="1061"/>
                        <a:pt x="1183" y="1067"/>
                        <a:pt x="1196" y="1067"/>
                      </a:cubicBezTo>
                      <a:cubicBezTo>
                        <a:pt x="1244" y="1067"/>
                        <a:pt x="1285" y="999"/>
                        <a:pt x="1238" y="953"/>
                      </a:cubicBezTo>
                      <a:cubicBezTo>
                        <a:pt x="905" y="607"/>
                        <a:pt x="524" y="286"/>
                        <a:pt x="119" y="12"/>
                      </a:cubicBezTo>
                      <a:cubicBezTo>
                        <a:pt x="107" y="4"/>
                        <a:pt x="94" y="0"/>
                        <a:pt x="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19" name="Google Shape;2219;p69"/>
              <p:cNvSpPr/>
              <p:nvPr/>
            </p:nvSpPr>
            <p:spPr>
              <a:xfrm>
                <a:off x="1597660" y="3217049"/>
                <a:ext cx="582703" cy="367432"/>
              </a:xfrm>
              <a:custGeom>
                <a:avLst/>
                <a:gdLst/>
                <a:ahLst/>
                <a:cxnLst/>
                <a:rect l="l" t="t" r="r" b="b"/>
                <a:pathLst>
                  <a:path w="15253" h="9618" extrusionOk="0">
                    <a:moveTo>
                      <a:pt x="14882" y="1"/>
                    </a:moveTo>
                    <a:cubicBezTo>
                      <a:pt x="14813" y="1"/>
                      <a:pt x="14724" y="18"/>
                      <a:pt x="14610" y="55"/>
                    </a:cubicBezTo>
                    <a:cubicBezTo>
                      <a:pt x="14193" y="210"/>
                      <a:pt x="13812" y="436"/>
                      <a:pt x="13467" y="710"/>
                    </a:cubicBezTo>
                    <a:cubicBezTo>
                      <a:pt x="13097" y="972"/>
                      <a:pt x="12752" y="1258"/>
                      <a:pt x="12419" y="1555"/>
                    </a:cubicBezTo>
                    <a:cubicBezTo>
                      <a:pt x="12383" y="1591"/>
                      <a:pt x="12347" y="1615"/>
                      <a:pt x="12324" y="1651"/>
                    </a:cubicBezTo>
                    <a:cubicBezTo>
                      <a:pt x="12359" y="1293"/>
                      <a:pt x="12645" y="889"/>
                      <a:pt x="12443" y="543"/>
                    </a:cubicBezTo>
                    <a:cubicBezTo>
                      <a:pt x="12381" y="443"/>
                      <a:pt x="12311" y="401"/>
                      <a:pt x="12239" y="401"/>
                    </a:cubicBezTo>
                    <a:cubicBezTo>
                      <a:pt x="11957" y="401"/>
                      <a:pt x="11630" y="1019"/>
                      <a:pt x="11573" y="1246"/>
                    </a:cubicBezTo>
                    <a:cubicBezTo>
                      <a:pt x="11538" y="1448"/>
                      <a:pt x="11442" y="1651"/>
                      <a:pt x="11311" y="1817"/>
                    </a:cubicBezTo>
                    <a:cubicBezTo>
                      <a:pt x="11133" y="2032"/>
                      <a:pt x="10990" y="2174"/>
                      <a:pt x="10919" y="2460"/>
                    </a:cubicBezTo>
                    <a:cubicBezTo>
                      <a:pt x="10800" y="2877"/>
                      <a:pt x="10930" y="3246"/>
                      <a:pt x="10919" y="3663"/>
                    </a:cubicBezTo>
                    <a:cubicBezTo>
                      <a:pt x="10026" y="4710"/>
                      <a:pt x="7990" y="5949"/>
                      <a:pt x="7918" y="5996"/>
                    </a:cubicBezTo>
                    <a:cubicBezTo>
                      <a:pt x="7216" y="6473"/>
                      <a:pt x="6549" y="6377"/>
                      <a:pt x="5692" y="6401"/>
                    </a:cubicBezTo>
                    <a:cubicBezTo>
                      <a:pt x="5683" y="6401"/>
                      <a:pt x="5674" y="6401"/>
                      <a:pt x="5665" y="6401"/>
                    </a:cubicBezTo>
                    <a:cubicBezTo>
                      <a:pt x="4965" y="6401"/>
                      <a:pt x="2709" y="5959"/>
                      <a:pt x="2215" y="5853"/>
                    </a:cubicBezTo>
                    <a:cubicBezTo>
                      <a:pt x="1859" y="5782"/>
                      <a:pt x="1084" y="5470"/>
                      <a:pt x="554" y="5470"/>
                    </a:cubicBezTo>
                    <a:cubicBezTo>
                      <a:pt x="286" y="5470"/>
                      <a:pt x="80" y="5550"/>
                      <a:pt x="24" y="5782"/>
                    </a:cubicBezTo>
                    <a:cubicBezTo>
                      <a:pt x="1" y="5949"/>
                      <a:pt x="12" y="6115"/>
                      <a:pt x="72" y="6270"/>
                    </a:cubicBezTo>
                    <a:cubicBezTo>
                      <a:pt x="132" y="6473"/>
                      <a:pt x="203" y="6675"/>
                      <a:pt x="286" y="6877"/>
                    </a:cubicBezTo>
                    <a:cubicBezTo>
                      <a:pt x="572" y="7508"/>
                      <a:pt x="1024" y="8068"/>
                      <a:pt x="1596" y="8485"/>
                    </a:cubicBezTo>
                    <a:cubicBezTo>
                      <a:pt x="2072" y="8854"/>
                      <a:pt x="2739" y="9378"/>
                      <a:pt x="3322" y="9556"/>
                    </a:cubicBezTo>
                    <a:cubicBezTo>
                      <a:pt x="3493" y="9602"/>
                      <a:pt x="3686" y="9617"/>
                      <a:pt x="3887" y="9617"/>
                    </a:cubicBezTo>
                    <a:cubicBezTo>
                      <a:pt x="4262" y="9617"/>
                      <a:pt x="4664" y="9564"/>
                      <a:pt x="4989" y="9556"/>
                    </a:cubicBezTo>
                    <a:cubicBezTo>
                      <a:pt x="5954" y="9509"/>
                      <a:pt x="7097" y="9497"/>
                      <a:pt x="7990" y="9080"/>
                    </a:cubicBezTo>
                    <a:cubicBezTo>
                      <a:pt x="8775" y="8711"/>
                      <a:pt x="10871" y="6675"/>
                      <a:pt x="11562" y="5639"/>
                    </a:cubicBezTo>
                    <a:cubicBezTo>
                      <a:pt x="11966" y="5032"/>
                      <a:pt x="12835" y="4949"/>
                      <a:pt x="13395" y="4484"/>
                    </a:cubicBezTo>
                    <a:cubicBezTo>
                      <a:pt x="13990" y="3984"/>
                      <a:pt x="14800" y="2996"/>
                      <a:pt x="14919" y="2186"/>
                    </a:cubicBezTo>
                    <a:cubicBezTo>
                      <a:pt x="14955" y="1960"/>
                      <a:pt x="14919" y="1770"/>
                      <a:pt x="14967" y="1555"/>
                    </a:cubicBezTo>
                    <a:cubicBezTo>
                      <a:pt x="15014" y="1341"/>
                      <a:pt x="15229" y="984"/>
                      <a:pt x="14907" y="865"/>
                    </a:cubicBezTo>
                    <a:cubicBezTo>
                      <a:pt x="15038" y="483"/>
                      <a:pt x="15253" y="1"/>
                      <a:pt x="14882" y="1"/>
                    </a:cubicBezTo>
                    <a:close/>
                  </a:path>
                </a:pathLst>
              </a:custGeom>
              <a:solidFill>
                <a:srgbClr val="D599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0" name="Google Shape;2220;p69"/>
              <p:cNvSpPr/>
              <p:nvPr/>
            </p:nvSpPr>
            <p:spPr>
              <a:xfrm>
                <a:off x="2122009" y="3244593"/>
                <a:ext cx="47180" cy="59519"/>
              </a:xfrm>
              <a:custGeom>
                <a:avLst/>
                <a:gdLst/>
                <a:ahLst/>
                <a:cxnLst/>
                <a:rect l="l" t="t" r="r" b="b"/>
                <a:pathLst>
                  <a:path w="1235" h="1558" extrusionOk="0">
                    <a:moveTo>
                      <a:pt x="1145" y="1"/>
                    </a:moveTo>
                    <a:cubicBezTo>
                      <a:pt x="1126" y="1"/>
                      <a:pt x="1107" y="8"/>
                      <a:pt x="1093" y="25"/>
                    </a:cubicBezTo>
                    <a:cubicBezTo>
                      <a:pt x="724" y="490"/>
                      <a:pt x="462" y="1037"/>
                      <a:pt x="46" y="1454"/>
                    </a:cubicBezTo>
                    <a:cubicBezTo>
                      <a:pt x="0" y="1499"/>
                      <a:pt x="37" y="1558"/>
                      <a:pt x="84" y="1558"/>
                    </a:cubicBezTo>
                    <a:cubicBezTo>
                      <a:pt x="99" y="1558"/>
                      <a:pt x="114" y="1552"/>
                      <a:pt x="129" y="1537"/>
                    </a:cubicBezTo>
                    <a:cubicBezTo>
                      <a:pt x="557" y="1109"/>
                      <a:pt x="831" y="561"/>
                      <a:pt x="1200" y="85"/>
                    </a:cubicBezTo>
                    <a:cubicBezTo>
                      <a:pt x="1234" y="43"/>
                      <a:pt x="1190" y="1"/>
                      <a:pt x="11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1" name="Google Shape;2221;p69"/>
              <p:cNvSpPr/>
              <p:nvPr/>
            </p:nvSpPr>
            <p:spPr>
              <a:xfrm>
                <a:off x="2131670" y="3311489"/>
                <a:ext cx="3209" cy="15014"/>
              </a:xfrm>
              <a:custGeom>
                <a:avLst/>
                <a:gdLst/>
                <a:ahLst/>
                <a:cxnLst/>
                <a:rect l="l" t="t" r="r" b="b"/>
                <a:pathLst>
                  <a:path w="84" h="393" extrusionOk="0">
                    <a:moveTo>
                      <a:pt x="0" y="0"/>
                    </a:moveTo>
                    <a:lnTo>
                      <a:pt x="84" y="393"/>
                    </a:lnTo>
                    <a:cubicBezTo>
                      <a:pt x="72" y="262"/>
                      <a:pt x="48" y="131"/>
                      <a:pt x="0" y="0"/>
                    </a:cubicBezTo>
                    <a:close/>
                  </a:path>
                </a:pathLst>
              </a:custGeom>
              <a:solidFill>
                <a:srgbClr val="D599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2" name="Google Shape;2222;p69"/>
              <p:cNvSpPr/>
              <p:nvPr/>
            </p:nvSpPr>
            <p:spPr>
              <a:xfrm>
                <a:off x="2138780" y="3298728"/>
                <a:ext cx="15930" cy="17306"/>
              </a:xfrm>
              <a:custGeom>
                <a:avLst/>
                <a:gdLst/>
                <a:ahLst/>
                <a:cxnLst/>
                <a:rect l="l" t="t" r="r" b="b"/>
                <a:pathLst>
                  <a:path w="417" h="453" extrusionOk="0">
                    <a:moveTo>
                      <a:pt x="340" y="1"/>
                    </a:moveTo>
                    <a:cubicBezTo>
                      <a:pt x="321" y="1"/>
                      <a:pt x="301" y="14"/>
                      <a:pt x="285" y="37"/>
                    </a:cubicBezTo>
                    <a:lnTo>
                      <a:pt x="309" y="37"/>
                    </a:lnTo>
                    <a:cubicBezTo>
                      <a:pt x="285" y="61"/>
                      <a:pt x="261" y="97"/>
                      <a:pt x="249" y="120"/>
                    </a:cubicBezTo>
                    <a:lnTo>
                      <a:pt x="238" y="132"/>
                    </a:lnTo>
                    <a:cubicBezTo>
                      <a:pt x="226" y="132"/>
                      <a:pt x="226" y="144"/>
                      <a:pt x="226" y="156"/>
                    </a:cubicBezTo>
                    <a:lnTo>
                      <a:pt x="190" y="192"/>
                    </a:lnTo>
                    <a:cubicBezTo>
                      <a:pt x="130" y="251"/>
                      <a:pt x="83" y="311"/>
                      <a:pt x="35" y="370"/>
                    </a:cubicBezTo>
                    <a:cubicBezTo>
                      <a:pt x="0" y="405"/>
                      <a:pt x="61" y="452"/>
                      <a:pt x="105" y="452"/>
                    </a:cubicBezTo>
                    <a:cubicBezTo>
                      <a:pt x="122" y="452"/>
                      <a:pt x="136" y="446"/>
                      <a:pt x="142" y="430"/>
                    </a:cubicBezTo>
                    <a:lnTo>
                      <a:pt x="154" y="406"/>
                    </a:lnTo>
                    <a:lnTo>
                      <a:pt x="154" y="394"/>
                    </a:lnTo>
                    <a:lnTo>
                      <a:pt x="190" y="358"/>
                    </a:lnTo>
                    <a:lnTo>
                      <a:pt x="261" y="275"/>
                    </a:lnTo>
                    <a:cubicBezTo>
                      <a:pt x="309" y="216"/>
                      <a:pt x="357" y="156"/>
                      <a:pt x="392" y="97"/>
                    </a:cubicBezTo>
                    <a:cubicBezTo>
                      <a:pt x="416" y="61"/>
                      <a:pt x="404" y="25"/>
                      <a:pt x="369" y="13"/>
                    </a:cubicBezTo>
                    <a:cubicBezTo>
                      <a:pt x="360" y="5"/>
                      <a:pt x="350" y="1"/>
                      <a:pt x="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69"/>
              <p:cNvSpPr/>
              <p:nvPr/>
            </p:nvSpPr>
            <p:spPr>
              <a:xfrm>
                <a:off x="1553077" y="3406845"/>
                <a:ext cx="220658" cy="188186"/>
              </a:xfrm>
              <a:custGeom>
                <a:avLst/>
                <a:gdLst/>
                <a:ahLst/>
                <a:cxnLst/>
                <a:rect l="l" t="t" r="r" b="b"/>
                <a:pathLst>
                  <a:path w="5776" h="4926" extrusionOk="0">
                    <a:moveTo>
                      <a:pt x="1201" y="1"/>
                    </a:moveTo>
                    <a:cubicBezTo>
                      <a:pt x="1063" y="1"/>
                      <a:pt x="932" y="13"/>
                      <a:pt x="810" y="40"/>
                    </a:cubicBezTo>
                    <a:cubicBezTo>
                      <a:pt x="322" y="159"/>
                      <a:pt x="1" y="540"/>
                      <a:pt x="84" y="1421"/>
                    </a:cubicBezTo>
                    <a:cubicBezTo>
                      <a:pt x="167" y="2350"/>
                      <a:pt x="501" y="3314"/>
                      <a:pt x="1239" y="3874"/>
                    </a:cubicBezTo>
                    <a:cubicBezTo>
                      <a:pt x="1727" y="4231"/>
                      <a:pt x="2322" y="4386"/>
                      <a:pt x="2906" y="4529"/>
                    </a:cubicBezTo>
                    <a:cubicBezTo>
                      <a:pt x="3335" y="4634"/>
                      <a:pt x="3977" y="4926"/>
                      <a:pt x="4504" y="4926"/>
                    </a:cubicBezTo>
                    <a:cubicBezTo>
                      <a:pt x="4694" y="4926"/>
                      <a:pt x="4869" y="4888"/>
                      <a:pt x="5013" y="4791"/>
                    </a:cubicBezTo>
                    <a:cubicBezTo>
                      <a:pt x="5549" y="4422"/>
                      <a:pt x="5549" y="3445"/>
                      <a:pt x="5656" y="2909"/>
                    </a:cubicBezTo>
                    <a:cubicBezTo>
                      <a:pt x="5740" y="2421"/>
                      <a:pt x="5775" y="1945"/>
                      <a:pt x="5775" y="1457"/>
                    </a:cubicBezTo>
                    <a:cubicBezTo>
                      <a:pt x="5775" y="850"/>
                      <a:pt x="5632" y="957"/>
                      <a:pt x="5037" y="838"/>
                    </a:cubicBezTo>
                    <a:cubicBezTo>
                      <a:pt x="4358" y="683"/>
                      <a:pt x="3656" y="600"/>
                      <a:pt x="2989" y="385"/>
                    </a:cubicBezTo>
                    <a:cubicBezTo>
                      <a:pt x="2460" y="212"/>
                      <a:pt x="1777" y="1"/>
                      <a:pt x="120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5" name="תיבת טקסט 14">
            <a:extLst>
              <a:ext uri="{FF2B5EF4-FFF2-40B4-BE49-F238E27FC236}">
                <a16:creationId xmlns:a16="http://schemas.microsoft.com/office/drawing/2014/main" id="{2F341A1D-3D95-D260-7F72-D1B0AF77A9DC}"/>
              </a:ext>
            </a:extLst>
          </p:cNvPr>
          <p:cNvSpPr txBox="1"/>
          <p:nvPr/>
        </p:nvSpPr>
        <p:spPr>
          <a:xfrm>
            <a:off x="2779295" y="1471703"/>
            <a:ext cx="6036646" cy="3170099"/>
          </a:xfrm>
          <a:prstGeom prst="rect">
            <a:avLst/>
          </a:prstGeom>
          <a:noFill/>
        </p:spPr>
        <p:txBody>
          <a:bodyPr wrap="square">
            <a:spAutoFit/>
          </a:bodyPr>
          <a:lstStyle/>
          <a:p>
            <a:pPr marL="0" lvl="0" indent="0" algn="r" rtl="1">
              <a:spcBef>
                <a:spcPts val="0"/>
              </a:spcBef>
              <a:spcAft>
                <a:spcPts val="0"/>
              </a:spcAft>
              <a:buSzPts val="275"/>
              <a:buNone/>
            </a:pPr>
            <a:r>
              <a:rPr lang="he-IL" dirty="0">
                <a:latin typeface="Gan CLM" panose="02000803000000000000" pitchFamily="2" charset="-79"/>
                <a:cs typeface="Gan CLM" panose="02000803000000000000" pitchFamily="2" charset="-79"/>
                <a:sym typeface="Arial"/>
              </a:rPr>
              <a:t>כל קבוצה מקבלת נושא מסוים שעליה לחקור ללמוד ולסכם. הקבוצה בוחרת איך להציג את הנושא שלה בצורת מהדורת חדשות. לדוגמה: </a:t>
            </a:r>
          </a:p>
          <a:p>
            <a:pPr marL="457200" lvl="0" algn="r" rtl="1">
              <a:spcBef>
                <a:spcPts val="1200"/>
              </a:spcBef>
              <a:spcAft>
                <a:spcPts val="0"/>
              </a:spcAft>
              <a:buClrTx/>
              <a:buSzPct val="36000"/>
            </a:pPr>
            <a:r>
              <a:rPr lang="he-IL" dirty="0">
                <a:latin typeface="Gan CLM" panose="02000803000000000000" pitchFamily="2" charset="-79"/>
                <a:cs typeface="Gan CLM" panose="02000803000000000000" pitchFamily="2" charset="-79"/>
              </a:rPr>
              <a:t>- </a:t>
            </a:r>
            <a:r>
              <a:rPr lang="he-IL" dirty="0">
                <a:latin typeface="Gan CLM" panose="02000803000000000000" pitchFamily="2" charset="-79"/>
                <a:cs typeface="Gan CLM" panose="02000803000000000000" pitchFamily="2" charset="-79"/>
                <a:sym typeface="Arial"/>
              </a:rPr>
              <a:t>דיווח של כתב באולפן</a:t>
            </a:r>
          </a:p>
          <a:p>
            <a:pPr marL="457200" lvl="0" algn="r" rtl="1">
              <a:spcBef>
                <a:spcPts val="1200"/>
              </a:spcBef>
              <a:spcAft>
                <a:spcPts val="0"/>
              </a:spcAft>
              <a:buSzPts val="275"/>
            </a:pPr>
            <a:r>
              <a:rPr lang="he-IL" dirty="0">
                <a:latin typeface="Gan CLM" panose="02000803000000000000" pitchFamily="2" charset="-79"/>
                <a:cs typeface="Gan CLM" panose="02000803000000000000" pitchFamily="2" charset="-79"/>
                <a:sym typeface="Arial"/>
              </a:rPr>
              <a:t>- דיווח של כתב מהשטח</a:t>
            </a:r>
          </a:p>
          <a:p>
            <a:pPr marL="457200" lvl="0" algn="r" rtl="1">
              <a:spcBef>
                <a:spcPts val="1200"/>
              </a:spcBef>
              <a:spcAft>
                <a:spcPts val="0"/>
              </a:spcAft>
              <a:buSzPts val="275"/>
            </a:pPr>
            <a:r>
              <a:rPr lang="he-IL" dirty="0">
                <a:latin typeface="Gan CLM" panose="02000803000000000000" pitchFamily="2" charset="-79"/>
                <a:cs typeface="Gan CLM" panose="02000803000000000000" pitchFamily="2" charset="-79"/>
              </a:rPr>
              <a:t>- </a:t>
            </a:r>
            <a:r>
              <a:rPr lang="he-IL" dirty="0">
                <a:latin typeface="Gan CLM" panose="02000803000000000000" pitchFamily="2" charset="-79"/>
                <a:cs typeface="Gan CLM" panose="02000803000000000000" pitchFamily="2" charset="-79"/>
                <a:sym typeface="Arial"/>
              </a:rPr>
              <a:t>ראיונות של "עוברי אורח" ברחוב</a:t>
            </a:r>
          </a:p>
          <a:p>
            <a:pPr marL="457200" lvl="0" algn="r" rtl="1">
              <a:spcBef>
                <a:spcPts val="1200"/>
              </a:spcBef>
              <a:spcAft>
                <a:spcPts val="0"/>
              </a:spcAft>
              <a:buSzPts val="275"/>
            </a:pPr>
            <a:r>
              <a:rPr lang="he-IL" dirty="0">
                <a:latin typeface="Gan CLM" panose="02000803000000000000" pitchFamily="2" charset="-79"/>
                <a:cs typeface="Gan CLM" panose="02000803000000000000" pitchFamily="2" charset="-79"/>
                <a:sym typeface="Arial"/>
              </a:rPr>
              <a:t>- שאלון בנושא הרגלים המשפיעים על אקלים כדור הארץ </a:t>
            </a:r>
          </a:p>
          <a:p>
            <a:pPr marL="0" lvl="0" indent="0" algn="r" rtl="1">
              <a:spcBef>
                <a:spcPts val="1200"/>
              </a:spcBef>
              <a:spcAft>
                <a:spcPts val="0"/>
              </a:spcAft>
              <a:buSzPts val="275"/>
              <a:buNone/>
            </a:pPr>
            <a:r>
              <a:rPr lang="he-IL" b="1" dirty="0">
                <a:latin typeface="Gan CLM" panose="02000803000000000000" pitchFamily="2" charset="-79"/>
                <a:cs typeface="Gan CLM" panose="02000803000000000000" pitchFamily="2" charset="-79"/>
                <a:sym typeface="Arial"/>
              </a:rPr>
              <a:t>בוחרים מנחה</a:t>
            </a:r>
            <a:r>
              <a:rPr lang="he-IL" dirty="0">
                <a:latin typeface="Gan CLM" panose="02000803000000000000" pitchFamily="2" charset="-79"/>
                <a:cs typeface="Gan CLM" panose="02000803000000000000" pitchFamily="2" charset="-79"/>
                <a:sym typeface="Arial"/>
              </a:rPr>
              <a:t> למהדורה שבאחריותו לכתוב את דברי הקישור, להציג את הכתב/ת ואת הנושא על מנת ליצור רצף של המהדורה.</a:t>
            </a:r>
          </a:p>
          <a:p>
            <a:pPr marL="0" lvl="0" indent="0" algn="r" rtl="1">
              <a:spcBef>
                <a:spcPts val="1200"/>
              </a:spcBef>
              <a:spcAft>
                <a:spcPts val="1200"/>
              </a:spcAft>
              <a:buSzPts val="275"/>
              <a:buNone/>
            </a:pPr>
            <a:r>
              <a:rPr lang="he-IL" dirty="0">
                <a:latin typeface="Gan CLM" panose="02000803000000000000" pitchFamily="2" charset="-79"/>
                <a:cs typeface="Gan CLM" panose="02000803000000000000" pitchFamily="2" charset="-79"/>
                <a:sym typeface="Arial"/>
              </a:rPr>
              <a:t>5 תלמידים בקבוצה </a:t>
            </a:r>
            <a:endParaRPr lang="he-IL" dirty="0">
              <a:latin typeface="Gan CLM" panose="02000803000000000000" pitchFamily="2" charset="-79"/>
              <a:cs typeface="Gan CLM" panose="02000803000000000000" pitchFamily="2" charset="-79"/>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a:extLst>
              <a:ext uri="{FF2B5EF4-FFF2-40B4-BE49-F238E27FC236}">
                <a16:creationId xmlns:a16="http://schemas.microsoft.com/office/drawing/2014/main" id="{CD962CFF-D4DB-2978-A8A7-1567A88FA82A}"/>
              </a:ext>
            </a:extLst>
          </p:cNvPr>
          <p:cNvSpPr>
            <a:spLocks noGrp="1"/>
          </p:cNvSpPr>
          <p:nvPr>
            <p:ph type="title" idx="2"/>
          </p:nvPr>
        </p:nvSpPr>
        <p:spPr>
          <a:xfrm>
            <a:off x="609599" y="620486"/>
            <a:ext cx="7358743" cy="390920"/>
          </a:xfrm>
        </p:spPr>
        <p:txBody>
          <a:bodyPr/>
          <a:lstStyle/>
          <a:p>
            <a:pPr algn="r"/>
            <a:r>
              <a:rPr lang="he-IL" sz="1800" b="1" i="0" u="none" strike="noStrike" dirty="0">
                <a:solidFill>
                  <a:srgbClr val="000000"/>
                </a:solidFill>
                <a:effectLst/>
                <a:latin typeface="Playfair Display" pitchFamily="2" charset="0"/>
              </a:rPr>
              <a:t>התמעטות גשמים</a:t>
            </a:r>
            <a:endParaRPr lang="he-IL" dirty="0"/>
          </a:p>
        </p:txBody>
      </p:sp>
      <p:sp>
        <p:nvSpPr>
          <p:cNvPr id="4" name="כותרת 3">
            <a:extLst>
              <a:ext uri="{FF2B5EF4-FFF2-40B4-BE49-F238E27FC236}">
                <a16:creationId xmlns:a16="http://schemas.microsoft.com/office/drawing/2014/main" id="{DC76F316-4A88-2BBE-B188-A276B35B4A82}"/>
              </a:ext>
            </a:extLst>
          </p:cNvPr>
          <p:cNvSpPr>
            <a:spLocks noGrp="1"/>
          </p:cNvSpPr>
          <p:nvPr>
            <p:ph type="title" idx="3"/>
          </p:nvPr>
        </p:nvSpPr>
        <p:spPr>
          <a:xfrm>
            <a:off x="478971" y="1175658"/>
            <a:ext cx="7728858" cy="914400"/>
          </a:xfrm>
        </p:spPr>
        <p:txBody>
          <a:bodyPr/>
          <a:lstStyle/>
          <a:p>
            <a:pPr algn="r" rtl="1"/>
            <a:r>
              <a:rPr lang="he-IL" sz="1800" b="0" i="0" u="none" strike="noStrike" dirty="0">
                <a:solidFill>
                  <a:srgbClr val="000000"/>
                </a:solidFill>
                <a:effectLst/>
                <a:latin typeface="Playfair Display" pitchFamily="2" charset="0"/>
              </a:rPr>
              <a:t>מי הראשונים להיפגע מהתמעטות הגשמים והתארכות הבצורות? אילו אוכלוסיות בארץ יפגעו יותר מהר? מה הקשר של מיקומה של ישראל להתמעטות המשקעים? איך זה קשור לתופעת "</a:t>
            </a:r>
            <a:r>
              <a:rPr lang="he-IL" sz="1800" b="0" i="0" u="none" strike="noStrike" dirty="0" err="1">
                <a:solidFill>
                  <a:srgbClr val="000000"/>
                </a:solidFill>
                <a:effectLst/>
                <a:latin typeface="Playfair Display" pitchFamily="2" charset="0"/>
              </a:rPr>
              <a:t>המידבור</a:t>
            </a:r>
            <a:r>
              <a:rPr lang="he-IL" sz="1800" b="0" i="0" u="none" strike="noStrike" dirty="0">
                <a:solidFill>
                  <a:srgbClr val="000000"/>
                </a:solidFill>
                <a:effectLst/>
                <a:latin typeface="Playfair Display" pitchFamily="2" charset="0"/>
              </a:rPr>
              <a:t>" )</a:t>
            </a:r>
            <a:r>
              <a:rPr lang="en" sz="1800" b="0" i="0" u="none" strike="noStrike" dirty="0">
                <a:solidFill>
                  <a:srgbClr val="000000"/>
                </a:solidFill>
                <a:effectLst/>
                <a:latin typeface="Playfair Display" pitchFamily="2" charset="0"/>
              </a:rPr>
              <a:t>desertification ?)</a:t>
            </a:r>
            <a:r>
              <a:rPr lang="he-IL" sz="1800" b="0" i="0" u="none" strike="noStrike" dirty="0">
                <a:solidFill>
                  <a:srgbClr val="000000"/>
                </a:solidFill>
                <a:effectLst/>
                <a:latin typeface="Playfair Display" pitchFamily="2" charset="0"/>
              </a:rPr>
              <a:t>איך זה ישפיע על החקלאות? איך זה ישפיע על מחירי המזון? איך זה ישפיע על עולם הטבע? האם לישראל צפויה להיות</a:t>
            </a:r>
            <a:br>
              <a:rPr lang="he-IL" sz="1800" b="0" i="0" u="none" strike="noStrike" dirty="0">
                <a:solidFill>
                  <a:srgbClr val="000000"/>
                </a:solidFill>
                <a:effectLst/>
                <a:latin typeface="Playfair Display" pitchFamily="2" charset="0"/>
              </a:rPr>
            </a:br>
            <a:endParaRPr lang="he-IL" dirty="0"/>
          </a:p>
        </p:txBody>
      </p:sp>
      <p:sp>
        <p:nvSpPr>
          <p:cNvPr id="5" name="כותרת 4">
            <a:extLst>
              <a:ext uri="{FF2B5EF4-FFF2-40B4-BE49-F238E27FC236}">
                <a16:creationId xmlns:a16="http://schemas.microsoft.com/office/drawing/2014/main" id="{2DE7C8DE-F88D-6D69-DA8A-F26DCC311E38}"/>
              </a:ext>
            </a:extLst>
          </p:cNvPr>
          <p:cNvSpPr>
            <a:spLocks noGrp="1"/>
          </p:cNvSpPr>
          <p:nvPr>
            <p:ph type="title" idx="4"/>
          </p:nvPr>
        </p:nvSpPr>
        <p:spPr>
          <a:xfrm>
            <a:off x="283029" y="2377798"/>
            <a:ext cx="7924800" cy="531600"/>
          </a:xfrm>
        </p:spPr>
        <p:txBody>
          <a:bodyPr/>
          <a:lstStyle/>
          <a:p>
            <a:pPr marR="0" algn="r" rtl="1">
              <a:lnSpc>
                <a:spcPct val="100000"/>
              </a:lnSpc>
              <a:spcBef>
                <a:spcPts val="0"/>
              </a:spcBef>
              <a:spcAft>
                <a:spcPts val="0"/>
              </a:spcAft>
              <a:buClr>
                <a:schemeClr val="dk1"/>
              </a:buClr>
              <a:buSzPts val="2000"/>
              <a:buFont typeface="Poppins"/>
              <a:buNone/>
            </a:pPr>
            <a:r>
              <a:rPr lang="he-IL" sz="1800" i="0" u="none" strike="noStrike" dirty="0">
                <a:solidFill>
                  <a:srgbClr val="000000"/>
                </a:solidFill>
                <a:effectLst/>
                <a:latin typeface="Playfair Display" pitchFamily="2" charset="0"/>
              </a:rPr>
              <a:t> הקצנה באירועי מזג אוויר קיצוניים</a:t>
            </a:r>
            <a:endParaRPr lang="he-IL" dirty="0"/>
          </a:p>
        </p:txBody>
      </p:sp>
      <p:sp>
        <p:nvSpPr>
          <p:cNvPr id="6" name="כותרת 5">
            <a:extLst>
              <a:ext uri="{FF2B5EF4-FFF2-40B4-BE49-F238E27FC236}">
                <a16:creationId xmlns:a16="http://schemas.microsoft.com/office/drawing/2014/main" id="{711E6572-A818-2F21-C312-F97BFA1B6B1D}"/>
              </a:ext>
            </a:extLst>
          </p:cNvPr>
          <p:cNvSpPr>
            <a:spLocks noGrp="1"/>
          </p:cNvSpPr>
          <p:nvPr>
            <p:ph type="title" idx="5"/>
          </p:nvPr>
        </p:nvSpPr>
        <p:spPr>
          <a:xfrm>
            <a:off x="609600" y="2790519"/>
            <a:ext cx="7598230" cy="1955652"/>
          </a:xfrm>
        </p:spPr>
        <p:txBody>
          <a:bodyPr/>
          <a:lstStyle/>
          <a:p>
            <a:pPr marR="0" algn="r" rtl="1">
              <a:lnSpc>
                <a:spcPct val="100000"/>
              </a:lnSpc>
              <a:spcBef>
                <a:spcPts val="0"/>
              </a:spcBef>
              <a:spcAft>
                <a:spcPts val="0"/>
              </a:spcAft>
              <a:buClr>
                <a:schemeClr val="dk1"/>
              </a:buClr>
              <a:buSzPts val="1400"/>
              <a:buFont typeface="Nunito"/>
              <a:buNone/>
            </a:pPr>
            <a:r>
              <a:rPr lang="he-IL" sz="1800" b="1" i="0" u="none" strike="noStrike" dirty="0">
                <a:solidFill>
                  <a:srgbClr val="000000"/>
                </a:solidFill>
                <a:effectLst/>
                <a:latin typeface="Playfair Display" pitchFamily="2" charset="0"/>
              </a:rPr>
              <a:t>שריפות פרא</a:t>
            </a:r>
            <a:br>
              <a:rPr lang="he-IL" sz="1800" b="1" i="0" u="none" strike="noStrike" dirty="0">
                <a:solidFill>
                  <a:srgbClr val="000000"/>
                </a:solidFill>
                <a:effectLst/>
                <a:latin typeface="Playfair Display" pitchFamily="2" charset="0"/>
              </a:rPr>
            </a:br>
            <a:r>
              <a:rPr lang="he-IL" sz="1800" b="1" i="0" u="none" strike="noStrike" dirty="0">
                <a:solidFill>
                  <a:srgbClr val="000000"/>
                </a:solidFill>
                <a:effectLst/>
                <a:latin typeface="Playfair Display" pitchFamily="2" charset="0"/>
              </a:rPr>
              <a:t>עלייה בריכוז גזי החממה באטמוספירה</a:t>
            </a:r>
            <a:br>
              <a:rPr lang="he-IL" sz="1800" b="1" i="0" u="none" strike="noStrike" dirty="0">
                <a:solidFill>
                  <a:srgbClr val="000000"/>
                </a:solidFill>
                <a:effectLst/>
                <a:latin typeface="Playfair Display" pitchFamily="2" charset="0"/>
              </a:rPr>
            </a:br>
            <a:r>
              <a:rPr lang="he-IL" sz="1800" b="1" i="0" u="none" strike="noStrike" dirty="0">
                <a:solidFill>
                  <a:srgbClr val="000000"/>
                </a:solidFill>
                <a:effectLst/>
                <a:latin typeface="Playfair Display" pitchFamily="2" charset="0"/>
              </a:rPr>
              <a:t>ההתחממות ושריפת דלקי מאובנים (פחם, נפט , גז מחצבים</a:t>
            </a:r>
            <a:br>
              <a:rPr lang="he-IL" sz="1800" b="1" i="0" u="none" strike="noStrike" dirty="0">
                <a:solidFill>
                  <a:srgbClr val="000000"/>
                </a:solidFill>
                <a:effectLst/>
                <a:latin typeface="Playfair Display" pitchFamily="2" charset="0"/>
              </a:rPr>
            </a:br>
            <a:r>
              <a:rPr lang="he-IL" sz="1800" b="1" i="0" u="none" strike="noStrike" dirty="0">
                <a:solidFill>
                  <a:srgbClr val="000000"/>
                </a:solidFill>
                <a:effectLst/>
                <a:latin typeface="Playfair Display" pitchFamily="2" charset="0"/>
              </a:rPr>
              <a:t>כריתת יערות העד </a:t>
            </a:r>
            <a:br>
              <a:rPr lang="he-IL" sz="1800" b="1" i="0" u="none" strike="noStrike" dirty="0">
                <a:solidFill>
                  <a:srgbClr val="000000"/>
                </a:solidFill>
                <a:effectLst/>
                <a:latin typeface="Playfair Display" pitchFamily="2" charset="0"/>
              </a:rPr>
            </a:br>
            <a:r>
              <a:rPr lang="he-IL" sz="1800" b="1" i="0" u="none" strike="noStrike" dirty="0">
                <a:solidFill>
                  <a:srgbClr val="000000"/>
                </a:solidFill>
                <a:effectLst/>
                <a:latin typeface="Playfair Display" pitchFamily="2" charset="0"/>
              </a:rPr>
              <a:t>אנרגיות מתחדשות ונקיות – על מנת לעצור את המשך ההתחממות הגלובלית יש לצמצם באופן דרסטי את השימוש בדלק מאובנים ולעבור לאנרגיות מתחדשות ונקיות .</a:t>
            </a:r>
            <a:br>
              <a:rPr lang="he-IL" sz="1800" b="1" i="0" u="none" strike="noStrike" dirty="0">
                <a:solidFill>
                  <a:srgbClr val="000000"/>
                </a:solidFill>
                <a:effectLst/>
                <a:latin typeface="Playfair Display" pitchFamily="2" charset="0"/>
              </a:rPr>
            </a:br>
            <a:br>
              <a:rPr lang="he-IL" sz="1800" b="1" i="0" u="none" strike="noStrike" dirty="0">
                <a:solidFill>
                  <a:srgbClr val="000000"/>
                </a:solidFill>
                <a:effectLst/>
                <a:latin typeface="Playfair Display" pitchFamily="2" charset="0"/>
              </a:rPr>
            </a:br>
            <a:br>
              <a:rPr lang="he-IL" sz="1800" b="1" i="0" u="none" strike="noStrike" dirty="0">
                <a:solidFill>
                  <a:srgbClr val="000000"/>
                </a:solidFill>
                <a:effectLst/>
                <a:latin typeface="Playfair Display" pitchFamily="2" charset="0"/>
              </a:rPr>
            </a:br>
            <a:endParaRPr lang="he-IL" b="1" dirty="0"/>
          </a:p>
        </p:txBody>
      </p:sp>
    </p:spTree>
    <p:extLst>
      <p:ext uri="{BB962C8B-B14F-4D97-AF65-F5344CB8AC3E}">
        <p14:creationId xmlns:p14="http://schemas.microsoft.com/office/powerpoint/2010/main" val="1584350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a:extLst>
              <a:ext uri="{FF2B5EF4-FFF2-40B4-BE49-F238E27FC236}">
                <a16:creationId xmlns:a16="http://schemas.microsoft.com/office/drawing/2014/main" id="{0966C5AA-1ED2-3855-8727-2230C689DA8F}"/>
              </a:ext>
            </a:extLst>
          </p:cNvPr>
          <p:cNvSpPr>
            <a:spLocks noGrp="1"/>
          </p:cNvSpPr>
          <p:nvPr>
            <p:ph type="title" idx="2"/>
          </p:nvPr>
        </p:nvSpPr>
        <p:spPr>
          <a:xfrm>
            <a:off x="884100" y="374390"/>
            <a:ext cx="7375800" cy="1012369"/>
          </a:xfrm>
        </p:spPr>
        <p:txBody>
          <a:bodyPr/>
          <a:lstStyle/>
          <a:p>
            <a:pPr marR="0" algn="r" rtl="1">
              <a:lnSpc>
                <a:spcPct val="100000"/>
              </a:lnSpc>
              <a:spcBef>
                <a:spcPts val="0"/>
              </a:spcBef>
              <a:spcAft>
                <a:spcPts val="0"/>
              </a:spcAft>
              <a:buClr>
                <a:schemeClr val="dk1"/>
              </a:buClr>
              <a:buSzPts val="2000"/>
              <a:buFont typeface="Poppins"/>
              <a:buNone/>
            </a:pPr>
            <a:r>
              <a:rPr lang="he-IL" sz="1800" b="1" i="0" u="none" strike="noStrike" dirty="0">
                <a:solidFill>
                  <a:srgbClr val="000000"/>
                </a:solidFill>
                <a:effectLst/>
                <a:latin typeface="Playfair Display" pitchFamily="2" charset="0"/>
              </a:rPr>
              <a:t>גלי חום</a:t>
            </a:r>
            <a:endParaRPr lang="he-IL" dirty="0"/>
          </a:p>
        </p:txBody>
      </p:sp>
      <p:sp>
        <p:nvSpPr>
          <p:cNvPr id="4" name="כותרת 3">
            <a:extLst>
              <a:ext uri="{FF2B5EF4-FFF2-40B4-BE49-F238E27FC236}">
                <a16:creationId xmlns:a16="http://schemas.microsoft.com/office/drawing/2014/main" id="{BE46C910-4430-AF06-9985-5D37C69FDC40}"/>
              </a:ext>
            </a:extLst>
          </p:cNvPr>
          <p:cNvSpPr>
            <a:spLocks noGrp="1"/>
          </p:cNvSpPr>
          <p:nvPr>
            <p:ph type="title" idx="3"/>
          </p:nvPr>
        </p:nvSpPr>
        <p:spPr>
          <a:xfrm>
            <a:off x="424544" y="1386759"/>
            <a:ext cx="7835356" cy="1012369"/>
          </a:xfrm>
        </p:spPr>
        <p:txBody>
          <a:bodyPr/>
          <a:lstStyle/>
          <a:p>
            <a:pPr algn="r" rtl="1"/>
            <a:r>
              <a:rPr lang="he-IL" sz="1800" b="0" i="0" u="none" strike="noStrike" dirty="0">
                <a:solidFill>
                  <a:srgbClr val="000000"/>
                </a:solidFill>
                <a:effectLst/>
                <a:latin typeface="Playfair Display" pitchFamily="2" charset="0"/>
              </a:rPr>
              <a:t>ההתחממות הגלובלית גורמת לשינויים אקלימיים באופן שמעמיד בסכנה את המשך החיים על פני כדור הארץ כמו שאנו מכירים כיום. אחת התופעות היא גלי חום שמתארכים והופכים תכופים וקשים יותר. מה קורה היום מבחינת גלי החום בעולם? מה קרה בגל החום באירופה ב-2003 ?מי האוכלוסיות שצפויות להיות הכי מושפעות מגלי החום בארץ? מה צופים המדענים על גלי החום בישראל ובעולם?</a:t>
            </a:r>
            <a:br>
              <a:rPr lang="he-IL" sz="1800" b="0" i="0" u="none" strike="noStrike" dirty="0">
                <a:solidFill>
                  <a:srgbClr val="000000"/>
                </a:solidFill>
                <a:effectLst/>
                <a:latin typeface="Playfair Display" pitchFamily="2" charset="0"/>
              </a:rPr>
            </a:br>
            <a:br>
              <a:rPr lang="he-IL" sz="1800" b="0" i="0" u="none" strike="noStrike" dirty="0">
                <a:solidFill>
                  <a:srgbClr val="000000"/>
                </a:solidFill>
                <a:effectLst/>
                <a:latin typeface="Playfair Display" pitchFamily="2" charset="0"/>
              </a:rPr>
            </a:br>
            <a:r>
              <a:rPr lang="he-IL" sz="1800" b="0" i="0" u="none" strike="noStrike" dirty="0">
                <a:solidFill>
                  <a:srgbClr val="000000"/>
                </a:solidFill>
                <a:effectLst/>
                <a:latin typeface="Playfair Display" pitchFamily="2" charset="0"/>
              </a:rPr>
              <a:t> .</a:t>
            </a:r>
            <a:br>
              <a:rPr lang="he-IL" sz="1800" b="0" i="0" u="none" strike="noStrike" dirty="0">
                <a:solidFill>
                  <a:srgbClr val="000000"/>
                </a:solidFill>
                <a:effectLst/>
                <a:latin typeface="Playfair Display" pitchFamily="2" charset="0"/>
              </a:rPr>
            </a:br>
            <a:endParaRPr lang="he-IL" dirty="0"/>
          </a:p>
        </p:txBody>
      </p:sp>
      <p:sp>
        <p:nvSpPr>
          <p:cNvPr id="5" name="כותרת 4">
            <a:extLst>
              <a:ext uri="{FF2B5EF4-FFF2-40B4-BE49-F238E27FC236}">
                <a16:creationId xmlns:a16="http://schemas.microsoft.com/office/drawing/2014/main" id="{5FDEA355-3C44-5382-3BDE-E722A108EA59}"/>
              </a:ext>
            </a:extLst>
          </p:cNvPr>
          <p:cNvSpPr>
            <a:spLocks noGrp="1"/>
          </p:cNvSpPr>
          <p:nvPr>
            <p:ph type="title" idx="4"/>
          </p:nvPr>
        </p:nvSpPr>
        <p:spPr>
          <a:xfrm>
            <a:off x="1713174" y="3026031"/>
            <a:ext cx="6546726" cy="413855"/>
          </a:xfrm>
        </p:spPr>
        <p:txBody>
          <a:bodyPr/>
          <a:lstStyle/>
          <a:p>
            <a:pPr marR="0" algn="r" rtl="1">
              <a:lnSpc>
                <a:spcPct val="100000"/>
              </a:lnSpc>
              <a:spcBef>
                <a:spcPts val="0"/>
              </a:spcBef>
              <a:spcAft>
                <a:spcPts val="0"/>
              </a:spcAft>
              <a:buClr>
                <a:schemeClr val="dk1"/>
              </a:buClr>
              <a:buSzPts val="2000"/>
              <a:buFont typeface="Poppins"/>
              <a:buNone/>
            </a:pPr>
            <a:r>
              <a:rPr lang="he-IL" dirty="0"/>
              <a:t>הפשרת הקרחונים</a:t>
            </a:r>
          </a:p>
        </p:txBody>
      </p:sp>
      <p:sp>
        <p:nvSpPr>
          <p:cNvPr id="6" name="כותרת 5">
            <a:extLst>
              <a:ext uri="{FF2B5EF4-FFF2-40B4-BE49-F238E27FC236}">
                <a16:creationId xmlns:a16="http://schemas.microsoft.com/office/drawing/2014/main" id="{CF4D69B4-21CA-6E5E-5026-0B17C340E183}"/>
              </a:ext>
            </a:extLst>
          </p:cNvPr>
          <p:cNvSpPr>
            <a:spLocks noGrp="1"/>
          </p:cNvSpPr>
          <p:nvPr>
            <p:ph type="title" idx="5"/>
          </p:nvPr>
        </p:nvSpPr>
        <p:spPr>
          <a:xfrm>
            <a:off x="424544" y="3026031"/>
            <a:ext cx="8022770" cy="1426225"/>
          </a:xfrm>
        </p:spPr>
        <p:txBody>
          <a:bodyPr/>
          <a:lstStyle/>
          <a:p>
            <a:pPr marR="0" algn="r" rtl="1">
              <a:lnSpc>
                <a:spcPct val="100000"/>
              </a:lnSpc>
              <a:spcBef>
                <a:spcPts val="0"/>
              </a:spcBef>
              <a:spcAft>
                <a:spcPts val="0"/>
              </a:spcAft>
              <a:buClr>
                <a:schemeClr val="dk1"/>
              </a:buClr>
              <a:buSzPts val="1400"/>
              <a:buFont typeface="Nunito"/>
              <a:buNone/>
            </a:pPr>
            <a:br>
              <a:rPr lang="he-IL" sz="1800" b="0" i="0" u="none" strike="noStrike" dirty="0">
                <a:solidFill>
                  <a:srgbClr val="000000"/>
                </a:solidFill>
                <a:effectLst/>
                <a:latin typeface="Playfair Display" pitchFamily="2" charset="0"/>
              </a:rPr>
            </a:br>
            <a:r>
              <a:rPr lang="he-IL" sz="1800" b="0" i="0" u="none" strike="noStrike" dirty="0">
                <a:solidFill>
                  <a:srgbClr val="000000"/>
                </a:solidFill>
                <a:effectLst/>
                <a:latin typeface="Playfair Display" pitchFamily="2" charset="0"/>
              </a:rPr>
              <a:t> </a:t>
            </a:r>
            <a:r>
              <a:rPr lang="he-IL" sz="1800" i="0" u="none" strike="noStrike" dirty="0">
                <a:solidFill>
                  <a:srgbClr val="000000"/>
                </a:solidFill>
                <a:effectLst/>
                <a:latin typeface="Playfair Display" pitchFamily="2" charset="0"/>
              </a:rPr>
              <a:t>הפשרת הקרחונים </a:t>
            </a:r>
            <a:r>
              <a:rPr lang="he-IL" sz="1800" b="0" i="0" u="none" strike="noStrike" dirty="0">
                <a:solidFill>
                  <a:srgbClr val="000000"/>
                </a:solidFill>
                <a:effectLst/>
                <a:latin typeface="Playfair Display" pitchFamily="2" charset="0"/>
              </a:rPr>
              <a:t>ועליית מפלס פני הים - מה ההבדל בין קרחונים ימיים לקרחונים יבשתיים? מי מהם תורם ישירות לעליית מפלס פני הים ומי תורם בעקיפין? מהו אפקט האלבדו? מה קורה בעקבות אובדן שטחי הקרח הלבנים ואיך זה ישפיע על המשך ההתחממות הגלובלית? בכמה צפוי מפלס פני הים לעלות אם לא נעצור את מגמת ההתחממות? על מי ועל מה תשפיע עליית המפלס? כמה אנשים חיים על קו החוף בעולם? מלבד הפשרת הקרחונים, יש עוד סיבה מרכזית לעליית מפלס פני הים. מהי? </a:t>
            </a:r>
            <a:endParaRPr lang="he-IL" dirty="0"/>
          </a:p>
        </p:txBody>
      </p:sp>
    </p:spTree>
    <p:extLst>
      <p:ext uri="{BB962C8B-B14F-4D97-AF65-F5344CB8AC3E}">
        <p14:creationId xmlns:p14="http://schemas.microsoft.com/office/powerpoint/2010/main" val="566172343"/>
      </p:ext>
    </p:extLst>
  </p:cSld>
  <p:clrMapOvr>
    <a:masterClrMapping/>
  </p:clrMapOvr>
</p:sld>
</file>

<file path=ppt/theme/theme1.xml><?xml version="1.0" encoding="utf-8"?>
<a:theme xmlns:a="http://schemas.openxmlformats.org/drawingml/2006/main" name="Réchauffement climatique vs changement climatique by Slidesgo">
  <a:themeElements>
    <a:clrScheme name="Simple Light">
      <a:dk1>
        <a:srgbClr val="272727"/>
      </a:dk1>
      <a:lt1>
        <a:srgbClr val="F9B550"/>
      </a:lt1>
      <a:dk2>
        <a:srgbClr val="5F5B52"/>
      </a:dk2>
      <a:lt2>
        <a:srgbClr val="FFFFFF"/>
      </a:lt2>
      <a:accent1>
        <a:srgbClr val="B04428"/>
      </a:accent1>
      <a:accent2>
        <a:srgbClr val="EC5F44"/>
      </a:accent2>
      <a:accent3>
        <a:srgbClr val="85B940"/>
      </a:accent3>
      <a:accent4>
        <a:srgbClr val="7ECCCC"/>
      </a:accent4>
      <a:accent5>
        <a:srgbClr val="ECE8D7"/>
      </a:accent5>
      <a:accent6>
        <a:srgbClr val="A9A9AE"/>
      </a:accent6>
      <a:hlink>
        <a:srgbClr val="EC5F4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630</TotalTime>
  <Words>816</Words>
  <Application>Microsoft Office PowerPoint</Application>
  <PresentationFormat>‫הצגה על המסך (16:9)</PresentationFormat>
  <Paragraphs>103</Paragraphs>
  <Slides>13</Slides>
  <Notes>10</Notes>
  <HiddenSlides>0</HiddenSlides>
  <MMClips>0</MMClips>
  <ScaleCrop>false</ScaleCrop>
  <HeadingPairs>
    <vt:vector size="6" baseType="variant">
      <vt:variant>
        <vt:lpstr>גופנים בשימוש</vt:lpstr>
      </vt:variant>
      <vt:variant>
        <vt:i4>8</vt:i4>
      </vt:variant>
      <vt:variant>
        <vt:lpstr>ערכת נושא</vt:lpstr>
      </vt:variant>
      <vt:variant>
        <vt:i4>1</vt:i4>
      </vt:variant>
      <vt:variant>
        <vt:lpstr>כותרות שקופיות</vt:lpstr>
      </vt:variant>
      <vt:variant>
        <vt:i4>13</vt:i4>
      </vt:variant>
    </vt:vector>
  </HeadingPairs>
  <TitlesOfParts>
    <vt:vector size="22" baseType="lpstr">
      <vt:lpstr>Gan CLM</vt:lpstr>
      <vt:lpstr>Nunito</vt:lpstr>
      <vt:lpstr>rial</vt:lpstr>
      <vt:lpstr>Raleway Medium</vt:lpstr>
      <vt:lpstr>MigdalHaemeq</vt:lpstr>
      <vt:lpstr>Arial</vt:lpstr>
      <vt:lpstr>Playfair Display</vt:lpstr>
      <vt:lpstr>Poppins</vt:lpstr>
      <vt:lpstr>Réchauffement climatique vs changement climatique by Slidesgo</vt:lpstr>
      <vt:lpstr>מצעד אקלים תשפ"ג</vt:lpstr>
      <vt:lpstr>משבר האקלים</vt:lpstr>
      <vt:lpstr>איך נראה מצעד האקלים?</vt:lpstr>
      <vt:lpstr>מה הוא מצעד האקלים?</vt:lpstr>
      <vt:lpstr>מצגת של PowerPoint‏</vt:lpstr>
      <vt:lpstr>שלבי עבודה</vt:lpstr>
      <vt:lpstr>קדימה לעבודה....</vt:lpstr>
      <vt:lpstr>התמעטות גשמים</vt:lpstr>
      <vt:lpstr>גלי חום</vt:lpstr>
      <vt:lpstr>הנושאים</vt:lpstr>
      <vt:lpstr>תפקיד חברי הקבוצה</vt:lpstr>
      <vt:lpstr>קבוצות ונושאים</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מצעד אקלים תשפ"ג</dc:title>
  <dc:creator>eli nissim</dc:creator>
  <cp:lastModifiedBy>Ziv Goldfisher</cp:lastModifiedBy>
  <cp:revision>7</cp:revision>
  <dcterms:modified xsi:type="dcterms:W3CDTF">2024-06-08T06:22:46Z</dcterms:modified>
</cp:coreProperties>
</file>