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
  </p:notesMasterIdLst>
  <p:sldIdLst>
    <p:sldId id="256" r:id="rId2"/>
  </p:sldIdLst>
  <p:sldSz cx="36004500" cy="2520315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7938">
          <p15:clr>
            <a:srgbClr val="000000"/>
          </p15:clr>
        </p15:guide>
        <p15:guide id="2" pos="1134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79"/>
  </p:normalViewPr>
  <p:slideViewPr>
    <p:cSldViewPr snapToGrid="0">
      <p:cViewPr varScale="1">
        <p:scale>
          <a:sx n="21" d="100"/>
          <a:sy n="21" d="100"/>
        </p:scale>
        <p:origin x="1920" y="86"/>
      </p:cViewPr>
      <p:guideLst>
        <p:guide orient="horz" pos="7938"/>
        <p:guide pos="113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Users\adi\Dropbox\&#1505;&#1502;&#1491;&#1512;\&#1504;&#1495;&#1513;&#1493;&#1503;\&#1496;&#1489;&#1500;&#1514;%20&#1488;&#1495;&#1493;&#1494;&#1497;%20&#1504;&#1489;&#1497;&#1496;&#1492;.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baseline="0">
                <a:solidFill>
                  <a:schemeClr val="tx1">
                    <a:lumMod val="65000"/>
                    <a:lumOff val="35000"/>
                  </a:schemeClr>
                </a:solidFill>
                <a:latin typeface="+mn-lt"/>
                <a:ea typeface="+mn-ea"/>
                <a:cs typeface="+mn-cs"/>
              </a:defRPr>
            </a:pPr>
            <a:r>
              <a:rPr lang="he-IL" sz="2000" b="0" i="0" u="none" strike="noStrike" baseline="0">
                <a:solidFill>
                  <a:sysClr val="windowText" lastClr="000000">
                    <a:lumMod val="65000"/>
                    <a:lumOff val="35000"/>
                  </a:sysClr>
                </a:solidFill>
                <a:latin typeface="Calibri" panose="020F0502020204030204"/>
              </a:rPr>
              <a:t>אחוזי נביטה של זרעי חיטה בהשקיית מים אפורים</a:t>
            </a:r>
            <a:endParaRPr lang="en-US" sz="2000" b="0" i="0" u="none" strike="noStrike" baseline="0">
              <a:solidFill>
                <a:sysClr val="windowText" lastClr="000000">
                  <a:lumMod val="65000"/>
                  <a:lumOff val="35000"/>
                </a:sysClr>
              </a:solidFill>
              <a:latin typeface="Calibri" panose="020F0502020204030204"/>
            </a:endParaRPr>
          </a:p>
        </c:rich>
      </c:tx>
      <c:layout>
        <c:manualLayout>
          <c:xMode val="edge"/>
          <c:yMode val="edge"/>
          <c:x val="0.28624436519426105"/>
          <c:y val="0"/>
        </c:manualLayout>
      </c:layout>
      <c:overlay val="0"/>
      <c:spPr>
        <a:noFill/>
        <a:ln>
          <a:noFill/>
        </a:ln>
        <a:effectLst/>
      </c:spPr>
      <c:txPr>
        <a:bodyPr rot="0" spcFirstLastPara="1" vertOverflow="ellipsis" vert="horz" wrap="square" anchor="ctr" anchorCtr="1"/>
        <a:lstStyle/>
        <a:p>
          <a:pPr>
            <a:defRPr sz="2000" b="0" i="0" u="none" strike="noStrike" baseline="0">
              <a:solidFill>
                <a:schemeClr val="tx1">
                  <a:lumMod val="65000"/>
                  <a:lumOff val="35000"/>
                </a:schemeClr>
              </a:solidFill>
              <a:latin typeface="+mn-lt"/>
              <a:ea typeface="+mn-ea"/>
              <a:cs typeface="+mn-cs"/>
            </a:defRPr>
          </a:pPr>
          <a:endParaRPr lang="he-IL"/>
        </a:p>
      </c:txPr>
    </c:title>
    <c:autoTitleDeleted val="0"/>
    <c:plotArea>
      <c:layout>
        <c:manualLayout>
          <c:layoutTarget val="inner"/>
          <c:xMode val="edge"/>
          <c:yMode val="edge"/>
          <c:x val="6.1951319986347009E-2"/>
          <c:y val="0.16715169532379881"/>
          <c:w val="0.93804865105028012"/>
          <c:h val="0.77509313667881063"/>
        </c:manualLayout>
      </c:layout>
      <c:lineChart>
        <c:grouping val="standard"/>
        <c:varyColors val="0"/>
        <c:ser>
          <c:idx val="0"/>
          <c:order val="0"/>
          <c:tx>
            <c:strRef>
              <c:f>Sheet1!$S$15</c:f>
              <c:strCache>
                <c:ptCount val="1"/>
                <c:pt idx="0">
                  <c:v>מי ברז</c:v>
                </c:pt>
              </c:strCache>
            </c:strRef>
          </c:tx>
          <c:spPr>
            <a:ln w="28575" cap="rnd">
              <a:solidFill>
                <a:schemeClr val="accent1"/>
              </a:solidFill>
              <a:round/>
            </a:ln>
            <a:effectLst/>
          </c:spPr>
          <c:marker>
            <c:symbol val="circle"/>
            <c:size val="5"/>
            <c:spPr>
              <a:solidFill>
                <a:schemeClr val="accent1"/>
              </a:solidFill>
              <a:ln w="9525">
                <a:solidFill>
                  <a:schemeClr val="lt1"/>
                </a:solidFill>
              </a:ln>
              <a:effectLst/>
            </c:spPr>
          </c:marker>
          <c:val>
            <c:numRef>
              <c:f>Sheet1!$E$15:$R$15</c:f>
              <c:numCache>
                <c:formatCode>General</c:formatCode>
                <c:ptCount val="14"/>
                <c:pt idx="0">
                  <c:v>0</c:v>
                </c:pt>
                <c:pt idx="1">
                  <c:v>0</c:v>
                </c:pt>
                <c:pt idx="2">
                  <c:v>0</c:v>
                </c:pt>
                <c:pt idx="3">
                  <c:v>0</c:v>
                </c:pt>
                <c:pt idx="4">
                  <c:v>0</c:v>
                </c:pt>
                <c:pt idx="5">
                  <c:v>0</c:v>
                </c:pt>
                <c:pt idx="6">
                  <c:v>0</c:v>
                </c:pt>
                <c:pt idx="7">
                  <c:v>13</c:v>
                </c:pt>
                <c:pt idx="8">
                  <c:v>70</c:v>
                </c:pt>
                <c:pt idx="9">
                  <c:v>90</c:v>
                </c:pt>
                <c:pt idx="10">
                  <c:v>100</c:v>
                </c:pt>
                <c:pt idx="11">
                  <c:v>100</c:v>
                </c:pt>
                <c:pt idx="12">
                  <c:v>100</c:v>
                </c:pt>
                <c:pt idx="13">
                  <c:v>100</c:v>
                </c:pt>
              </c:numCache>
            </c:numRef>
          </c:val>
          <c:smooth val="0"/>
          <c:extLst>
            <c:ext xmlns:c16="http://schemas.microsoft.com/office/drawing/2014/chart" uri="{C3380CC4-5D6E-409C-BE32-E72D297353CC}">
              <c16:uniqueId val="{00000000-7696-7E49-B19F-0438C6CE2E3A}"/>
            </c:ext>
          </c:extLst>
        </c:ser>
        <c:ser>
          <c:idx val="1"/>
          <c:order val="1"/>
          <c:tx>
            <c:strRef>
              <c:f>Sheet1!$S$16</c:f>
              <c:strCache>
                <c:ptCount val="1"/>
                <c:pt idx="0">
                  <c:v>שמפו</c:v>
                </c:pt>
              </c:strCache>
            </c:strRef>
          </c:tx>
          <c:spPr>
            <a:ln w="28575" cap="rnd">
              <a:solidFill>
                <a:schemeClr val="accent2"/>
              </a:solidFill>
              <a:round/>
            </a:ln>
            <a:effectLst/>
          </c:spPr>
          <c:marker>
            <c:symbol val="circle"/>
            <c:size val="5"/>
            <c:spPr>
              <a:solidFill>
                <a:schemeClr val="accent2"/>
              </a:solidFill>
              <a:ln w="9525">
                <a:solidFill>
                  <a:schemeClr val="lt1"/>
                </a:solidFill>
              </a:ln>
              <a:effectLst/>
            </c:spPr>
          </c:marker>
          <c:val>
            <c:numRef>
              <c:f>Sheet1!$E$16:$R$16</c:f>
              <c:numCache>
                <c:formatCode>General</c:formatCode>
                <c:ptCount val="14"/>
                <c:pt idx="0">
                  <c:v>0</c:v>
                </c:pt>
                <c:pt idx="1">
                  <c:v>0</c:v>
                </c:pt>
                <c:pt idx="2">
                  <c:v>0</c:v>
                </c:pt>
                <c:pt idx="3">
                  <c:v>0</c:v>
                </c:pt>
                <c:pt idx="4">
                  <c:v>0</c:v>
                </c:pt>
                <c:pt idx="5">
                  <c:v>0</c:v>
                </c:pt>
                <c:pt idx="6">
                  <c:v>0</c:v>
                </c:pt>
                <c:pt idx="7">
                  <c:v>0</c:v>
                </c:pt>
                <c:pt idx="8">
                  <c:v>0</c:v>
                </c:pt>
                <c:pt idx="9">
                  <c:v>0</c:v>
                </c:pt>
                <c:pt idx="10">
                  <c:v>0</c:v>
                </c:pt>
                <c:pt idx="11">
                  <c:v>0</c:v>
                </c:pt>
                <c:pt idx="12">
                  <c:v>0</c:v>
                </c:pt>
                <c:pt idx="13">
                  <c:v>0</c:v>
                </c:pt>
              </c:numCache>
            </c:numRef>
          </c:val>
          <c:smooth val="0"/>
          <c:extLst>
            <c:ext xmlns:c16="http://schemas.microsoft.com/office/drawing/2014/chart" uri="{C3380CC4-5D6E-409C-BE32-E72D297353CC}">
              <c16:uniqueId val="{00000001-7696-7E49-B19F-0438C6CE2E3A}"/>
            </c:ext>
          </c:extLst>
        </c:ser>
        <c:ser>
          <c:idx val="2"/>
          <c:order val="2"/>
          <c:tx>
            <c:strRef>
              <c:f>Sheet1!$S$17</c:f>
              <c:strCache>
                <c:ptCount val="1"/>
                <c:pt idx="0">
                  <c:v>סבון כלים</c:v>
                </c:pt>
              </c:strCache>
            </c:strRef>
          </c:tx>
          <c:spPr>
            <a:ln w="28575" cap="rnd">
              <a:solidFill>
                <a:schemeClr val="accent3"/>
              </a:solidFill>
              <a:round/>
            </a:ln>
            <a:effectLst/>
          </c:spPr>
          <c:marker>
            <c:symbol val="circle"/>
            <c:size val="5"/>
            <c:spPr>
              <a:solidFill>
                <a:schemeClr val="accent3"/>
              </a:solidFill>
              <a:ln w="9525">
                <a:solidFill>
                  <a:schemeClr val="lt1"/>
                </a:solidFill>
              </a:ln>
              <a:effectLst/>
            </c:spPr>
          </c:marker>
          <c:val>
            <c:numRef>
              <c:f>Sheet1!$E$17:$R$17</c:f>
              <c:numCache>
                <c:formatCode>General</c:formatCode>
                <c:ptCount val="14"/>
                <c:pt idx="0">
                  <c:v>0</c:v>
                </c:pt>
                <c:pt idx="1">
                  <c:v>0</c:v>
                </c:pt>
                <c:pt idx="2">
                  <c:v>0</c:v>
                </c:pt>
                <c:pt idx="3">
                  <c:v>0</c:v>
                </c:pt>
                <c:pt idx="4">
                  <c:v>0</c:v>
                </c:pt>
                <c:pt idx="5">
                  <c:v>0</c:v>
                </c:pt>
                <c:pt idx="6">
                  <c:v>0</c:v>
                </c:pt>
                <c:pt idx="7">
                  <c:v>0</c:v>
                </c:pt>
                <c:pt idx="8">
                  <c:v>0</c:v>
                </c:pt>
                <c:pt idx="9">
                  <c:v>0</c:v>
                </c:pt>
                <c:pt idx="10">
                  <c:v>0</c:v>
                </c:pt>
                <c:pt idx="11">
                  <c:v>0</c:v>
                </c:pt>
                <c:pt idx="12">
                  <c:v>0</c:v>
                </c:pt>
                <c:pt idx="13">
                  <c:v>0</c:v>
                </c:pt>
              </c:numCache>
            </c:numRef>
          </c:val>
          <c:smooth val="0"/>
          <c:extLst>
            <c:ext xmlns:c16="http://schemas.microsoft.com/office/drawing/2014/chart" uri="{C3380CC4-5D6E-409C-BE32-E72D297353CC}">
              <c16:uniqueId val="{00000002-7696-7E49-B19F-0438C6CE2E3A}"/>
            </c:ext>
          </c:extLst>
        </c:ser>
        <c:ser>
          <c:idx val="3"/>
          <c:order val="3"/>
          <c:tx>
            <c:strRef>
              <c:f>Sheet1!$S$18</c:f>
              <c:strCache>
                <c:ptCount val="1"/>
                <c:pt idx="0">
                  <c:v>סבון ידיים</c:v>
                </c:pt>
              </c:strCache>
            </c:strRef>
          </c:tx>
          <c:spPr>
            <a:ln w="28575" cap="rnd">
              <a:solidFill>
                <a:schemeClr val="accent4"/>
              </a:solidFill>
              <a:round/>
            </a:ln>
            <a:effectLst/>
          </c:spPr>
          <c:marker>
            <c:symbol val="circle"/>
            <c:size val="5"/>
            <c:spPr>
              <a:solidFill>
                <a:schemeClr val="accent4"/>
              </a:solidFill>
              <a:ln w="9525">
                <a:solidFill>
                  <a:schemeClr val="lt1"/>
                </a:solidFill>
              </a:ln>
              <a:effectLst/>
            </c:spPr>
          </c:marker>
          <c:val>
            <c:numRef>
              <c:f>Sheet1!$E$18:$R$18</c:f>
              <c:numCache>
                <c:formatCode>General</c:formatCode>
                <c:ptCount val="14"/>
                <c:pt idx="0">
                  <c:v>0</c:v>
                </c:pt>
                <c:pt idx="1">
                  <c:v>0</c:v>
                </c:pt>
                <c:pt idx="2">
                  <c:v>0</c:v>
                </c:pt>
                <c:pt idx="3">
                  <c:v>0</c:v>
                </c:pt>
                <c:pt idx="4">
                  <c:v>0</c:v>
                </c:pt>
                <c:pt idx="5">
                  <c:v>0</c:v>
                </c:pt>
                <c:pt idx="6">
                  <c:v>0</c:v>
                </c:pt>
                <c:pt idx="7">
                  <c:v>0</c:v>
                </c:pt>
                <c:pt idx="8">
                  <c:v>0</c:v>
                </c:pt>
                <c:pt idx="9">
                  <c:v>0</c:v>
                </c:pt>
                <c:pt idx="10">
                  <c:v>0</c:v>
                </c:pt>
                <c:pt idx="11">
                  <c:v>0</c:v>
                </c:pt>
                <c:pt idx="12">
                  <c:v>0</c:v>
                </c:pt>
                <c:pt idx="13">
                  <c:v>0</c:v>
                </c:pt>
              </c:numCache>
            </c:numRef>
          </c:val>
          <c:smooth val="0"/>
          <c:extLst>
            <c:ext xmlns:c16="http://schemas.microsoft.com/office/drawing/2014/chart" uri="{C3380CC4-5D6E-409C-BE32-E72D297353CC}">
              <c16:uniqueId val="{00000003-7696-7E49-B19F-0438C6CE2E3A}"/>
            </c:ext>
          </c:extLst>
        </c:ser>
        <c:ser>
          <c:idx val="4"/>
          <c:order val="4"/>
          <c:tx>
            <c:strRef>
              <c:f>Sheet1!$S$19</c:f>
              <c:strCache>
                <c:ptCount val="1"/>
                <c:pt idx="0">
                  <c:v>אבקת כביסה</c:v>
                </c:pt>
              </c:strCache>
            </c:strRef>
          </c:tx>
          <c:spPr>
            <a:ln w="28575" cap="rnd">
              <a:solidFill>
                <a:schemeClr val="accent5"/>
              </a:solidFill>
              <a:round/>
            </a:ln>
            <a:effectLst/>
          </c:spPr>
          <c:marker>
            <c:symbol val="circle"/>
            <c:size val="5"/>
            <c:spPr>
              <a:solidFill>
                <a:schemeClr val="accent5"/>
              </a:solidFill>
              <a:ln w="9525">
                <a:solidFill>
                  <a:schemeClr val="lt1"/>
                </a:solidFill>
              </a:ln>
              <a:effectLst/>
            </c:spPr>
          </c:marker>
          <c:val>
            <c:numRef>
              <c:f>Sheet1!$E$19:$R$19</c:f>
              <c:numCache>
                <c:formatCode>General</c:formatCode>
                <c:ptCount val="14"/>
                <c:pt idx="0">
                  <c:v>0</c:v>
                </c:pt>
                <c:pt idx="1">
                  <c:v>0</c:v>
                </c:pt>
                <c:pt idx="2">
                  <c:v>0</c:v>
                </c:pt>
                <c:pt idx="3">
                  <c:v>0</c:v>
                </c:pt>
                <c:pt idx="4">
                  <c:v>0</c:v>
                </c:pt>
                <c:pt idx="5">
                  <c:v>0</c:v>
                </c:pt>
                <c:pt idx="6">
                  <c:v>0</c:v>
                </c:pt>
                <c:pt idx="7">
                  <c:v>0</c:v>
                </c:pt>
                <c:pt idx="8">
                  <c:v>13</c:v>
                </c:pt>
                <c:pt idx="9">
                  <c:v>26</c:v>
                </c:pt>
                <c:pt idx="10">
                  <c:v>26</c:v>
                </c:pt>
                <c:pt idx="11">
                  <c:v>26</c:v>
                </c:pt>
                <c:pt idx="12">
                  <c:v>26</c:v>
                </c:pt>
                <c:pt idx="13">
                  <c:v>26</c:v>
                </c:pt>
              </c:numCache>
            </c:numRef>
          </c:val>
          <c:smooth val="0"/>
          <c:extLst>
            <c:ext xmlns:c16="http://schemas.microsoft.com/office/drawing/2014/chart" uri="{C3380CC4-5D6E-409C-BE32-E72D297353CC}">
              <c16:uniqueId val="{00000004-7696-7E49-B19F-0438C6CE2E3A}"/>
            </c:ext>
          </c:extLst>
        </c:ser>
        <c:dLbls>
          <c:showLegendKey val="0"/>
          <c:showVal val="0"/>
          <c:showCatName val="0"/>
          <c:showSerName val="0"/>
          <c:showPercent val="0"/>
          <c:showBubbleSize val="0"/>
        </c:dLbls>
        <c:marker val="1"/>
        <c:smooth val="0"/>
        <c:axId val="1989713327"/>
        <c:axId val="1989715055"/>
      </c:lineChart>
      <c:catAx>
        <c:axId val="1989713327"/>
        <c:scaling>
          <c:orientation val="minMax"/>
        </c:scaling>
        <c:delete val="0"/>
        <c:axPos val="b"/>
        <c:title>
          <c:tx>
            <c:rich>
              <a:bodyPr rot="0" spcFirstLastPara="1" vertOverflow="ellipsis" vert="horz" wrap="square" anchor="ctr" anchorCtr="1"/>
              <a:lstStyle/>
              <a:p>
                <a:pPr>
                  <a:defRPr sz="900" b="0" i="0" u="none" strike="noStrike" baseline="0">
                    <a:solidFill>
                      <a:schemeClr val="tx1">
                        <a:lumMod val="65000"/>
                        <a:lumOff val="35000"/>
                      </a:schemeClr>
                    </a:solidFill>
                    <a:latin typeface="+mn-lt"/>
                    <a:ea typeface="+mn-ea"/>
                    <a:cs typeface="+mn-cs"/>
                  </a:defRPr>
                </a:pPr>
                <a:r>
                  <a:rPr lang="he-IL"/>
                  <a:t>ימים</a:t>
                </a:r>
                <a:endParaRPr lang="en-US"/>
              </a:p>
            </c:rich>
          </c:tx>
          <c:overlay val="0"/>
          <c:spPr>
            <a:noFill/>
            <a:ln>
              <a:noFill/>
            </a:ln>
            <a:effectLst/>
          </c:spPr>
          <c:txPr>
            <a:bodyPr rot="0" spcFirstLastPara="1" vertOverflow="ellipsis" vert="horz" wrap="square" anchor="ctr" anchorCtr="1"/>
            <a:lstStyle/>
            <a:p>
              <a:pPr>
                <a:defRPr sz="900" b="0" i="0" u="none" strike="noStrike" baseline="0">
                  <a:solidFill>
                    <a:schemeClr val="tx1">
                      <a:lumMod val="65000"/>
                      <a:lumOff val="35000"/>
                    </a:schemeClr>
                  </a:solidFill>
                  <a:latin typeface="+mn-lt"/>
                  <a:ea typeface="+mn-ea"/>
                  <a:cs typeface="+mn-cs"/>
                </a:defRPr>
              </a:pPr>
              <a:endParaRPr lang="he-IL"/>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baseline="0">
                <a:solidFill>
                  <a:schemeClr val="tx1">
                    <a:lumMod val="65000"/>
                    <a:lumOff val="35000"/>
                  </a:schemeClr>
                </a:solidFill>
                <a:latin typeface="+mn-lt"/>
                <a:ea typeface="+mn-ea"/>
                <a:cs typeface="+mn-cs"/>
              </a:defRPr>
            </a:pPr>
            <a:endParaRPr lang="he-IL"/>
          </a:p>
        </c:txPr>
        <c:crossAx val="1989715055"/>
        <c:crosses val="autoZero"/>
        <c:auto val="1"/>
        <c:lblAlgn val="ctr"/>
        <c:lblOffset val="100"/>
        <c:noMultiLvlLbl val="0"/>
      </c:catAx>
      <c:valAx>
        <c:axId val="198971505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baseline="0">
                    <a:solidFill>
                      <a:schemeClr val="tx1">
                        <a:lumMod val="65000"/>
                        <a:lumOff val="35000"/>
                      </a:schemeClr>
                    </a:solidFill>
                    <a:latin typeface="+mn-lt"/>
                    <a:ea typeface="+mn-ea"/>
                    <a:cs typeface="+mn-cs"/>
                  </a:defRPr>
                </a:pPr>
                <a:r>
                  <a:rPr lang="he-IL"/>
                  <a:t>נביטה</a:t>
                </a:r>
                <a:r>
                  <a:rPr lang="he-IL" baseline="0"/>
                  <a:t> באחוזים</a:t>
                </a:r>
                <a:endParaRPr lang="en-US"/>
              </a:p>
            </c:rich>
          </c:tx>
          <c:overlay val="0"/>
          <c:spPr>
            <a:noFill/>
            <a:ln>
              <a:noFill/>
            </a:ln>
            <a:effectLst/>
          </c:spPr>
          <c:txPr>
            <a:bodyPr rot="-5400000" spcFirstLastPara="1" vertOverflow="ellipsis" vert="horz" wrap="square" anchor="ctr" anchorCtr="1"/>
            <a:lstStyle/>
            <a:p>
              <a:pPr>
                <a:defRPr sz="900" b="0" i="0" u="none" strike="noStrike" baseline="0">
                  <a:solidFill>
                    <a:schemeClr val="tx1">
                      <a:lumMod val="65000"/>
                      <a:lumOff val="35000"/>
                    </a:schemeClr>
                  </a:solidFill>
                  <a:latin typeface="+mn-lt"/>
                  <a:ea typeface="+mn-ea"/>
                  <a:cs typeface="+mn-cs"/>
                </a:defRPr>
              </a:pPr>
              <a:endParaRPr lang="he-IL"/>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baseline="0">
                <a:solidFill>
                  <a:schemeClr val="tx1">
                    <a:lumMod val="65000"/>
                    <a:lumOff val="35000"/>
                  </a:schemeClr>
                </a:solidFill>
                <a:latin typeface="+mn-lt"/>
                <a:ea typeface="+mn-ea"/>
                <a:cs typeface="+mn-cs"/>
              </a:defRPr>
            </a:pPr>
            <a:endParaRPr lang="he-IL"/>
          </a:p>
        </c:txPr>
        <c:crossAx val="1989713327"/>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baseline="0">
              <a:solidFill>
                <a:schemeClr val="tx1">
                  <a:lumMod val="65000"/>
                  <a:lumOff val="35000"/>
                </a:schemeClr>
              </a:solidFill>
              <a:latin typeface="+mn-lt"/>
              <a:ea typeface="+mn-ea"/>
              <a:cs typeface="+mn-cs"/>
            </a:defRPr>
          </a:pPr>
          <a:endParaRPr lang="he-I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he-I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66">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rtl="0">
              <a:spcBef>
                <a:spcPts val="0"/>
              </a:spcBef>
              <a:spcAft>
                <a:spcPts val="0"/>
              </a:spcAft>
              <a:buSzPts val="1100"/>
              <a:buChar char="●"/>
              <a:defRPr sz="1100"/>
            </a:lvl1pPr>
            <a:lvl2pPr marL="914400" lvl="1" indent="-298450" rtl="0">
              <a:spcBef>
                <a:spcPts val="0"/>
              </a:spcBef>
              <a:spcAft>
                <a:spcPts val="0"/>
              </a:spcAft>
              <a:buSzPts val="1100"/>
              <a:buChar char="○"/>
              <a:defRPr sz="1100"/>
            </a:lvl2pPr>
            <a:lvl3pPr marL="1371600" lvl="2" indent="-298450" rtl="0">
              <a:spcBef>
                <a:spcPts val="0"/>
              </a:spcBef>
              <a:spcAft>
                <a:spcPts val="0"/>
              </a:spcAft>
              <a:buSzPts val="1100"/>
              <a:buChar char="■"/>
              <a:defRPr sz="1100"/>
            </a:lvl3pPr>
            <a:lvl4pPr marL="1828800" lvl="3" indent="-298450" rtl="0">
              <a:spcBef>
                <a:spcPts val="0"/>
              </a:spcBef>
              <a:spcAft>
                <a:spcPts val="0"/>
              </a:spcAft>
              <a:buSzPts val="1100"/>
              <a:buChar char="●"/>
              <a:defRPr sz="1100"/>
            </a:lvl4pPr>
            <a:lvl5pPr marL="2286000" lvl="4" indent="-298450" rtl="0">
              <a:spcBef>
                <a:spcPts val="0"/>
              </a:spcBef>
              <a:spcAft>
                <a:spcPts val="0"/>
              </a:spcAft>
              <a:buSzPts val="1100"/>
              <a:buChar char="○"/>
              <a:defRPr sz="1100"/>
            </a:lvl5pPr>
            <a:lvl6pPr marL="2743200" lvl="5" indent="-298450" rtl="0">
              <a:spcBef>
                <a:spcPts val="0"/>
              </a:spcBef>
              <a:spcAft>
                <a:spcPts val="0"/>
              </a:spcAft>
              <a:buSzPts val="1100"/>
              <a:buChar char="■"/>
              <a:defRPr sz="1100"/>
            </a:lvl6pPr>
            <a:lvl7pPr marL="3200400" lvl="6" indent="-298450" rtl="0">
              <a:spcBef>
                <a:spcPts val="0"/>
              </a:spcBef>
              <a:spcAft>
                <a:spcPts val="0"/>
              </a:spcAft>
              <a:buSzPts val="1100"/>
              <a:buChar char="●"/>
              <a:defRPr sz="1100"/>
            </a:lvl7pPr>
            <a:lvl8pPr marL="3657600" lvl="7" indent="-298450" rtl="0">
              <a:spcBef>
                <a:spcPts val="0"/>
              </a:spcBef>
              <a:spcAft>
                <a:spcPts val="0"/>
              </a:spcAft>
              <a:buSzPts val="1100"/>
              <a:buChar char="○"/>
              <a:defRPr sz="1100"/>
            </a:lvl8pPr>
            <a:lvl9pPr marL="4114800" lvl="8" indent="-298450" rtl="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981075" y="685800"/>
            <a:ext cx="48958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שקופית כותרת"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2700338" y="7829314"/>
            <a:ext cx="30603900" cy="5402400"/>
          </a:xfrm>
          <a:prstGeom prst="rect">
            <a:avLst/>
          </a:prstGeom>
          <a:noFill/>
          <a:ln>
            <a:noFill/>
          </a:ln>
        </p:spPr>
        <p:txBody>
          <a:bodyPr spcFirstLastPara="1" wrap="square" lIns="349750" tIns="174875" rIns="349750" bIns="174875" anchor="ctr" anchorCtr="0">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5400675" y="14281785"/>
            <a:ext cx="25203300" cy="6440700"/>
          </a:xfrm>
          <a:prstGeom prst="rect">
            <a:avLst/>
          </a:prstGeom>
          <a:noFill/>
          <a:ln>
            <a:noFill/>
          </a:ln>
        </p:spPr>
        <p:txBody>
          <a:bodyPr spcFirstLastPara="1" wrap="square" lIns="349750" tIns="174875" rIns="349750" bIns="174875" anchor="t" anchorCtr="0">
            <a:noAutofit/>
          </a:bodyPr>
          <a:lstStyle>
            <a:lvl1pPr lvl="0" algn="ctr" rtl="0">
              <a:spcBef>
                <a:spcPts val="2440"/>
              </a:spcBef>
              <a:spcAft>
                <a:spcPts val="0"/>
              </a:spcAft>
              <a:buClr>
                <a:srgbClr val="888888"/>
              </a:buClr>
              <a:buSzPts val="12200"/>
              <a:buNone/>
              <a:defRPr>
                <a:solidFill>
                  <a:srgbClr val="888888"/>
                </a:solidFill>
              </a:defRPr>
            </a:lvl1pPr>
            <a:lvl2pPr lvl="1" algn="ctr" rtl="0">
              <a:spcBef>
                <a:spcPts val="2140"/>
              </a:spcBef>
              <a:spcAft>
                <a:spcPts val="0"/>
              </a:spcAft>
              <a:buClr>
                <a:srgbClr val="888888"/>
              </a:buClr>
              <a:buSzPts val="10700"/>
              <a:buNone/>
              <a:defRPr>
                <a:solidFill>
                  <a:srgbClr val="888888"/>
                </a:solidFill>
              </a:defRPr>
            </a:lvl2pPr>
            <a:lvl3pPr lvl="2" algn="ctr" rtl="0">
              <a:spcBef>
                <a:spcPts val="1840"/>
              </a:spcBef>
              <a:spcAft>
                <a:spcPts val="0"/>
              </a:spcAft>
              <a:buClr>
                <a:srgbClr val="888888"/>
              </a:buClr>
              <a:buSzPts val="9200"/>
              <a:buNone/>
              <a:defRPr>
                <a:solidFill>
                  <a:srgbClr val="888888"/>
                </a:solidFill>
              </a:defRPr>
            </a:lvl3pPr>
            <a:lvl4pPr lvl="3" algn="ctr" rtl="0">
              <a:spcBef>
                <a:spcPts val="1540"/>
              </a:spcBef>
              <a:spcAft>
                <a:spcPts val="0"/>
              </a:spcAft>
              <a:buClr>
                <a:srgbClr val="888888"/>
              </a:buClr>
              <a:buSzPts val="7700"/>
              <a:buNone/>
              <a:defRPr>
                <a:solidFill>
                  <a:srgbClr val="888888"/>
                </a:solidFill>
              </a:defRPr>
            </a:lvl4pPr>
            <a:lvl5pPr lvl="4" algn="ctr" rtl="0">
              <a:spcBef>
                <a:spcPts val="1540"/>
              </a:spcBef>
              <a:spcAft>
                <a:spcPts val="0"/>
              </a:spcAft>
              <a:buClr>
                <a:srgbClr val="888888"/>
              </a:buClr>
              <a:buSzPts val="7700"/>
              <a:buNone/>
              <a:defRPr>
                <a:solidFill>
                  <a:srgbClr val="888888"/>
                </a:solidFill>
              </a:defRPr>
            </a:lvl5pPr>
            <a:lvl6pPr lvl="5" algn="ctr" rtl="0">
              <a:spcBef>
                <a:spcPts val="1540"/>
              </a:spcBef>
              <a:spcAft>
                <a:spcPts val="0"/>
              </a:spcAft>
              <a:buClr>
                <a:srgbClr val="888888"/>
              </a:buClr>
              <a:buSzPts val="7700"/>
              <a:buNone/>
              <a:defRPr>
                <a:solidFill>
                  <a:srgbClr val="888888"/>
                </a:solidFill>
              </a:defRPr>
            </a:lvl6pPr>
            <a:lvl7pPr lvl="6" algn="ctr" rtl="0">
              <a:spcBef>
                <a:spcPts val="1540"/>
              </a:spcBef>
              <a:spcAft>
                <a:spcPts val="0"/>
              </a:spcAft>
              <a:buClr>
                <a:srgbClr val="888888"/>
              </a:buClr>
              <a:buSzPts val="7700"/>
              <a:buNone/>
              <a:defRPr>
                <a:solidFill>
                  <a:srgbClr val="888888"/>
                </a:solidFill>
              </a:defRPr>
            </a:lvl7pPr>
            <a:lvl8pPr lvl="7" algn="ctr" rtl="0">
              <a:spcBef>
                <a:spcPts val="1540"/>
              </a:spcBef>
              <a:spcAft>
                <a:spcPts val="0"/>
              </a:spcAft>
              <a:buClr>
                <a:srgbClr val="888888"/>
              </a:buClr>
              <a:buSzPts val="7700"/>
              <a:buNone/>
              <a:defRPr>
                <a:solidFill>
                  <a:srgbClr val="888888"/>
                </a:solidFill>
              </a:defRPr>
            </a:lvl8pPr>
            <a:lvl9pPr lvl="8" algn="ctr" rtl="0">
              <a:spcBef>
                <a:spcPts val="1540"/>
              </a:spcBef>
              <a:spcAft>
                <a:spcPts val="0"/>
              </a:spcAft>
              <a:buClr>
                <a:srgbClr val="888888"/>
              </a:buClr>
              <a:buSzPts val="7700"/>
              <a:buNone/>
              <a:defRPr>
                <a:solidFill>
                  <a:srgbClr val="888888"/>
                </a:solidFill>
              </a:defRPr>
            </a:lvl9pPr>
          </a:lstStyle>
          <a:p>
            <a:endParaRPr/>
          </a:p>
        </p:txBody>
      </p:sp>
      <p:sp>
        <p:nvSpPr>
          <p:cNvPr id="14" name="Google Shape;14;p2"/>
          <p:cNvSpPr txBox="1">
            <a:spLocks noGrp="1"/>
          </p:cNvSpPr>
          <p:nvPr>
            <p:ph type="dt" idx="10"/>
          </p:nvPr>
        </p:nvSpPr>
        <p:spPr>
          <a:xfrm>
            <a:off x="1800225" y="23360062"/>
            <a:ext cx="8401200" cy="1341300"/>
          </a:xfrm>
          <a:prstGeom prst="rect">
            <a:avLst/>
          </a:prstGeom>
          <a:noFill/>
          <a:ln>
            <a:noFill/>
          </a:ln>
        </p:spPr>
        <p:txBody>
          <a:bodyPr spcFirstLastPara="1" wrap="square" lIns="349750" tIns="174875" rIns="349750" bIns="174875" anchor="ctr" anchorCtr="0">
            <a:noAutofit/>
          </a:bodyPr>
          <a:lstStyle>
            <a:lvl1pPr lvl="0" algn="l" rtl="0">
              <a:lnSpc>
                <a:spcPct val="100000"/>
              </a:lnSpc>
              <a:spcBef>
                <a:spcPts val="0"/>
              </a:spcBef>
              <a:spcAft>
                <a:spcPts val="0"/>
              </a:spcAft>
              <a:buSzPts val="1400"/>
              <a:buNone/>
              <a:defRPr sz="4600">
                <a:solidFill>
                  <a:srgbClr val="898989"/>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12301537" y="23360062"/>
            <a:ext cx="11401500" cy="1341300"/>
          </a:xfrm>
          <a:prstGeom prst="rect">
            <a:avLst/>
          </a:prstGeom>
          <a:noFill/>
          <a:ln>
            <a:noFill/>
          </a:ln>
        </p:spPr>
        <p:txBody>
          <a:bodyPr spcFirstLastPara="1" wrap="square" lIns="349750" tIns="174875" rIns="349750" bIns="174875"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25803225" y="23360062"/>
            <a:ext cx="8401200" cy="1341300"/>
          </a:xfrm>
          <a:prstGeom prst="rect">
            <a:avLst/>
          </a:prstGeom>
          <a:noFill/>
          <a:ln>
            <a:noFill/>
          </a:ln>
        </p:spPr>
        <p:txBody>
          <a:bodyPr spcFirstLastPara="1" wrap="square" lIns="349750" tIns="174875" rIns="349750" bIns="174875" anchor="ctr" anchorCtr="0">
            <a:noAutofit/>
          </a:bodyPr>
          <a:lstStyle>
            <a:lvl1pPr marL="0" marR="0" lvl="0" indent="0" algn="r" rtl="0">
              <a:lnSpc>
                <a:spcPct val="100000"/>
              </a:lnSpc>
              <a:spcBef>
                <a:spcPts val="0"/>
              </a:spcBef>
              <a:spcAft>
                <a:spcPts val="0"/>
              </a:spcAft>
              <a:buClr>
                <a:srgbClr val="898989"/>
              </a:buClr>
              <a:buSzPts val="4600"/>
              <a:buFont typeface="Calibri"/>
              <a:buNone/>
              <a:defRPr sz="46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4600"/>
              <a:buFont typeface="Calibri"/>
              <a:buNone/>
              <a:defRPr sz="46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4600"/>
              <a:buFont typeface="Calibri"/>
              <a:buNone/>
              <a:defRPr sz="46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4600"/>
              <a:buFont typeface="Calibri"/>
              <a:buNone/>
              <a:defRPr sz="46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4600"/>
              <a:buFont typeface="Calibri"/>
              <a:buNone/>
              <a:defRPr sz="46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4600"/>
              <a:buFont typeface="Calibri"/>
              <a:buNone/>
              <a:defRPr sz="46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4600"/>
              <a:buFont typeface="Calibri"/>
              <a:buNone/>
              <a:defRPr sz="46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4600"/>
              <a:buFont typeface="Calibri"/>
              <a:buNone/>
              <a:defRPr sz="46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4600"/>
              <a:buFont typeface="Calibri"/>
              <a:buNone/>
              <a:defRPr sz="46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כותרת מקטע עליונה" type="secHead">
  <p:cSld name="SECTION_HEADER">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2844107" y="16195359"/>
            <a:ext cx="30603900" cy="5005500"/>
          </a:xfrm>
          <a:prstGeom prst="rect">
            <a:avLst/>
          </a:prstGeom>
          <a:noFill/>
          <a:ln>
            <a:noFill/>
          </a:ln>
        </p:spPr>
        <p:txBody>
          <a:bodyPr spcFirstLastPara="1" wrap="square" lIns="349750" tIns="174875" rIns="349750" bIns="174875" anchor="t" anchorCtr="0">
            <a:noAutofit/>
          </a:bodyPr>
          <a:lstStyle>
            <a:lvl1pPr lvl="0" algn="l" rtl="0">
              <a:spcBef>
                <a:spcPts val="0"/>
              </a:spcBef>
              <a:spcAft>
                <a:spcPts val="0"/>
              </a:spcAft>
              <a:buSzPts val="1400"/>
              <a:buNone/>
              <a:defRPr sz="15300" b="1" cap="none"/>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70" name="Google Shape;70;p11"/>
          <p:cNvSpPr txBox="1">
            <a:spLocks noGrp="1"/>
          </p:cNvSpPr>
          <p:nvPr>
            <p:ph type="body" idx="1"/>
          </p:nvPr>
        </p:nvSpPr>
        <p:spPr>
          <a:xfrm>
            <a:off x="2844107" y="10682172"/>
            <a:ext cx="30603900" cy="5513100"/>
          </a:xfrm>
          <a:prstGeom prst="rect">
            <a:avLst/>
          </a:prstGeom>
          <a:noFill/>
          <a:ln>
            <a:noFill/>
          </a:ln>
        </p:spPr>
        <p:txBody>
          <a:bodyPr spcFirstLastPara="1" wrap="square" lIns="349750" tIns="174875" rIns="349750" bIns="174875" anchor="b" anchorCtr="0">
            <a:noAutofit/>
          </a:bodyPr>
          <a:lstStyle>
            <a:lvl1pPr marL="457200" lvl="0" indent="-228600" algn="l" rtl="0">
              <a:spcBef>
                <a:spcPts val="1540"/>
              </a:spcBef>
              <a:spcAft>
                <a:spcPts val="0"/>
              </a:spcAft>
              <a:buClr>
                <a:srgbClr val="888888"/>
              </a:buClr>
              <a:buSzPts val="7700"/>
              <a:buNone/>
              <a:defRPr sz="7700">
                <a:solidFill>
                  <a:srgbClr val="888888"/>
                </a:solidFill>
              </a:defRPr>
            </a:lvl1pPr>
            <a:lvl2pPr marL="914400" lvl="1" indent="-228600" algn="l" rtl="0">
              <a:spcBef>
                <a:spcPts val="1380"/>
              </a:spcBef>
              <a:spcAft>
                <a:spcPts val="0"/>
              </a:spcAft>
              <a:buClr>
                <a:srgbClr val="888888"/>
              </a:buClr>
              <a:buSzPts val="6900"/>
              <a:buNone/>
              <a:defRPr sz="6900">
                <a:solidFill>
                  <a:srgbClr val="888888"/>
                </a:solidFill>
              </a:defRPr>
            </a:lvl2pPr>
            <a:lvl3pPr marL="1371600" lvl="2" indent="-228600" algn="l" rtl="0">
              <a:spcBef>
                <a:spcPts val="1220"/>
              </a:spcBef>
              <a:spcAft>
                <a:spcPts val="0"/>
              </a:spcAft>
              <a:buClr>
                <a:srgbClr val="888888"/>
              </a:buClr>
              <a:buSzPts val="6100"/>
              <a:buNone/>
              <a:defRPr sz="6100">
                <a:solidFill>
                  <a:srgbClr val="888888"/>
                </a:solidFill>
              </a:defRPr>
            </a:lvl3pPr>
            <a:lvl4pPr marL="1828800" lvl="3" indent="-228600" algn="l" rtl="0">
              <a:spcBef>
                <a:spcPts val="1080"/>
              </a:spcBef>
              <a:spcAft>
                <a:spcPts val="0"/>
              </a:spcAft>
              <a:buClr>
                <a:srgbClr val="888888"/>
              </a:buClr>
              <a:buSzPts val="5400"/>
              <a:buNone/>
              <a:defRPr sz="5400">
                <a:solidFill>
                  <a:srgbClr val="888888"/>
                </a:solidFill>
              </a:defRPr>
            </a:lvl4pPr>
            <a:lvl5pPr marL="2286000" lvl="4" indent="-228600" algn="l" rtl="0">
              <a:spcBef>
                <a:spcPts val="1080"/>
              </a:spcBef>
              <a:spcAft>
                <a:spcPts val="0"/>
              </a:spcAft>
              <a:buClr>
                <a:srgbClr val="888888"/>
              </a:buClr>
              <a:buSzPts val="5400"/>
              <a:buNone/>
              <a:defRPr sz="5400">
                <a:solidFill>
                  <a:srgbClr val="888888"/>
                </a:solidFill>
              </a:defRPr>
            </a:lvl5pPr>
            <a:lvl6pPr marL="2743200" lvl="5" indent="-228600" algn="l" rtl="0">
              <a:spcBef>
                <a:spcPts val="1080"/>
              </a:spcBef>
              <a:spcAft>
                <a:spcPts val="0"/>
              </a:spcAft>
              <a:buClr>
                <a:srgbClr val="888888"/>
              </a:buClr>
              <a:buSzPts val="5400"/>
              <a:buNone/>
              <a:defRPr sz="5400">
                <a:solidFill>
                  <a:srgbClr val="888888"/>
                </a:solidFill>
              </a:defRPr>
            </a:lvl6pPr>
            <a:lvl7pPr marL="3200400" lvl="6" indent="-228600" algn="l" rtl="0">
              <a:spcBef>
                <a:spcPts val="1080"/>
              </a:spcBef>
              <a:spcAft>
                <a:spcPts val="0"/>
              </a:spcAft>
              <a:buClr>
                <a:srgbClr val="888888"/>
              </a:buClr>
              <a:buSzPts val="5400"/>
              <a:buNone/>
              <a:defRPr sz="5400">
                <a:solidFill>
                  <a:srgbClr val="888888"/>
                </a:solidFill>
              </a:defRPr>
            </a:lvl7pPr>
            <a:lvl8pPr marL="3657600" lvl="7" indent="-228600" algn="l" rtl="0">
              <a:spcBef>
                <a:spcPts val="1080"/>
              </a:spcBef>
              <a:spcAft>
                <a:spcPts val="0"/>
              </a:spcAft>
              <a:buClr>
                <a:srgbClr val="888888"/>
              </a:buClr>
              <a:buSzPts val="5400"/>
              <a:buNone/>
              <a:defRPr sz="5400">
                <a:solidFill>
                  <a:srgbClr val="888888"/>
                </a:solidFill>
              </a:defRPr>
            </a:lvl8pPr>
            <a:lvl9pPr marL="4114800" lvl="8" indent="-228600" algn="l" rtl="0">
              <a:spcBef>
                <a:spcPts val="1080"/>
              </a:spcBef>
              <a:spcAft>
                <a:spcPts val="0"/>
              </a:spcAft>
              <a:buClr>
                <a:srgbClr val="888888"/>
              </a:buClr>
              <a:buSzPts val="5400"/>
              <a:buNone/>
              <a:defRPr sz="5400">
                <a:solidFill>
                  <a:srgbClr val="888888"/>
                </a:solidFill>
              </a:defRPr>
            </a:lvl9pPr>
          </a:lstStyle>
          <a:p>
            <a:endParaRPr/>
          </a:p>
        </p:txBody>
      </p:sp>
      <p:sp>
        <p:nvSpPr>
          <p:cNvPr id="71" name="Google Shape;71;p11"/>
          <p:cNvSpPr txBox="1">
            <a:spLocks noGrp="1"/>
          </p:cNvSpPr>
          <p:nvPr>
            <p:ph type="dt" idx="10"/>
          </p:nvPr>
        </p:nvSpPr>
        <p:spPr>
          <a:xfrm>
            <a:off x="1800225" y="23360062"/>
            <a:ext cx="8401200" cy="1341300"/>
          </a:xfrm>
          <a:prstGeom prst="rect">
            <a:avLst/>
          </a:prstGeom>
          <a:noFill/>
          <a:ln>
            <a:noFill/>
          </a:ln>
        </p:spPr>
        <p:txBody>
          <a:bodyPr spcFirstLastPara="1" wrap="square" lIns="349750" tIns="174875" rIns="349750" bIns="174875" anchor="ctr" anchorCtr="0">
            <a:noAutofit/>
          </a:bodyPr>
          <a:lstStyle>
            <a:lvl1pPr lvl="0" algn="l" rtl="0">
              <a:lnSpc>
                <a:spcPct val="100000"/>
              </a:lnSpc>
              <a:spcBef>
                <a:spcPts val="0"/>
              </a:spcBef>
              <a:spcAft>
                <a:spcPts val="0"/>
              </a:spcAft>
              <a:buSzPts val="1400"/>
              <a:buNone/>
              <a:defRPr sz="4600">
                <a:solidFill>
                  <a:srgbClr val="898989"/>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12301537" y="23360062"/>
            <a:ext cx="11401500" cy="1341300"/>
          </a:xfrm>
          <a:prstGeom prst="rect">
            <a:avLst/>
          </a:prstGeom>
          <a:noFill/>
          <a:ln>
            <a:noFill/>
          </a:ln>
        </p:spPr>
        <p:txBody>
          <a:bodyPr spcFirstLastPara="1" wrap="square" lIns="349750" tIns="174875" rIns="349750" bIns="174875"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25803225" y="23360062"/>
            <a:ext cx="8401200" cy="1341300"/>
          </a:xfrm>
          <a:prstGeom prst="rect">
            <a:avLst/>
          </a:prstGeom>
          <a:noFill/>
          <a:ln>
            <a:noFill/>
          </a:ln>
        </p:spPr>
        <p:txBody>
          <a:bodyPr spcFirstLastPara="1" wrap="square" lIns="349750" tIns="174875" rIns="349750" bIns="174875" anchor="ctr" anchorCtr="0">
            <a:noAutofit/>
          </a:bodyPr>
          <a:lstStyle>
            <a:lvl1pPr marL="0" marR="0" lvl="0" indent="0" algn="r" rtl="0">
              <a:lnSpc>
                <a:spcPct val="100000"/>
              </a:lnSpc>
              <a:spcBef>
                <a:spcPts val="0"/>
              </a:spcBef>
              <a:spcAft>
                <a:spcPts val="0"/>
              </a:spcAft>
              <a:buClr>
                <a:srgbClr val="898989"/>
              </a:buClr>
              <a:buSzPts val="4600"/>
              <a:buFont typeface="Calibri"/>
              <a:buNone/>
              <a:defRPr sz="46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4600"/>
              <a:buFont typeface="Calibri"/>
              <a:buNone/>
              <a:defRPr sz="46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4600"/>
              <a:buFont typeface="Calibri"/>
              <a:buNone/>
              <a:defRPr sz="46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4600"/>
              <a:buFont typeface="Calibri"/>
              <a:buNone/>
              <a:defRPr sz="46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4600"/>
              <a:buFont typeface="Calibri"/>
              <a:buNone/>
              <a:defRPr sz="46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4600"/>
              <a:buFont typeface="Calibri"/>
              <a:buNone/>
              <a:defRPr sz="46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4600"/>
              <a:buFont typeface="Calibri"/>
              <a:buNone/>
              <a:defRPr sz="46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4600"/>
              <a:buFont typeface="Calibri"/>
              <a:buNone/>
              <a:defRPr sz="46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4600"/>
              <a:buFont typeface="Calibri"/>
              <a:buNone/>
              <a:defRPr sz="46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כותרת ותוכן" type="obj">
  <p:cSld name="OBJEC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a:off x="1800225" y="1009650"/>
            <a:ext cx="32404200" cy="4200600"/>
          </a:xfrm>
          <a:prstGeom prst="rect">
            <a:avLst/>
          </a:prstGeom>
          <a:noFill/>
          <a:ln>
            <a:noFill/>
          </a:ln>
        </p:spPr>
        <p:txBody>
          <a:bodyPr spcFirstLastPara="1" wrap="square" lIns="349750" tIns="174875" rIns="349750" bIns="174875" anchor="ctr" anchorCtr="0">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76" name="Google Shape;76;p12"/>
          <p:cNvSpPr txBox="1">
            <a:spLocks noGrp="1"/>
          </p:cNvSpPr>
          <p:nvPr>
            <p:ph type="body" idx="1"/>
          </p:nvPr>
        </p:nvSpPr>
        <p:spPr>
          <a:xfrm>
            <a:off x="1800225" y="5880100"/>
            <a:ext cx="32404200" cy="16633800"/>
          </a:xfrm>
          <a:prstGeom prst="rect">
            <a:avLst/>
          </a:prstGeom>
          <a:noFill/>
          <a:ln>
            <a:noFill/>
          </a:ln>
        </p:spPr>
        <p:txBody>
          <a:bodyPr spcFirstLastPara="1" wrap="square" lIns="349750" tIns="174875" rIns="349750" bIns="174875" anchor="t" anchorCtr="0">
            <a:noAutofit/>
          </a:bodyPr>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1800225" y="23360062"/>
            <a:ext cx="8401200" cy="1341300"/>
          </a:xfrm>
          <a:prstGeom prst="rect">
            <a:avLst/>
          </a:prstGeom>
          <a:noFill/>
          <a:ln>
            <a:noFill/>
          </a:ln>
        </p:spPr>
        <p:txBody>
          <a:bodyPr spcFirstLastPara="1" wrap="square" lIns="349750" tIns="174875" rIns="349750" bIns="174875" anchor="ctr" anchorCtr="0">
            <a:noAutofit/>
          </a:bodyPr>
          <a:lstStyle>
            <a:lvl1pPr lvl="0" algn="l" rtl="0">
              <a:lnSpc>
                <a:spcPct val="100000"/>
              </a:lnSpc>
              <a:spcBef>
                <a:spcPts val="0"/>
              </a:spcBef>
              <a:spcAft>
                <a:spcPts val="0"/>
              </a:spcAft>
              <a:buSzPts val="1400"/>
              <a:buNone/>
              <a:defRPr sz="4600">
                <a:solidFill>
                  <a:srgbClr val="898989"/>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12301537" y="23360062"/>
            <a:ext cx="11401500" cy="1341300"/>
          </a:xfrm>
          <a:prstGeom prst="rect">
            <a:avLst/>
          </a:prstGeom>
          <a:noFill/>
          <a:ln>
            <a:noFill/>
          </a:ln>
        </p:spPr>
        <p:txBody>
          <a:bodyPr spcFirstLastPara="1" wrap="square" lIns="349750" tIns="174875" rIns="349750" bIns="174875"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25803225" y="23360062"/>
            <a:ext cx="8401200" cy="1341300"/>
          </a:xfrm>
          <a:prstGeom prst="rect">
            <a:avLst/>
          </a:prstGeom>
          <a:noFill/>
          <a:ln>
            <a:noFill/>
          </a:ln>
        </p:spPr>
        <p:txBody>
          <a:bodyPr spcFirstLastPara="1" wrap="square" lIns="349750" tIns="174875" rIns="349750" bIns="174875" anchor="ctr" anchorCtr="0">
            <a:noAutofit/>
          </a:bodyPr>
          <a:lstStyle>
            <a:lvl1pPr marL="0" marR="0" lvl="0" indent="0" algn="r" rtl="0">
              <a:lnSpc>
                <a:spcPct val="100000"/>
              </a:lnSpc>
              <a:spcBef>
                <a:spcPts val="0"/>
              </a:spcBef>
              <a:spcAft>
                <a:spcPts val="0"/>
              </a:spcAft>
              <a:buClr>
                <a:srgbClr val="898989"/>
              </a:buClr>
              <a:buSzPts val="4600"/>
              <a:buFont typeface="Calibri"/>
              <a:buNone/>
              <a:defRPr sz="46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4600"/>
              <a:buFont typeface="Calibri"/>
              <a:buNone/>
              <a:defRPr sz="46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4600"/>
              <a:buFont typeface="Calibri"/>
              <a:buNone/>
              <a:defRPr sz="46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4600"/>
              <a:buFont typeface="Calibri"/>
              <a:buNone/>
              <a:defRPr sz="46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4600"/>
              <a:buFont typeface="Calibri"/>
              <a:buNone/>
              <a:defRPr sz="46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4600"/>
              <a:buFont typeface="Calibri"/>
              <a:buNone/>
              <a:defRPr sz="46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4600"/>
              <a:buFont typeface="Calibri"/>
              <a:buNone/>
              <a:defRPr sz="46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4600"/>
              <a:buFont typeface="Calibri"/>
              <a:buNone/>
              <a:defRPr sz="46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4600"/>
              <a:buFont typeface="Calibri"/>
              <a:buNone/>
              <a:defRPr sz="46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כותרת אנכית וטקסט" type="vertTitleAndTx">
  <p:cSld name="VERTICAL_TITLE_AND_VERTICAL_TEX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rot="5400000">
            <a:off x="79216383" y="27275615"/>
            <a:ext cx="79028100" cy="31897800"/>
          </a:xfrm>
          <a:prstGeom prst="rect">
            <a:avLst/>
          </a:prstGeom>
          <a:noFill/>
          <a:ln>
            <a:noFill/>
          </a:ln>
        </p:spPr>
        <p:txBody>
          <a:bodyPr spcFirstLastPara="1" wrap="square" lIns="349750" tIns="174875" rIns="349750" bIns="174875" anchor="ctr" anchorCtr="0">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9" name="Google Shape;19;p3"/>
          <p:cNvSpPr txBox="1">
            <a:spLocks noGrp="1"/>
          </p:cNvSpPr>
          <p:nvPr>
            <p:ph type="body" idx="1"/>
          </p:nvPr>
        </p:nvSpPr>
        <p:spPr>
          <a:xfrm rot="5400000">
            <a:off x="15120923" y="-4322035"/>
            <a:ext cx="79028100" cy="95093100"/>
          </a:xfrm>
          <a:prstGeom prst="rect">
            <a:avLst/>
          </a:prstGeom>
          <a:noFill/>
          <a:ln>
            <a:noFill/>
          </a:ln>
        </p:spPr>
        <p:txBody>
          <a:bodyPr spcFirstLastPara="1" wrap="square" lIns="349750" tIns="174875" rIns="349750" bIns="174875" anchor="t" anchorCtr="0">
            <a:noAutofit/>
          </a:bodyPr>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20" name="Google Shape;20;p3"/>
          <p:cNvSpPr txBox="1">
            <a:spLocks noGrp="1"/>
          </p:cNvSpPr>
          <p:nvPr>
            <p:ph type="dt" idx="10"/>
          </p:nvPr>
        </p:nvSpPr>
        <p:spPr>
          <a:xfrm>
            <a:off x="1800225" y="23360062"/>
            <a:ext cx="8401200" cy="1341300"/>
          </a:xfrm>
          <a:prstGeom prst="rect">
            <a:avLst/>
          </a:prstGeom>
          <a:noFill/>
          <a:ln>
            <a:noFill/>
          </a:ln>
        </p:spPr>
        <p:txBody>
          <a:bodyPr spcFirstLastPara="1" wrap="square" lIns="349750" tIns="174875" rIns="349750" bIns="174875" anchor="ctr" anchorCtr="0">
            <a:noAutofit/>
          </a:bodyPr>
          <a:lstStyle>
            <a:lvl1pPr lvl="0" algn="l" rtl="0">
              <a:lnSpc>
                <a:spcPct val="100000"/>
              </a:lnSpc>
              <a:spcBef>
                <a:spcPts val="0"/>
              </a:spcBef>
              <a:spcAft>
                <a:spcPts val="0"/>
              </a:spcAft>
              <a:buSzPts val="1400"/>
              <a:buNone/>
              <a:defRPr sz="4600">
                <a:solidFill>
                  <a:srgbClr val="898989"/>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1" name="Google Shape;21;p3"/>
          <p:cNvSpPr txBox="1">
            <a:spLocks noGrp="1"/>
          </p:cNvSpPr>
          <p:nvPr>
            <p:ph type="ftr" idx="11"/>
          </p:nvPr>
        </p:nvSpPr>
        <p:spPr>
          <a:xfrm>
            <a:off x="12301537" y="23360062"/>
            <a:ext cx="11401500" cy="1341300"/>
          </a:xfrm>
          <a:prstGeom prst="rect">
            <a:avLst/>
          </a:prstGeom>
          <a:noFill/>
          <a:ln>
            <a:noFill/>
          </a:ln>
        </p:spPr>
        <p:txBody>
          <a:bodyPr spcFirstLastPara="1" wrap="square" lIns="349750" tIns="174875" rIns="349750" bIns="174875"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2" name="Google Shape;22;p3"/>
          <p:cNvSpPr txBox="1">
            <a:spLocks noGrp="1"/>
          </p:cNvSpPr>
          <p:nvPr>
            <p:ph type="sldNum" idx="12"/>
          </p:nvPr>
        </p:nvSpPr>
        <p:spPr>
          <a:xfrm>
            <a:off x="25803225" y="23360062"/>
            <a:ext cx="8401200" cy="1341300"/>
          </a:xfrm>
          <a:prstGeom prst="rect">
            <a:avLst/>
          </a:prstGeom>
          <a:noFill/>
          <a:ln>
            <a:noFill/>
          </a:ln>
        </p:spPr>
        <p:txBody>
          <a:bodyPr spcFirstLastPara="1" wrap="square" lIns="349750" tIns="174875" rIns="349750" bIns="174875" anchor="ctr" anchorCtr="0">
            <a:noAutofit/>
          </a:bodyPr>
          <a:lstStyle>
            <a:lvl1pPr marL="0" marR="0" lvl="0" indent="0" algn="r" rtl="0">
              <a:lnSpc>
                <a:spcPct val="100000"/>
              </a:lnSpc>
              <a:spcBef>
                <a:spcPts val="0"/>
              </a:spcBef>
              <a:spcAft>
                <a:spcPts val="0"/>
              </a:spcAft>
              <a:buClr>
                <a:srgbClr val="898989"/>
              </a:buClr>
              <a:buSzPts val="4600"/>
              <a:buFont typeface="Calibri"/>
              <a:buNone/>
              <a:defRPr sz="46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4600"/>
              <a:buFont typeface="Calibri"/>
              <a:buNone/>
              <a:defRPr sz="46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4600"/>
              <a:buFont typeface="Calibri"/>
              <a:buNone/>
              <a:defRPr sz="46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4600"/>
              <a:buFont typeface="Calibri"/>
              <a:buNone/>
              <a:defRPr sz="46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4600"/>
              <a:buFont typeface="Calibri"/>
              <a:buNone/>
              <a:defRPr sz="46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4600"/>
              <a:buFont typeface="Calibri"/>
              <a:buNone/>
              <a:defRPr sz="46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4600"/>
              <a:buFont typeface="Calibri"/>
              <a:buNone/>
              <a:defRPr sz="46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4600"/>
              <a:buFont typeface="Calibri"/>
              <a:buNone/>
              <a:defRPr sz="46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4600"/>
              <a:buFont typeface="Calibri"/>
              <a:buNone/>
              <a:defRPr sz="46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כותרת וטקסט אנכי" type="vertTx">
  <p:cSld name="VERTICAL_TEXT">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1800225" y="1009650"/>
            <a:ext cx="32404200" cy="4200600"/>
          </a:xfrm>
          <a:prstGeom prst="rect">
            <a:avLst/>
          </a:prstGeom>
          <a:noFill/>
          <a:ln>
            <a:noFill/>
          </a:ln>
        </p:spPr>
        <p:txBody>
          <a:bodyPr spcFirstLastPara="1" wrap="square" lIns="349750" tIns="174875" rIns="349750" bIns="174875" anchor="ctr" anchorCtr="0">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5" name="Google Shape;25;p4"/>
          <p:cNvSpPr txBox="1">
            <a:spLocks noGrp="1"/>
          </p:cNvSpPr>
          <p:nvPr>
            <p:ph type="body" idx="1"/>
          </p:nvPr>
        </p:nvSpPr>
        <p:spPr>
          <a:xfrm rot="5400000">
            <a:off x="9685425" y="-2004950"/>
            <a:ext cx="16633800" cy="32403900"/>
          </a:xfrm>
          <a:prstGeom prst="rect">
            <a:avLst/>
          </a:prstGeom>
          <a:noFill/>
          <a:ln>
            <a:noFill/>
          </a:ln>
        </p:spPr>
        <p:txBody>
          <a:bodyPr spcFirstLastPara="1" wrap="square" lIns="349750" tIns="174875" rIns="349750" bIns="174875" anchor="t" anchorCtr="0">
            <a:noAutofit/>
          </a:bodyPr>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26" name="Google Shape;26;p4"/>
          <p:cNvSpPr txBox="1">
            <a:spLocks noGrp="1"/>
          </p:cNvSpPr>
          <p:nvPr>
            <p:ph type="dt" idx="10"/>
          </p:nvPr>
        </p:nvSpPr>
        <p:spPr>
          <a:xfrm>
            <a:off x="1800225" y="23360062"/>
            <a:ext cx="8401200" cy="1341300"/>
          </a:xfrm>
          <a:prstGeom prst="rect">
            <a:avLst/>
          </a:prstGeom>
          <a:noFill/>
          <a:ln>
            <a:noFill/>
          </a:ln>
        </p:spPr>
        <p:txBody>
          <a:bodyPr spcFirstLastPara="1" wrap="square" lIns="349750" tIns="174875" rIns="349750" bIns="174875" anchor="ctr" anchorCtr="0">
            <a:noAutofit/>
          </a:bodyPr>
          <a:lstStyle>
            <a:lvl1pPr lvl="0" algn="l" rtl="0">
              <a:lnSpc>
                <a:spcPct val="100000"/>
              </a:lnSpc>
              <a:spcBef>
                <a:spcPts val="0"/>
              </a:spcBef>
              <a:spcAft>
                <a:spcPts val="0"/>
              </a:spcAft>
              <a:buSzPts val="1400"/>
              <a:buNone/>
              <a:defRPr sz="4600">
                <a:solidFill>
                  <a:srgbClr val="898989"/>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7" name="Google Shape;27;p4"/>
          <p:cNvSpPr txBox="1">
            <a:spLocks noGrp="1"/>
          </p:cNvSpPr>
          <p:nvPr>
            <p:ph type="ftr" idx="11"/>
          </p:nvPr>
        </p:nvSpPr>
        <p:spPr>
          <a:xfrm>
            <a:off x="12301537" y="23360062"/>
            <a:ext cx="11401500" cy="1341300"/>
          </a:xfrm>
          <a:prstGeom prst="rect">
            <a:avLst/>
          </a:prstGeom>
          <a:noFill/>
          <a:ln>
            <a:noFill/>
          </a:ln>
        </p:spPr>
        <p:txBody>
          <a:bodyPr spcFirstLastPara="1" wrap="square" lIns="349750" tIns="174875" rIns="349750" bIns="174875"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8" name="Google Shape;28;p4"/>
          <p:cNvSpPr txBox="1">
            <a:spLocks noGrp="1"/>
          </p:cNvSpPr>
          <p:nvPr>
            <p:ph type="sldNum" idx="12"/>
          </p:nvPr>
        </p:nvSpPr>
        <p:spPr>
          <a:xfrm>
            <a:off x="25803225" y="23360062"/>
            <a:ext cx="8401200" cy="1341300"/>
          </a:xfrm>
          <a:prstGeom prst="rect">
            <a:avLst/>
          </a:prstGeom>
          <a:noFill/>
          <a:ln>
            <a:noFill/>
          </a:ln>
        </p:spPr>
        <p:txBody>
          <a:bodyPr spcFirstLastPara="1" wrap="square" lIns="349750" tIns="174875" rIns="349750" bIns="174875" anchor="ctr" anchorCtr="0">
            <a:noAutofit/>
          </a:bodyPr>
          <a:lstStyle>
            <a:lvl1pPr marL="0" marR="0" lvl="0" indent="0" algn="r" rtl="0">
              <a:lnSpc>
                <a:spcPct val="100000"/>
              </a:lnSpc>
              <a:spcBef>
                <a:spcPts val="0"/>
              </a:spcBef>
              <a:spcAft>
                <a:spcPts val="0"/>
              </a:spcAft>
              <a:buClr>
                <a:srgbClr val="898989"/>
              </a:buClr>
              <a:buSzPts val="4600"/>
              <a:buFont typeface="Calibri"/>
              <a:buNone/>
              <a:defRPr sz="46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4600"/>
              <a:buFont typeface="Calibri"/>
              <a:buNone/>
              <a:defRPr sz="46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4600"/>
              <a:buFont typeface="Calibri"/>
              <a:buNone/>
              <a:defRPr sz="46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4600"/>
              <a:buFont typeface="Calibri"/>
              <a:buNone/>
              <a:defRPr sz="46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4600"/>
              <a:buFont typeface="Calibri"/>
              <a:buNone/>
              <a:defRPr sz="46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4600"/>
              <a:buFont typeface="Calibri"/>
              <a:buNone/>
              <a:defRPr sz="46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4600"/>
              <a:buFont typeface="Calibri"/>
              <a:buNone/>
              <a:defRPr sz="46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4600"/>
              <a:buFont typeface="Calibri"/>
              <a:buNone/>
              <a:defRPr sz="46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4600"/>
              <a:buFont typeface="Calibri"/>
              <a:buNone/>
              <a:defRPr sz="46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תמונה עם כיתוב" type="picTx">
  <p:cSld name="PICTURE_WITH_CAPTION_TEXT">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7057134" y="17642205"/>
            <a:ext cx="21602700" cy="2082900"/>
          </a:xfrm>
          <a:prstGeom prst="rect">
            <a:avLst/>
          </a:prstGeom>
          <a:noFill/>
          <a:ln>
            <a:noFill/>
          </a:ln>
        </p:spPr>
        <p:txBody>
          <a:bodyPr spcFirstLastPara="1" wrap="square" lIns="349750" tIns="174875" rIns="349750" bIns="174875" anchor="b" anchorCtr="0">
            <a:noAutofit/>
          </a:bodyPr>
          <a:lstStyle>
            <a:lvl1pPr lvl="0" algn="l" rtl="0">
              <a:spcBef>
                <a:spcPts val="0"/>
              </a:spcBef>
              <a:spcAft>
                <a:spcPts val="0"/>
              </a:spcAft>
              <a:buSzPts val="1400"/>
              <a:buNone/>
              <a:defRPr sz="7700" b="1"/>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31" name="Google Shape;31;p5"/>
          <p:cNvSpPr>
            <a:spLocks noGrp="1"/>
          </p:cNvSpPr>
          <p:nvPr>
            <p:ph type="pic" idx="2"/>
          </p:nvPr>
        </p:nvSpPr>
        <p:spPr>
          <a:xfrm>
            <a:off x="7057134" y="2251948"/>
            <a:ext cx="21602700" cy="15121800"/>
          </a:xfrm>
          <a:prstGeom prst="rect">
            <a:avLst/>
          </a:prstGeom>
          <a:noFill/>
          <a:ln>
            <a:noFill/>
          </a:ln>
        </p:spPr>
      </p:sp>
      <p:sp>
        <p:nvSpPr>
          <p:cNvPr id="32" name="Google Shape;32;p5"/>
          <p:cNvSpPr txBox="1">
            <a:spLocks noGrp="1"/>
          </p:cNvSpPr>
          <p:nvPr>
            <p:ph type="body" idx="1"/>
          </p:nvPr>
        </p:nvSpPr>
        <p:spPr>
          <a:xfrm>
            <a:off x="7057134" y="19724967"/>
            <a:ext cx="21602700" cy="2958000"/>
          </a:xfrm>
          <a:prstGeom prst="rect">
            <a:avLst/>
          </a:prstGeom>
          <a:noFill/>
          <a:ln>
            <a:noFill/>
          </a:ln>
        </p:spPr>
        <p:txBody>
          <a:bodyPr spcFirstLastPara="1" wrap="square" lIns="349750" tIns="174875" rIns="349750" bIns="174875" anchor="t" anchorCtr="0">
            <a:noAutofit/>
          </a:bodyPr>
          <a:lstStyle>
            <a:lvl1pPr marL="457200" lvl="0" indent="-228600" algn="l" rtl="0">
              <a:spcBef>
                <a:spcPts val="1080"/>
              </a:spcBef>
              <a:spcAft>
                <a:spcPts val="0"/>
              </a:spcAft>
              <a:buClr>
                <a:schemeClr val="dk1"/>
              </a:buClr>
              <a:buSzPts val="5400"/>
              <a:buNone/>
              <a:defRPr sz="5400"/>
            </a:lvl1pPr>
            <a:lvl2pPr marL="914400" lvl="1" indent="-228600" algn="l" rtl="0">
              <a:spcBef>
                <a:spcPts val="920"/>
              </a:spcBef>
              <a:spcAft>
                <a:spcPts val="0"/>
              </a:spcAft>
              <a:buClr>
                <a:schemeClr val="dk1"/>
              </a:buClr>
              <a:buSzPts val="4600"/>
              <a:buNone/>
              <a:defRPr sz="4600"/>
            </a:lvl2pPr>
            <a:lvl3pPr marL="1371600" lvl="2" indent="-228600" algn="l" rtl="0">
              <a:spcBef>
                <a:spcPts val="760"/>
              </a:spcBef>
              <a:spcAft>
                <a:spcPts val="0"/>
              </a:spcAft>
              <a:buClr>
                <a:schemeClr val="dk1"/>
              </a:buClr>
              <a:buSzPts val="3800"/>
              <a:buNone/>
              <a:defRPr sz="3800"/>
            </a:lvl3pPr>
            <a:lvl4pPr marL="1828800" lvl="3" indent="-228600" algn="l" rtl="0">
              <a:spcBef>
                <a:spcPts val="680"/>
              </a:spcBef>
              <a:spcAft>
                <a:spcPts val="0"/>
              </a:spcAft>
              <a:buClr>
                <a:schemeClr val="dk1"/>
              </a:buClr>
              <a:buSzPts val="3400"/>
              <a:buNone/>
              <a:defRPr sz="3400"/>
            </a:lvl4pPr>
            <a:lvl5pPr marL="2286000" lvl="4" indent="-228600" algn="l" rtl="0">
              <a:spcBef>
                <a:spcPts val="680"/>
              </a:spcBef>
              <a:spcAft>
                <a:spcPts val="0"/>
              </a:spcAft>
              <a:buClr>
                <a:schemeClr val="dk1"/>
              </a:buClr>
              <a:buSzPts val="3400"/>
              <a:buNone/>
              <a:defRPr sz="3400"/>
            </a:lvl5pPr>
            <a:lvl6pPr marL="2743200" lvl="5" indent="-228600" algn="l" rtl="0">
              <a:spcBef>
                <a:spcPts val="680"/>
              </a:spcBef>
              <a:spcAft>
                <a:spcPts val="0"/>
              </a:spcAft>
              <a:buClr>
                <a:schemeClr val="dk1"/>
              </a:buClr>
              <a:buSzPts val="3400"/>
              <a:buNone/>
              <a:defRPr sz="3400"/>
            </a:lvl6pPr>
            <a:lvl7pPr marL="3200400" lvl="6" indent="-228600" algn="l" rtl="0">
              <a:spcBef>
                <a:spcPts val="680"/>
              </a:spcBef>
              <a:spcAft>
                <a:spcPts val="0"/>
              </a:spcAft>
              <a:buClr>
                <a:schemeClr val="dk1"/>
              </a:buClr>
              <a:buSzPts val="3400"/>
              <a:buNone/>
              <a:defRPr sz="3400"/>
            </a:lvl7pPr>
            <a:lvl8pPr marL="3657600" lvl="7" indent="-228600" algn="l" rtl="0">
              <a:spcBef>
                <a:spcPts val="680"/>
              </a:spcBef>
              <a:spcAft>
                <a:spcPts val="0"/>
              </a:spcAft>
              <a:buClr>
                <a:schemeClr val="dk1"/>
              </a:buClr>
              <a:buSzPts val="3400"/>
              <a:buNone/>
              <a:defRPr sz="3400"/>
            </a:lvl8pPr>
            <a:lvl9pPr marL="4114800" lvl="8" indent="-228600" algn="l" rtl="0">
              <a:spcBef>
                <a:spcPts val="680"/>
              </a:spcBef>
              <a:spcAft>
                <a:spcPts val="0"/>
              </a:spcAft>
              <a:buClr>
                <a:schemeClr val="dk1"/>
              </a:buClr>
              <a:buSzPts val="3400"/>
              <a:buNone/>
              <a:defRPr sz="3400"/>
            </a:lvl9pPr>
          </a:lstStyle>
          <a:p>
            <a:endParaRPr/>
          </a:p>
        </p:txBody>
      </p:sp>
      <p:sp>
        <p:nvSpPr>
          <p:cNvPr id="33" name="Google Shape;33;p5"/>
          <p:cNvSpPr txBox="1">
            <a:spLocks noGrp="1"/>
          </p:cNvSpPr>
          <p:nvPr>
            <p:ph type="dt" idx="10"/>
          </p:nvPr>
        </p:nvSpPr>
        <p:spPr>
          <a:xfrm>
            <a:off x="1800225" y="23360062"/>
            <a:ext cx="8401200" cy="1341300"/>
          </a:xfrm>
          <a:prstGeom prst="rect">
            <a:avLst/>
          </a:prstGeom>
          <a:noFill/>
          <a:ln>
            <a:noFill/>
          </a:ln>
        </p:spPr>
        <p:txBody>
          <a:bodyPr spcFirstLastPara="1" wrap="square" lIns="349750" tIns="174875" rIns="349750" bIns="174875" anchor="ctr" anchorCtr="0">
            <a:noAutofit/>
          </a:bodyPr>
          <a:lstStyle>
            <a:lvl1pPr lvl="0" algn="l" rtl="0">
              <a:lnSpc>
                <a:spcPct val="100000"/>
              </a:lnSpc>
              <a:spcBef>
                <a:spcPts val="0"/>
              </a:spcBef>
              <a:spcAft>
                <a:spcPts val="0"/>
              </a:spcAft>
              <a:buSzPts val="1400"/>
              <a:buNone/>
              <a:defRPr sz="4600">
                <a:solidFill>
                  <a:srgbClr val="898989"/>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4" name="Google Shape;34;p5"/>
          <p:cNvSpPr txBox="1">
            <a:spLocks noGrp="1"/>
          </p:cNvSpPr>
          <p:nvPr>
            <p:ph type="ftr" idx="11"/>
          </p:nvPr>
        </p:nvSpPr>
        <p:spPr>
          <a:xfrm>
            <a:off x="12301537" y="23360062"/>
            <a:ext cx="11401500" cy="1341300"/>
          </a:xfrm>
          <a:prstGeom prst="rect">
            <a:avLst/>
          </a:prstGeom>
          <a:noFill/>
          <a:ln>
            <a:noFill/>
          </a:ln>
        </p:spPr>
        <p:txBody>
          <a:bodyPr spcFirstLastPara="1" wrap="square" lIns="349750" tIns="174875" rIns="349750" bIns="174875"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5" name="Google Shape;35;p5"/>
          <p:cNvSpPr txBox="1">
            <a:spLocks noGrp="1"/>
          </p:cNvSpPr>
          <p:nvPr>
            <p:ph type="sldNum" idx="12"/>
          </p:nvPr>
        </p:nvSpPr>
        <p:spPr>
          <a:xfrm>
            <a:off x="25803225" y="23360062"/>
            <a:ext cx="8401200" cy="1341300"/>
          </a:xfrm>
          <a:prstGeom prst="rect">
            <a:avLst/>
          </a:prstGeom>
          <a:noFill/>
          <a:ln>
            <a:noFill/>
          </a:ln>
        </p:spPr>
        <p:txBody>
          <a:bodyPr spcFirstLastPara="1" wrap="square" lIns="349750" tIns="174875" rIns="349750" bIns="174875" anchor="ctr" anchorCtr="0">
            <a:noAutofit/>
          </a:bodyPr>
          <a:lstStyle>
            <a:lvl1pPr marL="0" marR="0" lvl="0" indent="0" algn="r" rtl="0">
              <a:lnSpc>
                <a:spcPct val="100000"/>
              </a:lnSpc>
              <a:spcBef>
                <a:spcPts val="0"/>
              </a:spcBef>
              <a:spcAft>
                <a:spcPts val="0"/>
              </a:spcAft>
              <a:buClr>
                <a:srgbClr val="898989"/>
              </a:buClr>
              <a:buSzPts val="4600"/>
              <a:buFont typeface="Calibri"/>
              <a:buNone/>
              <a:defRPr sz="46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4600"/>
              <a:buFont typeface="Calibri"/>
              <a:buNone/>
              <a:defRPr sz="46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4600"/>
              <a:buFont typeface="Calibri"/>
              <a:buNone/>
              <a:defRPr sz="46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4600"/>
              <a:buFont typeface="Calibri"/>
              <a:buNone/>
              <a:defRPr sz="46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4600"/>
              <a:buFont typeface="Calibri"/>
              <a:buNone/>
              <a:defRPr sz="46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4600"/>
              <a:buFont typeface="Calibri"/>
              <a:buNone/>
              <a:defRPr sz="46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4600"/>
              <a:buFont typeface="Calibri"/>
              <a:buNone/>
              <a:defRPr sz="46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4600"/>
              <a:buFont typeface="Calibri"/>
              <a:buNone/>
              <a:defRPr sz="46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4600"/>
              <a:buFont typeface="Calibri"/>
              <a:buNone/>
              <a:defRPr sz="46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תוכן עם כיתוב" type="objTx">
  <p:cSld name="OBJECT_WITH_CAPTION_TEXT">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1800227" y="1003459"/>
            <a:ext cx="11845200" cy="4270500"/>
          </a:xfrm>
          <a:prstGeom prst="rect">
            <a:avLst/>
          </a:prstGeom>
          <a:noFill/>
          <a:ln>
            <a:noFill/>
          </a:ln>
        </p:spPr>
        <p:txBody>
          <a:bodyPr spcFirstLastPara="1" wrap="square" lIns="349750" tIns="174875" rIns="349750" bIns="174875" anchor="b" anchorCtr="0">
            <a:noAutofit/>
          </a:bodyPr>
          <a:lstStyle>
            <a:lvl1pPr lvl="0" algn="l" rtl="0">
              <a:spcBef>
                <a:spcPts val="0"/>
              </a:spcBef>
              <a:spcAft>
                <a:spcPts val="0"/>
              </a:spcAft>
              <a:buSzPts val="1400"/>
              <a:buNone/>
              <a:defRPr sz="7700" b="1"/>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14076759" y="1003461"/>
            <a:ext cx="20127600" cy="21510300"/>
          </a:xfrm>
          <a:prstGeom prst="rect">
            <a:avLst/>
          </a:prstGeom>
          <a:noFill/>
          <a:ln>
            <a:noFill/>
          </a:ln>
        </p:spPr>
        <p:txBody>
          <a:bodyPr spcFirstLastPara="1" wrap="square" lIns="349750" tIns="174875" rIns="349750" bIns="174875" anchor="t" anchorCtr="0">
            <a:noAutofit/>
          </a:bodyPr>
          <a:lstStyle>
            <a:lvl1pPr marL="457200" lvl="0" indent="-1003300" algn="l" rtl="0">
              <a:spcBef>
                <a:spcPts val="2440"/>
              </a:spcBef>
              <a:spcAft>
                <a:spcPts val="0"/>
              </a:spcAft>
              <a:buClr>
                <a:schemeClr val="dk1"/>
              </a:buClr>
              <a:buSzPts val="12200"/>
              <a:buChar char="•"/>
              <a:defRPr sz="12200"/>
            </a:lvl1pPr>
            <a:lvl2pPr marL="914400" lvl="1" indent="-908050" algn="l" rtl="0">
              <a:spcBef>
                <a:spcPts val="2140"/>
              </a:spcBef>
              <a:spcAft>
                <a:spcPts val="0"/>
              </a:spcAft>
              <a:buClr>
                <a:schemeClr val="dk1"/>
              </a:buClr>
              <a:buSzPts val="10700"/>
              <a:buChar char="–"/>
              <a:defRPr sz="10700"/>
            </a:lvl2pPr>
            <a:lvl3pPr marL="1371600" lvl="2" indent="-812800" algn="l" rtl="0">
              <a:spcBef>
                <a:spcPts val="1840"/>
              </a:spcBef>
              <a:spcAft>
                <a:spcPts val="0"/>
              </a:spcAft>
              <a:buClr>
                <a:schemeClr val="dk1"/>
              </a:buClr>
              <a:buSzPts val="9200"/>
              <a:buChar char="•"/>
              <a:defRPr sz="9200"/>
            </a:lvl3pPr>
            <a:lvl4pPr marL="1828800" lvl="3" indent="-717550" algn="l" rtl="0">
              <a:spcBef>
                <a:spcPts val="1540"/>
              </a:spcBef>
              <a:spcAft>
                <a:spcPts val="0"/>
              </a:spcAft>
              <a:buClr>
                <a:schemeClr val="dk1"/>
              </a:buClr>
              <a:buSzPts val="7700"/>
              <a:buChar char="–"/>
              <a:defRPr sz="7700"/>
            </a:lvl4pPr>
            <a:lvl5pPr marL="2286000" lvl="4" indent="-717550" algn="l" rtl="0">
              <a:spcBef>
                <a:spcPts val="1540"/>
              </a:spcBef>
              <a:spcAft>
                <a:spcPts val="0"/>
              </a:spcAft>
              <a:buClr>
                <a:schemeClr val="dk1"/>
              </a:buClr>
              <a:buSzPts val="7700"/>
              <a:buChar char="»"/>
              <a:defRPr sz="7700"/>
            </a:lvl5pPr>
            <a:lvl6pPr marL="2743200" lvl="5" indent="-717550" algn="l" rtl="0">
              <a:spcBef>
                <a:spcPts val="1540"/>
              </a:spcBef>
              <a:spcAft>
                <a:spcPts val="0"/>
              </a:spcAft>
              <a:buClr>
                <a:schemeClr val="dk1"/>
              </a:buClr>
              <a:buSzPts val="7700"/>
              <a:buChar char="•"/>
              <a:defRPr sz="7700"/>
            </a:lvl6pPr>
            <a:lvl7pPr marL="3200400" lvl="6" indent="-717550" algn="l" rtl="0">
              <a:spcBef>
                <a:spcPts val="1540"/>
              </a:spcBef>
              <a:spcAft>
                <a:spcPts val="0"/>
              </a:spcAft>
              <a:buClr>
                <a:schemeClr val="dk1"/>
              </a:buClr>
              <a:buSzPts val="7700"/>
              <a:buChar char="•"/>
              <a:defRPr sz="7700"/>
            </a:lvl7pPr>
            <a:lvl8pPr marL="3657600" lvl="7" indent="-717550" algn="l" rtl="0">
              <a:spcBef>
                <a:spcPts val="1540"/>
              </a:spcBef>
              <a:spcAft>
                <a:spcPts val="0"/>
              </a:spcAft>
              <a:buClr>
                <a:schemeClr val="dk1"/>
              </a:buClr>
              <a:buSzPts val="7700"/>
              <a:buChar char="•"/>
              <a:defRPr sz="7700"/>
            </a:lvl8pPr>
            <a:lvl9pPr marL="4114800" lvl="8" indent="-717550" algn="l" rtl="0">
              <a:spcBef>
                <a:spcPts val="1540"/>
              </a:spcBef>
              <a:spcAft>
                <a:spcPts val="0"/>
              </a:spcAft>
              <a:buClr>
                <a:schemeClr val="dk1"/>
              </a:buClr>
              <a:buSzPts val="7700"/>
              <a:buChar char="•"/>
              <a:defRPr sz="7700"/>
            </a:lvl9pPr>
          </a:lstStyle>
          <a:p>
            <a:endParaRPr/>
          </a:p>
        </p:txBody>
      </p:sp>
      <p:sp>
        <p:nvSpPr>
          <p:cNvPr id="39" name="Google Shape;39;p6"/>
          <p:cNvSpPr txBox="1">
            <a:spLocks noGrp="1"/>
          </p:cNvSpPr>
          <p:nvPr>
            <p:ph type="body" idx="2"/>
          </p:nvPr>
        </p:nvSpPr>
        <p:spPr>
          <a:xfrm>
            <a:off x="1800227" y="5273994"/>
            <a:ext cx="11845200" cy="17239800"/>
          </a:xfrm>
          <a:prstGeom prst="rect">
            <a:avLst/>
          </a:prstGeom>
          <a:noFill/>
          <a:ln>
            <a:noFill/>
          </a:ln>
        </p:spPr>
        <p:txBody>
          <a:bodyPr spcFirstLastPara="1" wrap="square" lIns="349750" tIns="174875" rIns="349750" bIns="174875" anchor="t" anchorCtr="0">
            <a:noAutofit/>
          </a:bodyPr>
          <a:lstStyle>
            <a:lvl1pPr marL="457200" lvl="0" indent="-228600" algn="l" rtl="0">
              <a:spcBef>
                <a:spcPts val="1080"/>
              </a:spcBef>
              <a:spcAft>
                <a:spcPts val="0"/>
              </a:spcAft>
              <a:buClr>
                <a:schemeClr val="dk1"/>
              </a:buClr>
              <a:buSzPts val="5400"/>
              <a:buNone/>
              <a:defRPr sz="5400"/>
            </a:lvl1pPr>
            <a:lvl2pPr marL="914400" lvl="1" indent="-228600" algn="l" rtl="0">
              <a:spcBef>
                <a:spcPts val="920"/>
              </a:spcBef>
              <a:spcAft>
                <a:spcPts val="0"/>
              </a:spcAft>
              <a:buClr>
                <a:schemeClr val="dk1"/>
              </a:buClr>
              <a:buSzPts val="4600"/>
              <a:buNone/>
              <a:defRPr sz="4600"/>
            </a:lvl2pPr>
            <a:lvl3pPr marL="1371600" lvl="2" indent="-228600" algn="l" rtl="0">
              <a:spcBef>
                <a:spcPts val="760"/>
              </a:spcBef>
              <a:spcAft>
                <a:spcPts val="0"/>
              </a:spcAft>
              <a:buClr>
                <a:schemeClr val="dk1"/>
              </a:buClr>
              <a:buSzPts val="3800"/>
              <a:buNone/>
              <a:defRPr sz="3800"/>
            </a:lvl3pPr>
            <a:lvl4pPr marL="1828800" lvl="3" indent="-228600" algn="l" rtl="0">
              <a:spcBef>
                <a:spcPts val="680"/>
              </a:spcBef>
              <a:spcAft>
                <a:spcPts val="0"/>
              </a:spcAft>
              <a:buClr>
                <a:schemeClr val="dk1"/>
              </a:buClr>
              <a:buSzPts val="3400"/>
              <a:buNone/>
              <a:defRPr sz="3400"/>
            </a:lvl4pPr>
            <a:lvl5pPr marL="2286000" lvl="4" indent="-228600" algn="l" rtl="0">
              <a:spcBef>
                <a:spcPts val="680"/>
              </a:spcBef>
              <a:spcAft>
                <a:spcPts val="0"/>
              </a:spcAft>
              <a:buClr>
                <a:schemeClr val="dk1"/>
              </a:buClr>
              <a:buSzPts val="3400"/>
              <a:buNone/>
              <a:defRPr sz="3400"/>
            </a:lvl5pPr>
            <a:lvl6pPr marL="2743200" lvl="5" indent="-228600" algn="l" rtl="0">
              <a:spcBef>
                <a:spcPts val="680"/>
              </a:spcBef>
              <a:spcAft>
                <a:spcPts val="0"/>
              </a:spcAft>
              <a:buClr>
                <a:schemeClr val="dk1"/>
              </a:buClr>
              <a:buSzPts val="3400"/>
              <a:buNone/>
              <a:defRPr sz="3400"/>
            </a:lvl6pPr>
            <a:lvl7pPr marL="3200400" lvl="6" indent="-228600" algn="l" rtl="0">
              <a:spcBef>
                <a:spcPts val="680"/>
              </a:spcBef>
              <a:spcAft>
                <a:spcPts val="0"/>
              </a:spcAft>
              <a:buClr>
                <a:schemeClr val="dk1"/>
              </a:buClr>
              <a:buSzPts val="3400"/>
              <a:buNone/>
              <a:defRPr sz="3400"/>
            </a:lvl7pPr>
            <a:lvl8pPr marL="3657600" lvl="7" indent="-228600" algn="l" rtl="0">
              <a:spcBef>
                <a:spcPts val="680"/>
              </a:spcBef>
              <a:spcAft>
                <a:spcPts val="0"/>
              </a:spcAft>
              <a:buClr>
                <a:schemeClr val="dk1"/>
              </a:buClr>
              <a:buSzPts val="3400"/>
              <a:buNone/>
              <a:defRPr sz="3400"/>
            </a:lvl8pPr>
            <a:lvl9pPr marL="4114800" lvl="8" indent="-228600" algn="l" rtl="0">
              <a:spcBef>
                <a:spcPts val="680"/>
              </a:spcBef>
              <a:spcAft>
                <a:spcPts val="0"/>
              </a:spcAft>
              <a:buClr>
                <a:schemeClr val="dk1"/>
              </a:buClr>
              <a:buSzPts val="3400"/>
              <a:buNone/>
              <a:defRPr sz="3400"/>
            </a:lvl9pPr>
          </a:lstStyle>
          <a:p>
            <a:endParaRPr/>
          </a:p>
        </p:txBody>
      </p:sp>
      <p:sp>
        <p:nvSpPr>
          <p:cNvPr id="40" name="Google Shape;40;p6"/>
          <p:cNvSpPr txBox="1">
            <a:spLocks noGrp="1"/>
          </p:cNvSpPr>
          <p:nvPr>
            <p:ph type="dt" idx="10"/>
          </p:nvPr>
        </p:nvSpPr>
        <p:spPr>
          <a:xfrm>
            <a:off x="1800225" y="23360062"/>
            <a:ext cx="8401200" cy="1341300"/>
          </a:xfrm>
          <a:prstGeom prst="rect">
            <a:avLst/>
          </a:prstGeom>
          <a:noFill/>
          <a:ln>
            <a:noFill/>
          </a:ln>
        </p:spPr>
        <p:txBody>
          <a:bodyPr spcFirstLastPara="1" wrap="square" lIns="349750" tIns="174875" rIns="349750" bIns="174875" anchor="ctr" anchorCtr="0">
            <a:noAutofit/>
          </a:bodyPr>
          <a:lstStyle>
            <a:lvl1pPr lvl="0" algn="l" rtl="0">
              <a:lnSpc>
                <a:spcPct val="100000"/>
              </a:lnSpc>
              <a:spcBef>
                <a:spcPts val="0"/>
              </a:spcBef>
              <a:spcAft>
                <a:spcPts val="0"/>
              </a:spcAft>
              <a:buSzPts val="1400"/>
              <a:buNone/>
              <a:defRPr sz="4600">
                <a:solidFill>
                  <a:srgbClr val="898989"/>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1" name="Google Shape;41;p6"/>
          <p:cNvSpPr txBox="1">
            <a:spLocks noGrp="1"/>
          </p:cNvSpPr>
          <p:nvPr>
            <p:ph type="ftr" idx="11"/>
          </p:nvPr>
        </p:nvSpPr>
        <p:spPr>
          <a:xfrm>
            <a:off x="12301537" y="23360062"/>
            <a:ext cx="11401500" cy="1341300"/>
          </a:xfrm>
          <a:prstGeom prst="rect">
            <a:avLst/>
          </a:prstGeom>
          <a:noFill/>
          <a:ln>
            <a:noFill/>
          </a:ln>
        </p:spPr>
        <p:txBody>
          <a:bodyPr spcFirstLastPara="1" wrap="square" lIns="349750" tIns="174875" rIns="349750" bIns="174875"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2" name="Google Shape;42;p6"/>
          <p:cNvSpPr txBox="1">
            <a:spLocks noGrp="1"/>
          </p:cNvSpPr>
          <p:nvPr>
            <p:ph type="sldNum" idx="12"/>
          </p:nvPr>
        </p:nvSpPr>
        <p:spPr>
          <a:xfrm>
            <a:off x="25803225" y="23360062"/>
            <a:ext cx="8401200" cy="1341300"/>
          </a:xfrm>
          <a:prstGeom prst="rect">
            <a:avLst/>
          </a:prstGeom>
          <a:noFill/>
          <a:ln>
            <a:noFill/>
          </a:ln>
        </p:spPr>
        <p:txBody>
          <a:bodyPr spcFirstLastPara="1" wrap="square" lIns="349750" tIns="174875" rIns="349750" bIns="174875" anchor="ctr" anchorCtr="0">
            <a:noAutofit/>
          </a:bodyPr>
          <a:lstStyle>
            <a:lvl1pPr marL="0" marR="0" lvl="0" indent="0" algn="r" rtl="0">
              <a:lnSpc>
                <a:spcPct val="100000"/>
              </a:lnSpc>
              <a:spcBef>
                <a:spcPts val="0"/>
              </a:spcBef>
              <a:spcAft>
                <a:spcPts val="0"/>
              </a:spcAft>
              <a:buClr>
                <a:srgbClr val="898989"/>
              </a:buClr>
              <a:buSzPts val="4600"/>
              <a:buFont typeface="Calibri"/>
              <a:buNone/>
              <a:defRPr sz="46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4600"/>
              <a:buFont typeface="Calibri"/>
              <a:buNone/>
              <a:defRPr sz="46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4600"/>
              <a:buFont typeface="Calibri"/>
              <a:buNone/>
              <a:defRPr sz="46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4600"/>
              <a:buFont typeface="Calibri"/>
              <a:buNone/>
              <a:defRPr sz="46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4600"/>
              <a:buFont typeface="Calibri"/>
              <a:buNone/>
              <a:defRPr sz="46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4600"/>
              <a:buFont typeface="Calibri"/>
              <a:buNone/>
              <a:defRPr sz="46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4600"/>
              <a:buFont typeface="Calibri"/>
              <a:buNone/>
              <a:defRPr sz="46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4600"/>
              <a:buFont typeface="Calibri"/>
              <a:buNone/>
              <a:defRPr sz="46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4600"/>
              <a:buFont typeface="Calibri"/>
              <a:buNone/>
              <a:defRPr sz="46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ריק" type="blank">
  <p:cSld name="BLANK">
    <p:spTree>
      <p:nvGrpSpPr>
        <p:cNvPr id="1" name="Shape 43"/>
        <p:cNvGrpSpPr/>
        <p:nvPr/>
      </p:nvGrpSpPr>
      <p:grpSpPr>
        <a:xfrm>
          <a:off x="0" y="0"/>
          <a:ext cx="0" cy="0"/>
          <a:chOff x="0" y="0"/>
          <a:chExt cx="0" cy="0"/>
        </a:xfrm>
      </p:grpSpPr>
      <p:sp>
        <p:nvSpPr>
          <p:cNvPr id="44" name="Google Shape;44;p7"/>
          <p:cNvSpPr txBox="1">
            <a:spLocks noGrp="1"/>
          </p:cNvSpPr>
          <p:nvPr>
            <p:ph type="dt" idx="10"/>
          </p:nvPr>
        </p:nvSpPr>
        <p:spPr>
          <a:xfrm>
            <a:off x="1800225" y="23360062"/>
            <a:ext cx="8401200" cy="1341300"/>
          </a:xfrm>
          <a:prstGeom prst="rect">
            <a:avLst/>
          </a:prstGeom>
          <a:noFill/>
          <a:ln>
            <a:noFill/>
          </a:ln>
        </p:spPr>
        <p:txBody>
          <a:bodyPr spcFirstLastPara="1" wrap="square" lIns="349750" tIns="174875" rIns="349750" bIns="174875" anchor="ctr" anchorCtr="0">
            <a:noAutofit/>
          </a:bodyPr>
          <a:lstStyle>
            <a:lvl1pPr lvl="0" algn="l" rtl="0">
              <a:lnSpc>
                <a:spcPct val="100000"/>
              </a:lnSpc>
              <a:spcBef>
                <a:spcPts val="0"/>
              </a:spcBef>
              <a:spcAft>
                <a:spcPts val="0"/>
              </a:spcAft>
              <a:buSzPts val="1400"/>
              <a:buNone/>
              <a:defRPr sz="4600">
                <a:solidFill>
                  <a:srgbClr val="898989"/>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5" name="Google Shape;45;p7"/>
          <p:cNvSpPr txBox="1">
            <a:spLocks noGrp="1"/>
          </p:cNvSpPr>
          <p:nvPr>
            <p:ph type="ftr" idx="11"/>
          </p:nvPr>
        </p:nvSpPr>
        <p:spPr>
          <a:xfrm>
            <a:off x="12301537" y="23360062"/>
            <a:ext cx="11401500" cy="1341300"/>
          </a:xfrm>
          <a:prstGeom prst="rect">
            <a:avLst/>
          </a:prstGeom>
          <a:noFill/>
          <a:ln>
            <a:noFill/>
          </a:ln>
        </p:spPr>
        <p:txBody>
          <a:bodyPr spcFirstLastPara="1" wrap="square" lIns="349750" tIns="174875" rIns="349750" bIns="174875"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6" name="Google Shape;46;p7"/>
          <p:cNvSpPr txBox="1">
            <a:spLocks noGrp="1"/>
          </p:cNvSpPr>
          <p:nvPr>
            <p:ph type="sldNum" idx="12"/>
          </p:nvPr>
        </p:nvSpPr>
        <p:spPr>
          <a:xfrm>
            <a:off x="25803225" y="23360062"/>
            <a:ext cx="8401200" cy="1341300"/>
          </a:xfrm>
          <a:prstGeom prst="rect">
            <a:avLst/>
          </a:prstGeom>
          <a:noFill/>
          <a:ln>
            <a:noFill/>
          </a:ln>
        </p:spPr>
        <p:txBody>
          <a:bodyPr spcFirstLastPara="1" wrap="square" lIns="349750" tIns="174875" rIns="349750" bIns="174875" anchor="ctr" anchorCtr="0">
            <a:noAutofit/>
          </a:bodyPr>
          <a:lstStyle>
            <a:lvl1pPr marL="0" marR="0" lvl="0" indent="0" algn="r" rtl="0">
              <a:lnSpc>
                <a:spcPct val="100000"/>
              </a:lnSpc>
              <a:spcBef>
                <a:spcPts val="0"/>
              </a:spcBef>
              <a:spcAft>
                <a:spcPts val="0"/>
              </a:spcAft>
              <a:buClr>
                <a:srgbClr val="898989"/>
              </a:buClr>
              <a:buSzPts val="4600"/>
              <a:buFont typeface="Calibri"/>
              <a:buNone/>
              <a:defRPr sz="46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4600"/>
              <a:buFont typeface="Calibri"/>
              <a:buNone/>
              <a:defRPr sz="46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4600"/>
              <a:buFont typeface="Calibri"/>
              <a:buNone/>
              <a:defRPr sz="46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4600"/>
              <a:buFont typeface="Calibri"/>
              <a:buNone/>
              <a:defRPr sz="46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4600"/>
              <a:buFont typeface="Calibri"/>
              <a:buNone/>
              <a:defRPr sz="46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4600"/>
              <a:buFont typeface="Calibri"/>
              <a:buNone/>
              <a:defRPr sz="46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4600"/>
              <a:buFont typeface="Calibri"/>
              <a:buNone/>
              <a:defRPr sz="46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4600"/>
              <a:buFont typeface="Calibri"/>
              <a:buNone/>
              <a:defRPr sz="46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4600"/>
              <a:buFont typeface="Calibri"/>
              <a:buNone/>
              <a:defRPr sz="46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כותרת בלבד" type="titleOnly">
  <p:cSld name="TITLE_ONLY">
    <p:spTree>
      <p:nvGrpSpPr>
        <p:cNvPr id="1" name="Shape 47"/>
        <p:cNvGrpSpPr/>
        <p:nvPr/>
      </p:nvGrpSpPr>
      <p:grpSpPr>
        <a:xfrm>
          <a:off x="0" y="0"/>
          <a:ext cx="0" cy="0"/>
          <a:chOff x="0" y="0"/>
          <a:chExt cx="0" cy="0"/>
        </a:xfrm>
      </p:grpSpPr>
      <p:sp>
        <p:nvSpPr>
          <p:cNvPr id="48" name="Google Shape;48;p8"/>
          <p:cNvSpPr txBox="1">
            <a:spLocks noGrp="1"/>
          </p:cNvSpPr>
          <p:nvPr>
            <p:ph type="title"/>
          </p:nvPr>
        </p:nvSpPr>
        <p:spPr>
          <a:xfrm>
            <a:off x="1800225" y="1009650"/>
            <a:ext cx="32404200" cy="4200600"/>
          </a:xfrm>
          <a:prstGeom prst="rect">
            <a:avLst/>
          </a:prstGeom>
          <a:noFill/>
          <a:ln>
            <a:noFill/>
          </a:ln>
        </p:spPr>
        <p:txBody>
          <a:bodyPr spcFirstLastPara="1" wrap="square" lIns="349750" tIns="174875" rIns="349750" bIns="174875" anchor="ctr" anchorCtr="0">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49" name="Google Shape;49;p8"/>
          <p:cNvSpPr txBox="1">
            <a:spLocks noGrp="1"/>
          </p:cNvSpPr>
          <p:nvPr>
            <p:ph type="dt" idx="10"/>
          </p:nvPr>
        </p:nvSpPr>
        <p:spPr>
          <a:xfrm>
            <a:off x="1800225" y="23360062"/>
            <a:ext cx="8401200" cy="1341300"/>
          </a:xfrm>
          <a:prstGeom prst="rect">
            <a:avLst/>
          </a:prstGeom>
          <a:noFill/>
          <a:ln>
            <a:noFill/>
          </a:ln>
        </p:spPr>
        <p:txBody>
          <a:bodyPr spcFirstLastPara="1" wrap="square" lIns="349750" tIns="174875" rIns="349750" bIns="174875" anchor="ctr" anchorCtr="0">
            <a:noAutofit/>
          </a:bodyPr>
          <a:lstStyle>
            <a:lvl1pPr lvl="0" algn="l" rtl="0">
              <a:lnSpc>
                <a:spcPct val="100000"/>
              </a:lnSpc>
              <a:spcBef>
                <a:spcPts val="0"/>
              </a:spcBef>
              <a:spcAft>
                <a:spcPts val="0"/>
              </a:spcAft>
              <a:buSzPts val="1400"/>
              <a:buNone/>
              <a:defRPr sz="4600">
                <a:solidFill>
                  <a:srgbClr val="898989"/>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0" name="Google Shape;50;p8"/>
          <p:cNvSpPr txBox="1">
            <a:spLocks noGrp="1"/>
          </p:cNvSpPr>
          <p:nvPr>
            <p:ph type="ftr" idx="11"/>
          </p:nvPr>
        </p:nvSpPr>
        <p:spPr>
          <a:xfrm>
            <a:off x="12301537" y="23360062"/>
            <a:ext cx="11401500" cy="1341300"/>
          </a:xfrm>
          <a:prstGeom prst="rect">
            <a:avLst/>
          </a:prstGeom>
          <a:noFill/>
          <a:ln>
            <a:noFill/>
          </a:ln>
        </p:spPr>
        <p:txBody>
          <a:bodyPr spcFirstLastPara="1" wrap="square" lIns="349750" tIns="174875" rIns="349750" bIns="174875"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1" name="Google Shape;51;p8"/>
          <p:cNvSpPr txBox="1">
            <a:spLocks noGrp="1"/>
          </p:cNvSpPr>
          <p:nvPr>
            <p:ph type="sldNum" idx="12"/>
          </p:nvPr>
        </p:nvSpPr>
        <p:spPr>
          <a:xfrm>
            <a:off x="25803225" y="23360062"/>
            <a:ext cx="8401200" cy="1341300"/>
          </a:xfrm>
          <a:prstGeom prst="rect">
            <a:avLst/>
          </a:prstGeom>
          <a:noFill/>
          <a:ln>
            <a:noFill/>
          </a:ln>
        </p:spPr>
        <p:txBody>
          <a:bodyPr spcFirstLastPara="1" wrap="square" lIns="349750" tIns="174875" rIns="349750" bIns="174875" anchor="ctr" anchorCtr="0">
            <a:noAutofit/>
          </a:bodyPr>
          <a:lstStyle>
            <a:lvl1pPr marL="0" marR="0" lvl="0" indent="0" algn="r" rtl="0">
              <a:lnSpc>
                <a:spcPct val="100000"/>
              </a:lnSpc>
              <a:spcBef>
                <a:spcPts val="0"/>
              </a:spcBef>
              <a:spcAft>
                <a:spcPts val="0"/>
              </a:spcAft>
              <a:buClr>
                <a:srgbClr val="898989"/>
              </a:buClr>
              <a:buSzPts val="4600"/>
              <a:buFont typeface="Calibri"/>
              <a:buNone/>
              <a:defRPr sz="46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4600"/>
              <a:buFont typeface="Calibri"/>
              <a:buNone/>
              <a:defRPr sz="46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4600"/>
              <a:buFont typeface="Calibri"/>
              <a:buNone/>
              <a:defRPr sz="46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4600"/>
              <a:buFont typeface="Calibri"/>
              <a:buNone/>
              <a:defRPr sz="46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4600"/>
              <a:buFont typeface="Calibri"/>
              <a:buNone/>
              <a:defRPr sz="46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4600"/>
              <a:buFont typeface="Calibri"/>
              <a:buNone/>
              <a:defRPr sz="46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4600"/>
              <a:buFont typeface="Calibri"/>
              <a:buNone/>
              <a:defRPr sz="46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4600"/>
              <a:buFont typeface="Calibri"/>
              <a:buNone/>
              <a:defRPr sz="46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4600"/>
              <a:buFont typeface="Calibri"/>
              <a:buNone/>
              <a:defRPr sz="46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השוואה" type="twoTxTwoObj">
  <p:cSld name="TWO_OBJECTS_WITH_TEXT">
    <p:spTree>
      <p:nvGrpSpPr>
        <p:cNvPr id="1" name="Shape 52"/>
        <p:cNvGrpSpPr/>
        <p:nvPr/>
      </p:nvGrpSpPr>
      <p:grpSpPr>
        <a:xfrm>
          <a:off x="0" y="0"/>
          <a:ext cx="0" cy="0"/>
          <a:chOff x="0" y="0"/>
          <a:chExt cx="0" cy="0"/>
        </a:xfrm>
      </p:grpSpPr>
      <p:sp>
        <p:nvSpPr>
          <p:cNvPr id="53" name="Google Shape;53;p9"/>
          <p:cNvSpPr txBox="1">
            <a:spLocks noGrp="1"/>
          </p:cNvSpPr>
          <p:nvPr>
            <p:ph type="title"/>
          </p:nvPr>
        </p:nvSpPr>
        <p:spPr>
          <a:xfrm>
            <a:off x="1800225" y="1009295"/>
            <a:ext cx="32404200" cy="4200600"/>
          </a:xfrm>
          <a:prstGeom prst="rect">
            <a:avLst/>
          </a:prstGeom>
          <a:noFill/>
          <a:ln>
            <a:noFill/>
          </a:ln>
        </p:spPr>
        <p:txBody>
          <a:bodyPr spcFirstLastPara="1" wrap="square" lIns="349750" tIns="174875" rIns="349750" bIns="174875" anchor="ctr" anchorCtr="0">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54" name="Google Shape;54;p9"/>
          <p:cNvSpPr txBox="1">
            <a:spLocks noGrp="1"/>
          </p:cNvSpPr>
          <p:nvPr>
            <p:ph type="body" idx="1"/>
          </p:nvPr>
        </p:nvSpPr>
        <p:spPr>
          <a:xfrm>
            <a:off x="1800225" y="5641540"/>
            <a:ext cx="15908100" cy="2351100"/>
          </a:xfrm>
          <a:prstGeom prst="rect">
            <a:avLst/>
          </a:prstGeom>
          <a:noFill/>
          <a:ln>
            <a:noFill/>
          </a:ln>
        </p:spPr>
        <p:txBody>
          <a:bodyPr spcFirstLastPara="1" wrap="square" lIns="349750" tIns="174875" rIns="349750" bIns="174875" anchor="b" anchorCtr="0">
            <a:noAutofit/>
          </a:bodyPr>
          <a:lstStyle>
            <a:lvl1pPr marL="457200" lvl="0" indent="-228600" algn="l" rtl="0">
              <a:spcBef>
                <a:spcPts val="1840"/>
              </a:spcBef>
              <a:spcAft>
                <a:spcPts val="0"/>
              </a:spcAft>
              <a:buClr>
                <a:schemeClr val="dk1"/>
              </a:buClr>
              <a:buSzPts val="9200"/>
              <a:buNone/>
              <a:defRPr sz="9200" b="1"/>
            </a:lvl1pPr>
            <a:lvl2pPr marL="914400" lvl="1" indent="-228600" algn="l" rtl="0">
              <a:spcBef>
                <a:spcPts val="1540"/>
              </a:spcBef>
              <a:spcAft>
                <a:spcPts val="0"/>
              </a:spcAft>
              <a:buClr>
                <a:schemeClr val="dk1"/>
              </a:buClr>
              <a:buSzPts val="7700"/>
              <a:buNone/>
              <a:defRPr sz="7700" b="1"/>
            </a:lvl2pPr>
            <a:lvl3pPr marL="1371600" lvl="2" indent="-228600" algn="l" rtl="0">
              <a:spcBef>
                <a:spcPts val="1380"/>
              </a:spcBef>
              <a:spcAft>
                <a:spcPts val="0"/>
              </a:spcAft>
              <a:buClr>
                <a:schemeClr val="dk1"/>
              </a:buClr>
              <a:buSzPts val="6900"/>
              <a:buNone/>
              <a:defRPr sz="6900" b="1"/>
            </a:lvl3pPr>
            <a:lvl4pPr marL="1828800" lvl="3" indent="-228600" algn="l" rtl="0">
              <a:spcBef>
                <a:spcPts val="1220"/>
              </a:spcBef>
              <a:spcAft>
                <a:spcPts val="0"/>
              </a:spcAft>
              <a:buClr>
                <a:schemeClr val="dk1"/>
              </a:buClr>
              <a:buSzPts val="6100"/>
              <a:buNone/>
              <a:defRPr sz="6100" b="1"/>
            </a:lvl4pPr>
            <a:lvl5pPr marL="2286000" lvl="4" indent="-228600" algn="l" rtl="0">
              <a:spcBef>
                <a:spcPts val="1220"/>
              </a:spcBef>
              <a:spcAft>
                <a:spcPts val="0"/>
              </a:spcAft>
              <a:buClr>
                <a:schemeClr val="dk1"/>
              </a:buClr>
              <a:buSzPts val="6100"/>
              <a:buNone/>
              <a:defRPr sz="6100" b="1"/>
            </a:lvl5pPr>
            <a:lvl6pPr marL="2743200" lvl="5" indent="-228600" algn="l" rtl="0">
              <a:spcBef>
                <a:spcPts val="1220"/>
              </a:spcBef>
              <a:spcAft>
                <a:spcPts val="0"/>
              </a:spcAft>
              <a:buClr>
                <a:schemeClr val="dk1"/>
              </a:buClr>
              <a:buSzPts val="6100"/>
              <a:buNone/>
              <a:defRPr sz="6100" b="1"/>
            </a:lvl6pPr>
            <a:lvl7pPr marL="3200400" lvl="6" indent="-228600" algn="l" rtl="0">
              <a:spcBef>
                <a:spcPts val="1220"/>
              </a:spcBef>
              <a:spcAft>
                <a:spcPts val="0"/>
              </a:spcAft>
              <a:buClr>
                <a:schemeClr val="dk1"/>
              </a:buClr>
              <a:buSzPts val="6100"/>
              <a:buNone/>
              <a:defRPr sz="6100" b="1"/>
            </a:lvl7pPr>
            <a:lvl8pPr marL="3657600" lvl="7" indent="-228600" algn="l" rtl="0">
              <a:spcBef>
                <a:spcPts val="1220"/>
              </a:spcBef>
              <a:spcAft>
                <a:spcPts val="0"/>
              </a:spcAft>
              <a:buClr>
                <a:schemeClr val="dk1"/>
              </a:buClr>
              <a:buSzPts val="6100"/>
              <a:buNone/>
              <a:defRPr sz="6100" b="1"/>
            </a:lvl8pPr>
            <a:lvl9pPr marL="4114800" lvl="8" indent="-228600" algn="l" rtl="0">
              <a:spcBef>
                <a:spcPts val="1220"/>
              </a:spcBef>
              <a:spcAft>
                <a:spcPts val="0"/>
              </a:spcAft>
              <a:buClr>
                <a:schemeClr val="dk1"/>
              </a:buClr>
              <a:buSzPts val="6100"/>
              <a:buNone/>
              <a:defRPr sz="6100" b="1"/>
            </a:lvl9pPr>
          </a:lstStyle>
          <a:p>
            <a:endParaRPr/>
          </a:p>
        </p:txBody>
      </p:sp>
      <p:sp>
        <p:nvSpPr>
          <p:cNvPr id="55" name="Google Shape;55;p9"/>
          <p:cNvSpPr txBox="1">
            <a:spLocks noGrp="1"/>
          </p:cNvSpPr>
          <p:nvPr>
            <p:ph type="body" idx="2"/>
          </p:nvPr>
        </p:nvSpPr>
        <p:spPr>
          <a:xfrm>
            <a:off x="1800225" y="7992666"/>
            <a:ext cx="15908100" cy="14520900"/>
          </a:xfrm>
          <a:prstGeom prst="rect">
            <a:avLst/>
          </a:prstGeom>
          <a:noFill/>
          <a:ln>
            <a:noFill/>
          </a:ln>
        </p:spPr>
        <p:txBody>
          <a:bodyPr spcFirstLastPara="1" wrap="square" lIns="349750" tIns="174875" rIns="349750" bIns="174875" anchor="t" anchorCtr="0">
            <a:noAutofit/>
          </a:bodyPr>
          <a:lstStyle>
            <a:lvl1pPr marL="457200" lvl="0" indent="-812800" algn="l" rtl="0">
              <a:spcBef>
                <a:spcPts val="1840"/>
              </a:spcBef>
              <a:spcAft>
                <a:spcPts val="0"/>
              </a:spcAft>
              <a:buClr>
                <a:schemeClr val="dk1"/>
              </a:buClr>
              <a:buSzPts val="9200"/>
              <a:buChar char="•"/>
              <a:defRPr sz="9200"/>
            </a:lvl1pPr>
            <a:lvl2pPr marL="914400" lvl="1" indent="-717550" algn="l" rtl="0">
              <a:spcBef>
                <a:spcPts val="1540"/>
              </a:spcBef>
              <a:spcAft>
                <a:spcPts val="0"/>
              </a:spcAft>
              <a:buClr>
                <a:schemeClr val="dk1"/>
              </a:buClr>
              <a:buSzPts val="7700"/>
              <a:buChar char="–"/>
              <a:defRPr sz="7700"/>
            </a:lvl2pPr>
            <a:lvl3pPr marL="1371600" lvl="2" indent="-666750" algn="l" rtl="0">
              <a:spcBef>
                <a:spcPts val="1380"/>
              </a:spcBef>
              <a:spcAft>
                <a:spcPts val="0"/>
              </a:spcAft>
              <a:buClr>
                <a:schemeClr val="dk1"/>
              </a:buClr>
              <a:buSzPts val="6900"/>
              <a:buChar char="•"/>
              <a:defRPr sz="6900"/>
            </a:lvl3pPr>
            <a:lvl4pPr marL="1828800" lvl="3" indent="-615950" algn="l" rtl="0">
              <a:spcBef>
                <a:spcPts val="1220"/>
              </a:spcBef>
              <a:spcAft>
                <a:spcPts val="0"/>
              </a:spcAft>
              <a:buClr>
                <a:schemeClr val="dk1"/>
              </a:buClr>
              <a:buSzPts val="6100"/>
              <a:buChar char="–"/>
              <a:defRPr sz="6100"/>
            </a:lvl4pPr>
            <a:lvl5pPr marL="2286000" lvl="4" indent="-615950" algn="l" rtl="0">
              <a:spcBef>
                <a:spcPts val="1220"/>
              </a:spcBef>
              <a:spcAft>
                <a:spcPts val="0"/>
              </a:spcAft>
              <a:buClr>
                <a:schemeClr val="dk1"/>
              </a:buClr>
              <a:buSzPts val="6100"/>
              <a:buChar char="»"/>
              <a:defRPr sz="6100"/>
            </a:lvl5pPr>
            <a:lvl6pPr marL="2743200" lvl="5" indent="-615950" algn="l" rtl="0">
              <a:spcBef>
                <a:spcPts val="1220"/>
              </a:spcBef>
              <a:spcAft>
                <a:spcPts val="0"/>
              </a:spcAft>
              <a:buClr>
                <a:schemeClr val="dk1"/>
              </a:buClr>
              <a:buSzPts val="6100"/>
              <a:buChar char="•"/>
              <a:defRPr sz="6100"/>
            </a:lvl6pPr>
            <a:lvl7pPr marL="3200400" lvl="6" indent="-615950" algn="l" rtl="0">
              <a:spcBef>
                <a:spcPts val="1220"/>
              </a:spcBef>
              <a:spcAft>
                <a:spcPts val="0"/>
              </a:spcAft>
              <a:buClr>
                <a:schemeClr val="dk1"/>
              </a:buClr>
              <a:buSzPts val="6100"/>
              <a:buChar char="•"/>
              <a:defRPr sz="6100"/>
            </a:lvl7pPr>
            <a:lvl8pPr marL="3657600" lvl="7" indent="-615950" algn="l" rtl="0">
              <a:spcBef>
                <a:spcPts val="1220"/>
              </a:spcBef>
              <a:spcAft>
                <a:spcPts val="0"/>
              </a:spcAft>
              <a:buClr>
                <a:schemeClr val="dk1"/>
              </a:buClr>
              <a:buSzPts val="6100"/>
              <a:buChar char="•"/>
              <a:defRPr sz="6100"/>
            </a:lvl8pPr>
            <a:lvl9pPr marL="4114800" lvl="8" indent="-615950" algn="l" rtl="0">
              <a:spcBef>
                <a:spcPts val="1220"/>
              </a:spcBef>
              <a:spcAft>
                <a:spcPts val="0"/>
              </a:spcAft>
              <a:buClr>
                <a:schemeClr val="dk1"/>
              </a:buClr>
              <a:buSzPts val="6100"/>
              <a:buChar char="•"/>
              <a:defRPr sz="6100"/>
            </a:lvl9pPr>
          </a:lstStyle>
          <a:p>
            <a:endParaRPr/>
          </a:p>
        </p:txBody>
      </p:sp>
      <p:sp>
        <p:nvSpPr>
          <p:cNvPr id="56" name="Google Shape;56;p9"/>
          <p:cNvSpPr txBox="1">
            <a:spLocks noGrp="1"/>
          </p:cNvSpPr>
          <p:nvPr>
            <p:ph type="body" idx="3"/>
          </p:nvPr>
        </p:nvSpPr>
        <p:spPr>
          <a:xfrm>
            <a:off x="18289788" y="5641540"/>
            <a:ext cx="15914400" cy="2351100"/>
          </a:xfrm>
          <a:prstGeom prst="rect">
            <a:avLst/>
          </a:prstGeom>
          <a:noFill/>
          <a:ln>
            <a:noFill/>
          </a:ln>
        </p:spPr>
        <p:txBody>
          <a:bodyPr spcFirstLastPara="1" wrap="square" lIns="349750" tIns="174875" rIns="349750" bIns="174875" anchor="b" anchorCtr="0">
            <a:noAutofit/>
          </a:bodyPr>
          <a:lstStyle>
            <a:lvl1pPr marL="457200" lvl="0" indent="-228600" algn="l" rtl="0">
              <a:spcBef>
                <a:spcPts val="1840"/>
              </a:spcBef>
              <a:spcAft>
                <a:spcPts val="0"/>
              </a:spcAft>
              <a:buClr>
                <a:schemeClr val="dk1"/>
              </a:buClr>
              <a:buSzPts val="9200"/>
              <a:buNone/>
              <a:defRPr sz="9200" b="1"/>
            </a:lvl1pPr>
            <a:lvl2pPr marL="914400" lvl="1" indent="-228600" algn="l" rtl="0">
              <a:spcBef>
                <a:spcPts val="1540"/>
              </a:spcBef>
              <a:spcAft>
                <a:spcPts val="0"/>
              </a:spcAft>
              <a:buClr>
                <a:schemeClr val="dk1"/>
              </a:buClr>
              <a:buSzPts val="7700"/>
              <a:buNone/>
              <a:defRPr sz="7700" b="1"/>
            </a:lvl2pPr>
            <a:lvl3pPr marL="1371600" lvl="2" indent="-228600" algn="l" rtl="0">
              <a:spcBef>
                <a:spcPts val="1380"/>
              </a:spcBef>
              <a:spcAft>
                <a:spcPts val="0"/>
              </a:spcAft>
              <a:buClr>
                <a:schemeClr val="dk1"/>
              </a:buClr>
              <a:buSzPts val="6900"/>
              <a:buNone/>
              <a:defRPr sz="6900" b="1"/>
            </a:lvl3pPr>
            <a:lvl4pPr marL="1828800" lvl="3" indent="-228600" algn="l" rtl="0">
              <a:spcBef>
                <a:spcPts val="1220"/>
              </a:spcBef>
              <a:spcAft>
                <a:spcPts val="0"/>
              </a:spcAft>
              <a:buClr>
                <a:schemeClr val="dk1"/>
              </a:buClr>
              <a:buSzPts val="6100"/>
              <a:buNone/>
              <a:defRPr sz="6100" b="1"/>
            </a:lvl4pPr>
            <a:lvl5pPr marL="2286000" lvl="4" indent="-228600" algn="l" rtl="0">
              <a:spcBef>
                <a:spcPts val="1220"/>
              </a:spcBef>
              <a:spcAft>
                <a:spcPts val="0"/>
              </a:spcAft>
              <a:buClr>
                <a:schemeClr val="dk1"/>
              </a:buClr>
              <a:buSzPts val="6100"/>
              <a:buNone/>
              <a:defRPr sz="6100" b="1"/>
            </a:lvl5pPr>
            <a:lvl6pPr marL="2743200" lvl="5" indent="-228600" algn="l" rtl="0">
              <a:spcBef>
                <a:spcPts val="1220"/>
              </a:spcBef>
              <a:spcAft>
                <a:spcPts val="0"/>
              </a:spcAft>
              <a:buClr>
                <a:schemeClr val="dk1"/>
              </a:buClr>
              <a:buSzPts val="6100"/>
              <a:buNone/>
              <a:defRPr sz="6100" b="1"/>
            </a:lvl6pPr>
            <a:lvl7pPr marL="3200400" lvl="6" indent="-228600" algn="l" rtl="0">
              <a:spcBef>
                <a:spcPts val="1220"/>
              </a:spcBef>
              <a:spcAft>
                <a:spcPts val="0"/>
              </a:spcAft>
              <a:buClr>
                <a:schemeClr val="dk1"/>
              </a:buClr>
              <a:buSzPts val="6100"/>
              <a:buNone/>
              <a:defRPr sz="6100" b="1"/>
            </a:lvl7pPr>
            <a:lvl8pPr marL="3657600" lvl="7" indent="-228600" algn="l" rtl="0">
              <a:spcBef>
                <a:spcPts val="1220"/>
              </a:spcBef>
              <a:spcAft>
                <a:spcPts val="0"/>
              </a:spcAft>
              <a:buClr>
                <a:schemeClr val="dk1"/>
              </a:buClr>
              <a:buSzPts val="6100"/>
              <a:buNone/>
              <a:defRPr sz="6100" b="1"/>
            </a:lvl8pPr>
            <a:lvl9pPr marL="4114800" lvl="8" indent="-228600" algn="l" rtl="0">
              <a:spcBef>
                <a:spcPts val="1220"/>
              </a:spcBef>
              <a:spcAft>
                <a:spcPts val="0"/>
              </a:spcAft>
              <a:buClr>
                <a:schemeClr val="dk1"/>
              </a:buClr>
              <a:buSzPts val="6100"/>
              <a:buNone/>
              <a:defRPr sz="6100" b="1"/>
            </a:lvl9pPr>
          </a:lstStyle>
          <a:p>
            <a:endParaRPr/>
          </a:p>
        </p:txBody>
      </p:sp>
      <p:sp>
        <p:nvSpPr>
          <p:cNvPr id="57" name="Google Shape;57;p9"/>
          <p:cNvSpPr txBox="1">
            <a:spLocks noGrp="1"/>
          </p:cNvSpPr>
          <p:nvPr>
            <p:ph type="body" idx="4"/>
          </p:nvPr>
        </p:nvSpPr>
        <p:spPr>
          <a:xfrm>
            <a:off x="18289788" y="7992666"/>
            <a:ext cx="15914400" cy="14520900"/>
          </a:xfrm>
          <a:prstGeom prst="rect">
            <a:avLst/>
          </a:prstGeom>
          <a:noFill/>
          <a:ln>
            <a:noFill/>
          </a:ln>
        </p:spPr>
        <p:txBody>
          <a:bodyPr spcFirstLastPara="1" wrap="square" lIns="349750" tIns="174875" rIns="349750" bIns="174875" anchor="t" anchorCtr="0">
            <a:noAutofit/>
          </a:bodyPr>
          <a:lstStyle>
            <a:lvl1pPr marL="457200" lvl="0" indent="-812800" algn="l" rtl="0">
              <a:spcBef>
                <a:spcPts val="1840"/>
              </a:spcBef>
              <a:spcAft>
                <a:spcPts val="0"/>
              </a:spcAft>
              <a:buClr>
                <a:schemeClr val="dk1"/>
              </a:buClr>
              <a:buSzPts val="9200"/>
              <a:buChar char="•"/>
              <a:defRPr sz="9200"/>
            </a:lvl1pPr>
            <a:lvl2pPr marL="914400" lvl="1" indent="-717550" algn="l" rtl="0">
              <a:spcBef>
                <a:spcPts val="1540"/>
              </a:spcBef>
              <a:spcAft>
                <a:spcPts val="0"/>
              </a:spcAft>
              <a:buClr>
                <a:schemeClr val="dk1"/>
              </a:buClr>
              <a:buSzPts val="7700"/>
              <a:buChar char="–"/>
              <a:defRPr sz="7700"/>
            </a:lvl2pPr>
            <a:lvl3pPr marL="1371600" lvl="2" indent="-666750" algn="l" rtl="0">
              <a:spcBef>
                <a:spcPts val="1380"/>
              </a:spcBef>
              <a:spcAft>
                <a:spcPts val="0"/>
              </a:spcAft>
              <a:buClr>
                <a:schemeClr val="dk1"/>
              </a:buClr>
              <a:buSzPts val="6900"/>
              <a:buChar char="•"/>
              <a:defRPr sz="6900"/>
            </a:lvl3pPr>
            <a:lvl4pPr marL="1828800" lvl="3" indent="-615950" algn="l" rtl="0">
              <a:spcBef>
                <a:spcPts val="1220"/>
              </a:spcBef>
              <a:spcAft>
                <a:spcPts val="0"/>
              </a:spcAft>
              <a:buClr>
                <a:schemeClr val="dk1"/>
              </a:buClr>
              <a:buSzPts val="6100"/>
              <a:buChar char="–"/>
              <a:defRPr sz="6100"/>
            </a:lvl4pPr>
            <a:lvl5pPr marL="2286000" lvl="4" indent="-615950" algn="l" rtl="0">
              <a:spcBef>
                <a:spcPts val="1220"/>
              </a:spcBef>
              <a:spcAft>
                <a:spcPts val="0"/>
              </a:spcAft>
              <a:buClr>
                <a:schemeClr val="dk1"/>
              </a:buClr>
              <a:buSzPts val="6100"/>
              <a:buChar char="»"/>
              <a:defRPr sz="6100"/>
            </a:lvl5pPr>
            <a:lvl6pPr marL="2743200" lvl="5" indent="-615950" algn="l" rtl="0">
              <a:spcBef>
                <a:spcPts val="1220"/>
              </a:spcBef>
              <a:spcAft>
                <a:spcPts val="0"/>
              </a:spcAft>
              <a:buClr>
                <a:schemeClr val="dk1"/>
              </a:buClr>
              <a:buSzPts val="6100"/>
              <a:buChar char="•"/>
              <a:defRPr sz="6100"/>
            </a:lvl6pPr>
            <a:lvl7pPr marL="3200400" lvl="6" indent="-615950" algn="l" rtl="0">
              <a:spcBef>
                <a:spcPts val="1220"/>
              </a:spcBef>
              <a:spcAft>
                <a:spcPts val="0"/>
              </a:spcAft>
              <a:buClr>
                <a:schemeClr val="dk1"/>
              </a:buClr>
              <a:buSzPts val="6100"/>
              <a:buChar char="•"/>
              <a:defRPr sz="6100"/>
            </a:lvl7pPr>
            <a:lvl8pPr marL="3657600" lvl="7" indent="-615950" algn="l" rtl="0">
              <a:spcBef>
                <a:spcPts val="1220"/>
              </a:spcBef>
              <a:spcAft>
                <a:spcPts val="0"/>
              </a:spcAft>
              <a:buClr>
                <a:schemeClr val="dk1"/>
              </a:buClr>
              <a:buSzPts val="6100"/>
              <a:buChar char="•"/>
              <a:defRPr sz="6100"/>
            </a:lvl8pPr>
            <a:lvl9pPr marL="4114800" lvl="8" indent="-615950" algn="l" rtl="0">
              <a:spcBef>
                <a:spcPts val="1220"/>
              </a:spcBef>
              <a:spcAft>
                <a:spcPts val="0"/>
              </a:spcAft>
              <a:buClr>
                <a:schemeClr val="dk1"/>
              </a:buClr>
              <a:buSzPts val="6100"/>
              <a:buChar char="•"/>
              <a:defRPr sz="6100"/>
            </a:lvl9pPr>
          </a:lstStyle>
          <a:p>
            <a:endParaRPr/>
          </a:p>
        </p:txBody>
      </p:sp>
      <p:sp>
        <p:nvSpPr>
          <p:cNvPr id="58" name="Google Shape;58;p9"/>
          <p:cNvSpPr txBox="1">
            <a:spLocks noGrp="1"/>
          </p:cNvSpPr>
          <p:nvPr>
            <p:ph type="dt" idx="10"/>
          </p:nvPr>
        </p:nvSpPr>
        <p:spPr>
          <a:xfrm>
            <a:off x="1800225" y="23360062"/>
            <a:ext cx="8401200" cy="1341300"/>
          </a:xfrm>
          <a:prstGeom prst="rect">
            <a:avLst/>
          </a:prstGeom>
          <a:noFill/>
          <a:ln>
            <a:noFill/>
          </a:ln>
        </p:spPr>
        <p:txBody>
          <a:bodyPr spcFirstLastPara="1" wrap="square" lIns="349750" tIns="174875" rIns="349750" bIns="174875" anchor="ctr" anchorCtr="0">
            <a:noAutofit/>
          </a:bodyPr>
          <a:lstStyle>
            <a:lvl1pPr lvl="0" algn="l" rtl="0">
              <a:lnSpc>
                <a:spcPct val="100000"/>
              </a:lnSpc>
              <a:spcBef>
                <a:spcPts val="0"/>
              </a:spcBef>
              <a:spcAft>
                <a:spcPts val="0"/>
              </a:spcAft>
              <a:buSzPts val="1400"/>
              <a:buNone/>
              <a:defRPr sz="4600">
                <a:solidFill>
                  <a:srgbClr val="898989"/>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12301537" y="23360062"/>
            <a:ext cx="11401500" cy="1341300"/>
          </a:xfrm>
          <a:prstGeom prst="rect">
            <a:avLst/>
          </a:prstGeom>
          <a:noFill/>
          <a:ln>
            <a:noFill/>
          </a:ln>
        </p:spPr>
        <p:txBody>
          <a:bodyPr spcFirstLastPara="1" wrap="square" lIns="349750" tIns="174875" rIns="349750" bIns="174875"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25803225" y="23360062"/>
            <a:ext cx="8401200" cy="1341300"/>
          </a:xfrm>
          <a:prstGeom prst="rect">
            <a:avLst/>
          </a:prstGeom>
          <a:noFill/>
          <a:ln>
            <a:noFill/>
          </a:ln>
        </p:spPr>
        <p:txBody>
          <a:bodyPr spcFirstLastPara="1" wrap="square" lIns="349750" tIns="174875" rIns="349750" bIns="174875" anchor="ctr" anchorCtr="0">
            <a:noAutofit/>
          </a:bodyPr>
          <a:lstStyle>
            <a:lvl1pPr marL="0" marR="0" lvl="0" indent="0" algn="r" rtl="0">
              <a:lnSpc>
                <a:spcPct val="100000"/>
              </a:lnSpc>
              <a:spcBef>
                <a:spcPts val="0"/>
              </a:spcBef>
              <a:spcAft>
                <a:spcPts val="0"/>
              </a:spcAft>
              <a:buClr>
                <a:srgbClr val="898989"/>
              </a:buClr>
              <a:buSzPts val="4600"/>
              <a:buFont typeface="Calibri"/>
              <a:buNone/>
              <a:defRPr sz="46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4600"/>
              <a:buFont typeface="Calibri"/>
              <a:buNone/>
              <a:defRPr sz="46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4600"/>
              <a:buFont typeface="Calibri"/>
              <a:buNone/>
              <a:defRPr sz="46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4600"/>
              <a:buFont typeface="Calibri"/>
              <a:buNone/>
              <a:defRPr sz="46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4600"/>
              <a:buFont typeface="Calibri"/>
              <a:buNone/>
              <a:defRPr sz="46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4600"/>
              <a:buFont typeface="Calibri"/>
              <a:buNone/>
              <a:defRPr sz="46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4600"/>
              <a:buFont typeface="Calibri"/>
              <a:buNone/>
              <a:defRPr sz="46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4600"/>
              <a:buFont typeface="Calibri"/>
              <a:buNone/>
              <a:defRPr sz="46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4600"/>
              <a:buFont typeface="Calibri"/>
              <a:buNone/>
              <a:defRPr sz="46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שני תכנים" type="twoObj">
  <p:cSld name="TWO_OBJECTS">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1800225" y="1009650"/>
            <a:ext cx="32404200" cy="4200600"/>
          </a:xfrm>
          <a:prstGeom prst="rect">
            <a:avLst/>
          </a:prstGeom>
          <a:noFill/>
          <a:ln>
            <a:noFill/>
          </a:ln>
        </p:spPr>
        <p:txBody>
          <a:bodyPr spcFirstLastPara="1" wrap="square" lIns="349750" tIns="174875" rIns="349750" bIns="174875" anchor="ctr" anchorCtr="0">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63" name="Google Shape;63;p10"/>
          <p:cNvSpPr txBox="1">
            <a:spLocks noGrp="1"/>
          </p:cNvSpPr>
          <p:nvPr>
            <p:ph type="body" idx="1"/>
          </p:nvPr>
        </p:nvSpPr>
        <p:spPr>
          <a:xfrm>
            <a:off x="7088388" y="21609369"/>
            <a:ext cx="63495300" cy="61129200"/>
          </a:xfrm>
          <a:prstGeom prst="rect">
            <a:avLst/>
          </a:prstGeom>
          <a:noFill/>
          <a:ln>
            <a:noFill/>
          </a:ln>
        </p:spPr>
        <p:txBody>
          <a:bodyPr spcFirstLastPara="1" wrap="square" lIns="349750" tIns="174875" rIns="349750" bIns="174875" anchor="t" anchorCtr="0">
            <a:noAutofit/>
          </a:bodyPr>
          <a:lstStyle>
            <a:lvl1pPr marL="457200" lvl="0" indent="-908050" algn="l" rtl="0">
              <a:spcBef>
                <a:spcPts val="2140"/>
              </a:spcBef>
              <a:spcAft>
                <a:spcPts val="0"/>
              </a:spcAft>
              <a:buClr>
                <a:schemeClr val="dk1"/>
              </a:buClr>
              <a:buSzPts val="10700"/>
              <a:buChar char="•"/>
              <a:defRPr sz="10700"/>
            </a:lvl1pPr>
            <a:lvl2pPr marL="914400" lvl="1" indent="-812800" algn="l" rtl="0">
              <a:spcBef>
                <a:spcPts val="1840"/>
              </a:spcBef>
              <a:spcAft>
                <a:spcPts val="0"/>
              </a:spcAft>
              <a:buClr>
                <a:schemeClr val="dk1"/>
              </a:buClr>
              <a:buSzPts val="9200"/>
              <a:buChar char="–"/>
              <a:defRPr sz="9200"/>
            </a:lvl2pPr>
            <a:lvl3pPr marL="1371600" lvl="2" indent="-717550" algn="l" rtl="0">
              <a:spcBef>
                <a:spcPts val="1540"/>
              </a:spcBef>
              <a:spcAft>
                <a:spcPts val="0"/>
              </a:spcAft>
              <a:buClr>
                <a:schemeClr val="dk1"/>
              </a:buClr>
              <a:buSzPts val="7700"/>
              <a:buChar char="•"/>
              <a:defRPr sz="7700"/>
            </a:lvl3pPr>
            <a:lvl4pPr marL="1828800" lvl="3" indent="-666750" algn="l" rtl="0">
              <a:spcBef>
                <a:spcPts val="1380"/>
              </a:spcBef>
              <a:spcAft>
                <a:spcPts val="0"/>
              </a:spcAft>
              <a:buClr>
                <a:schemeClr val="dk1"/>
              </a:buClr>
              <a:buSzPts val="6900"/>
              <a:buChar char="–"/>
              <a:defRPr sz="6900"/>
            </a:lvl4pPr>
            <a:lvl5pPr marL="2286000" lvl="4" indent="-666750" algn="l" rtl="0">
              <a:spcBef>
                <a:spcPts val="1380"/>
              </a:spcBef>
              <a:spcAft>
                <a:spcPts val="0"/>
              </a:spcAft>
              <a:buClr>
                <a:schemeClr val="dk1"/>
              </a:buClr>
              <a:buSzPts val="6900"/>
              <a:buChar char="»"/>
              <a:defRPr sz="6900"/>
            </a:lvl5pPr>
            <a:lvl6pPr marL="2743200" lvl="5" indent="-666750" algn="l" rtl="0">
              <a:spcBef>
                <a:spcPts val="1380"/>
              </a:spcBef>
              <a:spcAft>
                <a:spcPts val="0"/>
              </a:spcAft>
              <a:buClr>
                <a:schemeClr val="dk1"/>
              </a:buClr>
              <a:buSzPts val="6900"/>
              <a:buChar char="•"/>
              <a:defRPr sz="6900"/>
            </a:lvl6pPr>
            <a:lvl7pPr marL="3200400" lvl="6" indent="-666750" algn="l" rtl="0">
              <a:spcBef>
                <a:spcPts val="1380"/>
              </a:spcBef>
              <a:spcAft>
                <a:spcPts val="0"/>
              </a:spcAft>
              <a:buClr>
                <a:schemeClr val="dk1"/>
              </a:buClr>
              <a:buSzPts val="6900"/>
              <a:buChar char="•"/>
              <a:defRPr sz="6900"/>
            </a:lvl7pPr>
            <a:lvl8pPr marL="3657600" lvl="7" indent="-666750" algn="l" rtl="0">
              <a:spcBef>
                <a:spcPts val="1380"/>
              </a:spcBef>
              <a:spcAft>
                <a:spcPts val="0"/>
              </a:spcAft>
              <a:buClr>
                <a:schemeClr val="dk1"/>
              </a:buClr>
              <a:buSzPts val="6900"/>
              <a:buChar char="•"/>
              <a:defRPr sz="6900"/>
            </a:lvl8pPr>
            <a:lvl9pPr marL="4114800" lvl="8" indent="-666750" algn="l" rtl="0">
              <a:spcBef>
                <a:spcPts val="1380"/>
              </a:spcBef>
              <a:spcAft>
                <a:spcPts val="0"/>
              </a:spcAft>
              <a:buClr>
                <a:schemeClr val="dk1"/>
              </a:buClr>
              <a:buSzPts val="6900"/>
              <a:buChar char="•"/>
              <a:defRPr sz="6900"/>
            </a:lvl9pPr>
          </a:lstStyle>
          <a:p>
            <a:endParaRPr/>
          </a:p>
        </p:txBody>
      </p:sp>
      <p:sp>
        <p:nvSpPr>
          <p:cNvPr id="64" name="Google Shape;64;p10"/>
          <p:cNvSpPr txBox="1">
            <a:spLocks noGrp="1"/>
          </p:cNvSpPr>
          <p:nvPr>
            <p:ph type="body" idx="2"/>
          </p:nvPr>
        </p:nvSpPr>
        <p:spPr>
          <a:xfrm>
            <a:off x="71183899" y="21609369"/>
            <a:ext cx="63495300" cy="61129200"/>
          </a:xfrm>
          <a:prstGeom prst="rect">
            <a:avLst/>
          </a:prstGeom>
          <a:noFill/>
          <a:ln>
            <a:noFill/>
          </a:ln>
        </p:spPr>
        <p:txBody>
          <a:bodyPr spcFirstLastPara="1" wrap="square" lIns="349750" tIns="174875" rIns="349750" bIns="174875" anchor="t" anchorCtr="0">
            <a:noAutofit/>
          </a:bodyPr>
          <a:lstStyle>
            <a:lvl1pPr marL="457200" lvl="0" indent="-908050" algn="l" rtl="0">
              <a:spcBef>
                <a:spcPts val="2140"/>
              </a:spcBef>
              <a:spcAft>
                <a:spcPts val="0"/>
              </a:spcAft>
              <a:buClr>
                <a:schemeClr val="dk1"/>
              </a:buClr>
              <a:buSzPts val="10700"/>
              <a:buChar char="•"/>
              <a:defRPr sz="10700"/>
            </a:lvl1pPr>
            <a:lvl2pPr marL="914400" lvl="1" indent="-812800" algn="l" rtl="0">
              <a:spcBef>
                <a:spcPts val="1840"/>
              </a:spcBef>
              <a:spcAft>
                <a:spcPts val="0"/>
              </a:spcAft>
              <a:buClr>
                <a:schemeClr val="dk1"/>
              </a:buClr>
              <a:buSzPts val="9200"/>
              <a:buChar char="–"/>
              <a:defRPr sz="9200"/>
            </a:lvl2pPr>
            <a:lvl3pPr marL="1371600" lvl="2" indent="-717550" algn="l" rtl="0">
              <a:spcBef>
                <a:spcPts val="1540"/>
              </a:spcBef>
              <a:spcAft>
                <a:spcPts val="0"/>
              </a:spcAft>
              <a:buClr>
                <a:schemeClr val="dk1"/>
              </a:buClr>
              <a:buSzPts val="7700"/>
              <a:buChar char="•"/>
              <a:defRPr sz="7700"/>
            </a:lvl3pPr>
            <a:lvl4pPr marL="1828800" lvl="3" indent="-666750" algn="l" rtl="0">
              <a:spcBef>
                <a:spcPts val="1380"/>
              </a:spcBef>
              <a:spcAft>
                <a:spcPts val="0"/>
              </a:spcAft>
              <a:buClr>
                <a:schemeClr val="dk1"/>
              </a:buClr>
              <a:buSzPts val="6900"/>
              <a:buChar char="–"/>
              <a:defRPr sz="6900"/>
            </a:lvl4pPr>
            <a:lvl5pPr marL="2286000" lvl="4" indent="-666750" algn="l" rtl="0">
              <a:spcBef>
                <a:spcPts val="1380"/>
              </a:spcBef>
              <a:spcAft>
                <a:spcPts val="0"/>
              </a:spcAft>
              <a:buClr>
                <a:schemeClr val="dk1"/>
              </a:buClr>
              <a:buSzPts val="6900"/>
              <a:buChar char="»"/>
              <a:defRPr sz="6900"/>
            </a:lvl5pPr>
            <a:lvl6pPr marL="2743200" lvl="5" indent="-666750" algn="l" rtl="0">
              <a:spcBef>
                <a:spcPts val="1380"/>
              </a:spcBef>
              <a:spcAft>
                <a:spcPts val="0"/>
              </a:spcAft>
              <a:buClr>
                <a:schemeClr val="dk1"/>
              </a:buClr>
              <a:buSzPts val="6900"/>
              <a:buChar char="•"/>
              <a:defRPr sz="6900"/>
            </a:lvl6pPr>
            <a:lvl7pPr marL="3200400" lvl="6" indent="-666750" algn="l" rtl="0">
              <a:spcBef>
                <a:spcPts val="1380"/>
              </a:spcBef>
              <a:spcAft>
                <a:spcPts val="0"/>
              </a:spcAft>
              <a:buClr>
                <a:schemeClr val="dk1"/>
              </a:buClr>
              <a:buSzPts val="6900"/>
              <a:buChar char="•"/>
              <a:defRPr sz="6900"/>
            </a:lvl7pPr>
            <a:lvl8pPr marL="3657600" lvl="7" indent="-666750" algn="l" rtl="0">
              <a:spcBef>
                <a:spcPts val="1380"/>
              </a:spcBef>
              <a:spcAft>
                <a:spcPts val="0"/>
              </a:spcAft>
              <a:buClr>
                <a:schemeClr val="dk1"/>
              </a:buClr>
              <a:buSzPts val="6900"/>
              <a:buChar char="•"/>
              <a:defRPr sz="6900"/>
            </a:lvl8pPr>
            <a:lvl9pPr marL="4114800" lvl="8" indent="-666750" algn="l" rtl="0">
              <a:spcBef>
                <a:spcPts val="1380"/>
              </a:spcBef>
              <a:spcAft>
                <a:spcPts val="0"/>
              </a:spcAft>
              <a:buClr>
                <a:schemeClr val="dk1"/>
              </a:buClr>
              <a:buSzPts val="6900"/>
              <a:buChar char="•"/>
              <a:defRPr sz="6900"/>
            </a:lvl9pPr>
          </a:lstStyle>
          <a:p>
            <a:endParaRPr/>
          </a:p>
        </p:txBody>
      </p:sp>
      <p:sp>
        <p:nvSpPr>
          <p:cNvPr id="65" name="Google Shape;65;p10"/>
          <p:cNvSpPr txBox="1">
            <a:spLocks noGrp="1"/>
          </p:cNvSpPr>
          <p:nvPr>
            <p:ph type="dt" idx="10"/>
          </p:nvPr>
        </p:nvSpPr>
        <p:spPr>
          <a:xfrm>
            <a:off x="1800225" y="23360062"/>
            <a:ext cx="8401200" cy="1341300"/>
          </a:xfrm>
          <a:prstGeom prst="rect">
            <a:avLst/>
          </a:prstGeom>
          <a:noFill/>
          <a:ln>
            <a:noFill/>
          </a:ln>
        </p:spPr>
        <p:txBody>
          <a:bodyPr spcFirstLastPara="1" wrap="square" lIns="349750" tIns="174875" rIns="349750" bIns="174875" anchor="ctr" anchorCtr="0">
            <a:noAutofit/>
          </a:bodyPr>
          <a:lstStyle>
            <a:lvl1pPr lvl="0" algn="l" rtl="0">
              <a:lnSpc>
                <a:spcPct val="100000"/>
              </a:lnSpc>
              <a:spcBef>
                <a:spcPts val="0"/>
              </a:spcBef>
              <a:spcAft>
                <a:spcPts val="0"/>
              </a:spcAft>
              <a:buSzPts val="1400"/>
              <a:buNone/>
              <a:defRPr sz="4600">
                <a:solidFill>
                  <a:srgbClr val="898989"/>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12301537" y="23360062"/>
            <a:ext cx="11401500" cy="1341300"/>
          </a:xfrm>
          <a:prstGeom prst="rect">
            <a:avLst/>
          </a:prstGeom>
          <a:noFill/>
          <a:ln>
            <a:noFill/>
          </a:ln>
        </p:spPr>
        <p:txBody>
          <a:bodyPr spcFirstLastPara="1" wrap="square" lIns="349750" tIns="174875" rIns="349750" bIns="174875"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25803225" y="23360062"/>
            <a:ext cx="8401200" cy="1341300"/>
          </a:xfrm>
          <a:prstGeom prst="rect">
            <a:avLst/>
          </a:prstGeom>
          <a:noFill/>
          <a:ln>
            <a:noFill/>
          </a:ln>
        </p:spPr>
        <p:txBody>
          <a:bodyPr spcFirstLastPara="1" wrap="square" lIns="349750" tIns="174875" rIns="349750" bIns="174875" anchor="ctr" anchorCtr="0">
            <a:noAutofit/>
          </a:bodyPr>
          <a:lstStyle>
            <a:lvl1pPr marL="0" marR="0" lvl="0" indent="0" algn="r" rtl="0">
              <a:lnSpc>
                <a:spcPct val="100000"/>
              </a:lnSpc>
              <a:spcBef>
                <a:spcPts val="0"/>
              </a:spcBef>
              <a:spcAft>
                <a:spcPts val="0"/>
              </a:spcAft>
              <a:buClr>
                <a:srgbClr val="898989"/>
              </a:buClr>
              <a:buSzPts val="4600"/>
              <a:buFont typeface="Calibri"/>
              <a:buNone/>
              <a:defRPr sz="46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4600"/>
              <a:buFont typeface="Calibri"/>
              <a:buNone/>
              <a:defRPr sz="46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4600"/>
              <a:buFont typeface="Calibri"/>
              <a:buNone/>
              <a:defRPr sz="46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4600"/>
              <a:buFont typeface="Calibri"/>
              <a:buNone/>
              <a:defRPr sz="46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4600"/>
              <a:buFont typeface="Calibri"/>
              <a:buNone/>
              <a:defRPr sz="46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4600"/>
              <a:buFont typeface="Calibri"/>
              <a:buNone/>
              <a:defRPr sz="46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4600"/>
              <a:buFont typeface="Calibri"/>
              <a:buNone/>
              <a:defRPr sz="46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4600"/>
              <a:buFont typeface="Calibri"/>
              <a:buNone/>
              <a:defRPr sz="46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4600"/>
              <a:buFont typeface="Calibri"/>
              <a:buNone/>
              <a:defRPr sz="46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800225" y="1009650"/>
            <a:ext cx="32404200" cy="4200600"/>
          </a:xfrm>
          <a:prstGeom prst="rect">
            <a:avLst/>
          </a:prstGeom>
          <a:noFill/>
          <a:ln>
            <a:noFill/>
          </a:ln>
        </p:spPr>
        <p:txBody>
          <a:bodyPr spcFirstLastPara="1" wrap="square" lIns="349750" tIns="174875" rIns="349750" bIns="174875" anchor="ctr" anchorCtr="0">
            <a:noAutofit/>
          </a:bodyPr>
          <a:lstStyle>
            <a:lvl1pPr marR="0" lvl="0" algn="ctr" rtl="0">
              <a:spcBef>
                <a:spcPts val="0"/>
              </a:spcBef>
              <a:spcAft>
                <a:spcPts val="0"/>
              </a:spcAft>
              <a:buSzPts val="1400"/>
              <a:buNone/>
              <a:defRPr sz="168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168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168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168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168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168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168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168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16800" b="0" i="0" u="none" strike="noStrike" cap="none">
                <a:solidFill>
                  <a:schemeClr val="dk1"/>
                </a:solidFill>
                <a:latin typeface="Calibri"/>
                <a:ea typeface="Calibri"/>
                <a:cs typeface="Calibri"/>
                <a:sym typeface="Calibri"/>
              </a:defRPr>
            </a:lvl9pPr>
          </a:lstStyle>
          <a:p>
            <a:endParaRPr/>
          </a:p>
        </p:txBody>
      </p:sp>
      <p:sp>
        <p:nvSpPr>
          <p:cNvPr id="7" name="Google Shape;7;p1"/>
          <p:cNvSpPr txBox="1">
            <a:spLocks noGrp="1"/>
          </p:cNvSpPr>
          <p:nvPr>
            <p:ph type="body" idx="1"/>
          </p:nvPr>
        </p:nvSpPr>
        <p:spPr>
          <a:xfrm>
            <a:off x="1800225" y="5880100"/>
            <a:ext cx="32404200" cy="16633800"/>
          </a:xfrm>
          <a:prstGeom prst="rect">
            <a:avLst/>
          </a:prstGeom>
          <a:noFill/>
          <a:ln>
            <a:noFill/>
          </a:ln>
        </p:spPr>
        <p:txBody>
          <a:bodyPr spcFirstLastPara="1" wrap="square" lIns="349750" tIns="174875" rIns="349750" bIns="174875" anchor="t" anchorCtr="0">
            <a:noAutofit/>
          </a:bodyPr>
          <a:lstStyle>
            <a:lvl1pPr marL="457200" marR="0" lvl="0" indent="-1003300" algn="l" rtl="0">
              <a:spcBef>
                <a:spcPts val="2440"/>
              </a:spcBef>
              <a:spcAft>
                <a:spcPts val="0"/>
              </a:spcAft>
              <a:buClr>
                <a:schemeClr val="dk1"/>
              </a:buClr>
              <a:buSzPts val="12200"/>
              <a:buFont typeface="Arial"/>
              <a:buChar char="•"/>
              <a:defRPr sz="12200" b="0" i="0" u="none" strike="noStrike" cap="none">
                <a:solidFill>
                  <a:schemeClr val="dk1"/>
                </a:solidFill>
                <a:latin typeface="Calibri"/>
                <a:ea typeface="Calibri"/>
                <a:cs typeface="Calibri"/>
                <a:sym typeface="Calibri"/>
              </a:defRPr>
            </a:lvl1pPr>
            <a:lvl2pPr marL="914400" marR="0" lvl="1" indent="-908050" algn="l" rtl="0">
              <a:spcBef>
                <a:spcPts val="2140"/>
              </a:spcBef>
              <a:spcAft>
                <a:spcPts val="0"/>
              </a:spcAft>
              <a:buClr>
                <a:schemeClr val="dk1"/>
              </a:buClr>
              <a:buSzPts val="10700"/>
              <a:buFont typeface="Arial"/>
              <a:buChar char="–"/>
              <a:defRPr sz="10700" b="0" i="0" u="none" strike="noStrike" cap="none">
                <a:solidFill>
                  <a:schemeClr val="dk1"/>
                </a:solidFill>
                <a:latin typeface="Calibri"/>
                <a:ea typeface="Calibri"/>
                <a:cs typeface="Calibri"/>
                <a:sym typeface="Calibri"/>
              </a:defRPr>
            </a:lvl2pPr>
            <a:lvl3pPr marL="1371600" marR="0" lvl="2" indent="-812800" algn="l" rtl="0">
              <a:spcBef>
                <a:spcPts val="1840"/>
              </a:spcBef>
              <a:spcAft>
                <a:spcPts val="0"/>
              </a:spcAft>
              <a:buClr>
                <a:schemeClr val="dk1"/>
              </a:buClr>
              <a:buSzPts val="9200"/>
              <a:buFont typeface="Arial"/>
              <a:buChar char="•"/>
              <a:defRPr sz="9200" b="0" i="0" u="none" strike="noStrike" cap="none">
                <a:solidFill>
                  <a:schemeClr val="dk1"/>
                </a:solidFill>
                <a:latin typeface="Calibri"/>
                <a:ea typeface="Calibri"/>
                <a:cs typeface="Calibri"/>
                <a:sym typeface="Calibri"/>
              </a:defRPr>
            </a:lvl3pPr>
            <a:lvl4pPr marL="1828800" marR="0" lvl="3" indent="-717550" algn="l" rtl="0">
              <a:spcBef>
                <a:spcPts val="1540"/>
              </a:spcBef>
              <a:spcAft>
                <a:spcPts val="0"/>
              </a:spcAft>
              <a:buClr>
                <a:schemeClr val="dk1"/>
              </a:buClr>
              <a:buSzPts val="7700"/>
              <a:buFont typeface="Arial"/>
              <a:buChar char="–"/>
              <a:defRPr sz="7700" b="0" i="0" u="none" strike="noStrike" cap="none">
                <a:solidFill>
                  <a:schemeClr val="dk1"/>
                </a:solidFill>
                <a:latin typeface="Calibri"/>
                <a:ea typeface="Calibri"/>
                <a:cs typeface="Calibri"/>
                <a:sym typeface="Calibri"/>
              </a:defRPr>
            </a:lvl4pPr>
            <a:lvl5pPr marL="2286000" marR="0" lvl="4" indent="-717550" algn="l" rtl="0">
              <a:spcBef>
                <a:spcPts val="1540"/>
              </a:spcBef>
              <a:spcAft>
                <a:spcPts val="0"/>
              </a:spcAft>
              <a:buClr>
                <a:schemeClr val="dk1"/>
              </a:buClr>
              <a:buSzPts val="7700"/>
              <a:buFont typeface="Arial"/>
              <a:buChar char="»"/>
              <a:defRPr sz="7700" b="0" i="0" u="none" strike="noStrike" cap="none">
                <a:solidFill>
                  <a:schemeClr val="dk1"/>
                </a:solidFill>
                <a:latin typeface="Calibri"/>
                <a:ea typeface="Calibri"/>
                <a:cs typeface="Calibri"/>
                <a:sym typeface="Calibri"/>
              </a:defRPr>
            </a:lvl5pPr>
            <a:lvl6pPr marL="2743200" marR="0" lvl="5" indent="-717550" algn="l" rtl="0">
              <a:spcBef>
                <a:spcPts val="1540"/>
              </a:spcBef>
              <a:spcAft>
                <a:spcPts val="0"/>
              </a:spcAft>
              <a:buClr>
                <a:schemeClr val="dk1"/>
              </a:buClr>
              <a:buSzPts val="7700"/>
              <a:buFont typeface="Arial"/>
              <a:buChar char="•"/>
              <a:defRPr sz="7700" b="0" i="0" u="none" strike="noStrike" cap="none">
                <a:solidFill>
                  <a:schemeClr val="dk1"/>
                </a:solidFill>
                <a:latin typeface="Calibri"/>
                <a:ea typeface="Calibri"/>
                <a:cs typeface="Calibri"/>
                <a:sym typeface="Calibri"/>
              </a:defRPr>
            </a:lvl6pPr>
            <a:lvl7pPr marL="3200400" marR="0" lvl="6" indent="-717550" algn="l" rtl="0">
              <a:spcBef>
                <a:spcPts val="1540"/>
              </a:spcBef>
              <a:spcAft>
                <a:spcPts val="0"/>
              </a:spcAft>
              <a:buClr>
                <a:schemeClr val="dk1"/>
              </a:buClr>
              <a:buSzPts val="7700"/>
              <a:buFont typeface="Arial"/>
              <a:buChar char="•"/>
              <a:defRPr sz="7700" b="0" i="0" u="none" strike="noStrike" cap="none">
                <a:solidFill>
                  <a:schemeClr val="dk1"/>
                </a:solidFill>
                <a:latin typeface="Calibri"/>
                <a:ea typeface="Calibri"/>
                <a:cs typeface="Calibri"/>
                <a:sym typeface="Calibri"/>
              </a:defRPr>
            </a:lvl7pPr>
            <a:lvl8pPr marL="3657600" marR="0" lvl="7" indent="-717550" algn="l" rtl="0">
              <a:spcBef>
                <a:spcPts val="1540"/>
              </a:spcBef>
              <a:spcAft>
                <a:spcPts val="0"/>
              </a:spcAft>
              <a:buClr>
                <a:schemeClr val="dk1"/>
              </a:buClr>
              <a:buSzPts val="7700"/>
              <a:buFont typeface="Arial"/>
              <a:buChar char="•"/>
              <a:defRPr sz="7700" b="0" i="0" u="none" strike="noStrike" cap="none">
                <a:solidFill>
                  <a:schemeClr val="dk1"/>
                </a:solidFill>
                <a:latin typeface="Calibri"/>
                <a:ea typeface="Calibri"/>
                <a:cs typeface="Calibri"/>
                <a:sym typeface="Calibri"/>
              </a:defRPr>
            </a:lvl8pPr>
            <a:lvl9pPr marL="4114800" marR="0" lvl="8" indent="-717550" algn="l" rtl="0">
              <a:spcBef>
                <a:spcPts val="1540"/>
              </a:spcBef>
              <a:spcAft>
                <a:spcPts val="0"/>
              </a:spcAft>
              <a:buClr>
                <a:schemeClr val="dk1"/>
              </a:buClr>
              <a:buSzPts val="7700"/>
              <a:buFont typeface="Arial"/>
              <a:buChar char="•"/>
              <a:defRPr sz="77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1800225" y="23360062"/>
            <a:ext cx="8401200" cy="1341300"/>
          </a:xfrm>
          <a:prstGeom prst="rect">
            <a:avLst/>
          </a:prstGeom>
          <a:noFill/>
          <a:ln>
            <a:noFill/>
          </a:ln>
        </p:spPr>
        <p:txBody>
          <a:bodyPr spcFirstLastPara="1" wrap="square" lIns="349750" tIns="174875" rIns="349750" bIns="174875" anchor="ctr" anchorCtr="0">
            <a:noAutofit/>
          </a:bodyPr>
          <a:lstStyle>
            <a:lvl1pPr marR="0" lvl="0" algn="l" rtl="0">
              <a:lnSpc>
                <a:spcPct val="100000"/>
              </a:lnSpc>
              <a:spcBef>
                <a:spcPts val="0"/>
              </a:spcBef>
              <a:spcAft>
                <a:spcPts val="0"/>
              </a:spcAft>
              <a:buSzPts val="1400"/>
              <a:buNone/>
              <a:defRPr sz="4600" b="0" i="0" u="none" strike="noStrike" cap="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69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69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69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69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69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69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69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6900" b="0" i="0" u="none" strike="noStrike" cap="none">
                <a:solidFill>
                  <a:schemeClr val="dk1"/>
                </a:solidFill>
                <a:latin typeface="Arial"/>
                <a:ea typeface="Arial"/>
                <a:cs typeface="Arial"/>
                <a:sym typeface="Arial"/>
              </a:defRPr>
            </a:lvl9pPr>
          </a:lstStyle>
          <a:p>
            <a:endParaRPr/>
          </a:p>
        </p:txBody>
      </p:sp>
      <p:sp>
        <p:nvSpPr>
          <p:cNvPr id="9" name="Google Shape;9;p1"/>
          <p:cNvSpPr txBox="1">
            <a:spLocks noGrp="1"/>
          </p:cNvSpPr>
          <p:nvPr>
            <p:ph type="ftr" idx="11"/>
          </p:nvPr>
        </p:nvSpPr>
        <p:spPr>
          <a:xfrm>
            <a:off x="12301537" y="23360062"/>
            <a:ext cx="11401500" cy="1341300"/>
          </a:xfrm>
          <a:prstGeom prst="rect">
            <a:avLst/>
          </a:prstGeom>
          <a:noFill/>
          <a:ln>
            <a:noFill/>
          </a:ln>
        </p:spPr>
        <p:txBody>
          <a:bodyPr spcFirstLastPara="1" wrap="square" lIns="349750" tIns="174875" rIns="349750" bIns="174875" anchor="ctr" anchorCtr="0">
            <a:noAutofit/>
          </a:bodyPr>
          <a:lstStyle>
            <a:lvl1pPr marR="0" lvl="0" algn="l" rtl="0">
              <a:lnSpc>
                <a:spcPct val="100000"/>
              </a:lnSpc>
              <a:spcBef>
                <a:spcPts val="0"/>
              </a:spcBef>
              <a:spcAft>
                <a:spcPts val="0"/>
              </a:spcAft>
              <a:buSzPts val="1400"/>
              <a:buNone/>
              <a:defRPr sz="69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69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69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69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69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69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69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69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6900" b="0" i="0" u="none" strike="noStrike" cap="none">
                <a:solidFill>
                  <a:schemeClr val="dk1"/>
                </a:solidFill>
                <a:latin typeface="Arial"/>
                <a:ea typeface="Arial"/>
                <a:cs typeface="Arial"/>
                <a:sym typeface="Arial"/>
              </a:defRPr>
            </a:lvl9pPr>
          </a:lstStyle>
          <a:p>
            <a:endParaRPr/>
          </a:p>
        </p:txBody>
      </p:sp>
      <p:sp>
        <p:nvSpPr>
          <p:cNvPr id="10" name="Google Shape;10;p1"/>
          <p:cNvSpPr txBox="1">
            <a:spLocks noGrp="1"/>
          </p:cNvSpPr>
          <p:nvPr>
            <p:ph type="sldNum" idx="12"/>
          </p:nvPr>
        </p:nvSpPr>
        <p:spPr>
          <a:xfrm>
            <a:off x="25803225" y="23360062"/>
            <a:ext cx="8401200" cy="1341300"/>
          </a:xfrm>
          <a:prstGeom prst="rect">
            <a:avLst/>
          </a:prstGeom>
          <a:noFill/>
          <a:ln>
            <a:noFill/>
          </a:ln>
        </p:spPr>
        <p:txBody>
          <a:bodyPr spcFirstLastPara="1" wrap="square" lIns="349750" tIns="174875" rIns="349750" bIns="174875" anchor="ctr" anchorCtr="0">
            <a:noAutofit/>
          </a:bodyPr>
          <a:lstStyle>
            <a:lvl1pPr marL="0" marR="0" lvl="0" indent="0" algn="r" rtl="0">
              <a:lnSpc>
                <a:spcPct val="100000"/>
              </a:lnSpc>
              <a:spcBef>
                <a:spcPts val="0"/>
              </a:spcBef>
              <a:spcAft>
                <a:spcPts val="0"/>
              </a:spcAft>
              <a:buClr>
                <a:srgbClr val="898989"/>
              </a:buClr>
              <a:buSzPts val="4600"/>
              <a:buFont typeface="Calibri"/>
              <a:buNone/>
              <a:defRPr sz="46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4600"/>
              <a:buFont typeface="Calibri"/>
              <a:buNone/>
              <a:defRPr sz="46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4600"/>
              <a:buFont typeface="Calibri"/>
              <a:buNone/>
              <a:defRPr sz="46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4600"/>
              <a:buFont typeface="Calibri"/>
              <a:buNone/>
              <a:defRPr sz="46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4600"/>
              <a:buFont typeface="Calibri"/>
              <a:buNone/>
              <a:defRPr sz="46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4600"/>
              <a:buFont typeface="Calibri"/>
              <a:buNone/>
              <a:defRPr sz="46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4600"/>
              <a:buFont typeface="Calibri"/>
              <a:buNone/>
              <a:defRPr sz="46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4600"/>
              <a:buFont typeface="Calibri"/>
              <a:buNone/>
              <a:defRPr sz="46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4600"/>
              <a:buFont typeface="Calibri"/>
              <a:buNone/>
              <a:defRPr sz="46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chart" Target="../charts/char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txBox="1"/>
          <p:nvPr/>
        </p:nvSpPr>
        <p:spPr>
          <a:xfrm>
            <a:off x="-46883" y="573252"/>
            <a:ext cx="36004500" cy="25203300"/>
          </a:xfrm>
          <a:prstGeom prst="rect">
            <a:avLst/>
          </a:prstGeom>
          <a:gradFill>
            <a:gsLst>
              <a:gs pos="0">
                <a:srgbClr val="44571B"/>
              </a:gs>
              <a:gs pos="50000">
                <a:srgbClr val="64802B"/>
              </a:gs>
              <a:gs pos="100000">
                <a:srgbClr val="799936"/>
              </a:gs>
            </a:gsLst>
            <a:lin ang="8100019" scaled="0"/>
          </a:gradFill>
          <a:ln>
            <a:noFill/>
          </a:ln>
        </p:spPr>
        <p:txBody>
          <a:bodyPr spcFirstLastPara="1" wrap="square" lIns="91425" tIns="45700" rIns="91425" bIns="45700" anchor="ctr" anchorCtr="0">
            <a:noAutofit/>
          </a:bodyPr>
          <a:lstStyle/>
          <a:p>
            <a:pPr marR="0" algn="r" rtl="1">
              <a:lnSpc>
                <a:spcPct val="100000"/>
              </a:lnSpc>
              <a:spcBef>
                <a:spcPts val="0"/>
              </a:spcBef>
              <a:spcAft>
                <a:spcPts val="0"/>
              </a:spcAft>
              <a:buClr>
                <a:srgbClr val="000000"/>
              </a:buClr>
              <a:buFont typeface="Arial"/>
            </a:pPr>
            <a:endParaRPr lang="en-IL" sz="9600" dirty="0"/>
          </a:p>
        </p:txBody>
      </p:sp>
      <p:sp>
        <p:nvSpPr>
          <p:cNvPr id="85" name="Google Shape;85;p13"/>
          <p:cNvSpPr txBox="1"/>
          <p:nvPr/>
        </p:nvSpPr>
        <p:spPr>
          <a:xfrm>
            <a:off x="1254125" y="4078287"/>
            <a:ext cx="33496200" cy="19370700"/>
          </a:xfrm>
          <a:prstGeom prst="rect">
            <a:avLst/>
          </a:prstGeom>
          <a:solidFill>
            <a:schemeClr val="lt1"/>
          </a:solidFill>
          <a:ln>
            <a:noFill/>
          </a:ln>
        </p:spPr>
        <p:txBody>
          <a:bodyPr spcFirstLastPara="1" wrap="square" lIns="91425" tIns="45700" rIns="91425" bIns="45700" anchor="ctr" anchorCtr="0">
            <a:noAutofit/>
          </a:bodyPr>
          <a:lstStyle/>
          <a:p>
            <a:pPr marL="0" marR="0" lvl="0" indent="0" algn="r" rtl="1">
              <a:lnSpc>
                <a:spcPct val="100000"/>
              </a:lnSpc>
              <a:spcBef>
                <a:spcPts val="0"/>
              </a:spcBef>
              <a:spcAft>
                <a:spcPts val="0"/>
              </a:spcAft>
              <a:buClr>
                <a:srgbClr val="000000"/>
              </a:buClr>
              <a:buFont typeface="Arial"/>
              <a:buNone/>
            </a:pPr>
            <a:endParaRPr sz="6900" b="0" i="0" u="none" dirty="0">
              <a:solidFill>
                <a:schemeClr val="dk1"/>
              </a:solidFill>
              <a:latin typeface="Arial"/>
              <a:ea typeface="Arial"/>
              <a:cs typeface="Arial"/>
              <a:sym typeface="Arial"/>
            </a:endParaRPr>
          </a:p>
        </p:txBody>
      </p:sp>
      <p:sp>
        <p:nvSpPr>
          <p:cNvPr id="86" name="Google Shape;86;p13"/>
          <p:cNvSpPr txBox="1"/>
          <p:nvPr/>
        </p:nvSpPr>
        <p:spPr>
          <a:xfrm>
            <a:off x="3973548" y="761566"/>
            <a:ext cx="25671000" cy="1446600"/>
          </a:xfrm>
          <a:prstGeom prst="rect">
            <a:avLst/>
          </a:prstGeom>
          <a:noFill/>
          <a:ln>
            <a:noFill/>
          </a:ln>
        </p:spPr>
        <p:txBody>
          <a:bodyPr spcFirstLastPara="1" wrap="square" lIns="91425" tIns="45700" rIns="91425" bIns="45700" anchor="t" anchorCtr="0">
            <a:spAutoFit/>
          </a:bodyPr>
          <a:lstStyle/>
          <a:p>
            <a:pPr marL="0" marR="0" lvl="0" indent="0" algn="ctr" rtl="1">
              <a:lnSpc>
                <a:spcPct val="100000"/>
              </a:lnSpc>
              <a:spcBef>
                <a:spcPts val="0"/>
              </a:spcBef>
              <a:spcAft>
                <a:spcPts val="0"/>
              </a:spcAft>
              <a:buClr>
                <a:srgbClr val="FFFFFF"/>
              </a:buClr>
              <a:buSzPts val="8800"/>
              <a:buFont typeface="Calibri"/>
              <a:buNone/>
            </a:pPr>
            <a:r>
              <a:rPr lang="he-IL" sz="8800" b="1" i="0" u="none" strike="noStrike" cap="none" dirty="0">
                <a:solidFill>
                  <a:srgbClr val="FFFFFF"/>
                </a:solidFill>
                <a:effectLst>
                  <a:outerShdw blurRad="38100" dist="38100" dir="2700000" algn="tl">
                    <a:srgbClr val="000000">
                      <a:alpha val="43137"/>
                    </a:srgbClr>
                  </a:outerShdw>
                </a:effectLst>
                <a:latin typeface="Calibri"/>
                <a:ea typeface="Calibri"/>
                <a:cs typeface="Calibri"/>
                <a:sym typeface="Calibri"/>
              </a:rPr>
              <a:t>השפעת </a:t>
            </a:r>
            <a:r>
              <a:rPr lang="he-IL" sz="8800" b="1" i="0" u="none" strike="noStrike" cap="none" dirty="0" err="1">
                <a:solidFill>
                  <a:srgbClr val="FFFFFF"/>
                </a:solidFill>
                <a:effectLst>
                  <a:outerShdw blurRad="38100" dist="38100" dir="2700000" algn="tl">
                    <a:srgbClr val="000000">
                      <a:alpha val="43137"/>
                    </a:srgbClr>
                  </a:outerShdw>
                </a:effectLst>
                <a:latin typeface="Calibri"/>
                <a:ea typeface="Calibri"/>
                <a:cs typeface="Calibri"/>
                <a:sym typeface="Calibri"/>
              </a:rPr>
              <a:t>השקייה</a:t>
            </a:r>
            <a:r>
              <a:rPr lang="he-IL" sz="8800" b="1" i="0" u="none" strike="noStrike" cap="none" dirty="0">
                <a:solidFill>
                  <a:srgbClr val="FFFFFF"/>
                </a:solidFill>
                <a:effectLst>
                  <a:outerShdw blurRad="38100" dist="38100" dir="2700000" algn="tl">
                    <a:srgbClr val="000000">
                      <a:alpha val="43137"/>
                    </a:srgbClr>
                  </a:outerShdw>
                </a:effectLst>
                <a:latin typeface="Calibri"/>
                <a:ea typeface="Calibri"/>
                <a:cs typeface="Calibri"/>
                <a:sym typeface="Calibri"/>
              </a:rPr>
              <a:t> במים אפורים על נביטת זרעי חיטה </a:t>
            </a:r>
          </a:p>
        </p:txBody>
      </p:sp>
      <p:cxnSp>
        <p:nvCxnSpPr>
          <p:cNvPr id="87" name="Google Shape;87;p13"/>
          <p:cNvCxnSpPr/>
          <p:nvPr/>
        </p:nvCxnSpPr>
        <p:spPr>
          <a:xfrm rot="10800000">
            <a:off x="-144512" y="2808287"/>
            <a:ext cx="33483600" cy="0"/>
          </a:xfrm>
          <a:prstGeom prst="straightConnector1">
            <a:avLst/>
          </a:prstGeom>
          <a:noFill/>
          <a:ln w="76200" cap="flat" cmpd="dbl">
            <a:solidFill>
              <a:schemeClr val="lt1"/>
            </a:solidFill>
            <a:prstDash val="solid"/>
            <a:miter lim="800000"/>
            <a:headEnd type="none" w="med" len="med"/>
            <a:tailEnd type="none" w="med" len="med"/>
          </a:ln>
        </p:spPr>
      </p:cxnSp>
      <p:sp>
        <p:nvSpPr>
          <p:cNvPr id="88" name="Google Shape;88;p13"/>
          <p:cNvSpPr txBox="1"/>
          <p:nvPr/>
        </p:nvSpPr>
        <p:spPr>
          <a:xfrm>
            <a:off x="9350375" y="2941637"/>
            <a:ext cx="5411700" cy="769800"/>
          </a:xfrm>
          <a:prstGeom prst="rect">
            <a:avLst/>
          </a:prstGeom>
          <a:noFill/>
          <a:ln>
            <a:noFill/>
          </a:ln>
        </p:spPr>
        <p:txBody>
          <a:bodyPr spcFirstLastPara="1" wrap="square" lIns="91425" tIns="45700" rIns="91425" bIns="45700" anchor="t" anchorCtr="0">
            <a:spAutoFit/>
          </a:bodyPr>
          <a:lstStyle/>
          <a:p>
            <a:pPr marL="0" marR="0" lvl="0" indent="0" algn="r" rtl="1">
              <a:lnSpc>
                <a:spcPct val="100000"/>
              </a:lnSpc>
              <a:spcBef>
                <a:spcPts val="0"/>
              </a:spcBef>
              <a:spcAft>
                <a:spcPts val="0"/>
              </a:spcAft>
              <a:buClr>
                <a:schemeClr val="lt1"/>
              </a:buClr>
              <a:buSzPts val="4400"/>
              <a:buFont typeface="Calibri"/>
              <a:buNone/>
            </a:pPr>
            <a:r>
              <a:rPr lang="en-US" sz="4400" b="1" i="0" u="none" dirty="0" err="1">
                <a:solidFill>
                  <a:schemeClr val="lt1"/>
                </a:solidFill>
                <a:latin typeface="Calibri"/>
                <a:ea typeface="Calibri"/>
                <a:cs typeface="Calibri"/>
                <a:sym typeface="Calibri"/>
              </a:rPr>
              <a:t>מחוז</a:t>
            </a:r>
            <a:r>
              <a:rPr lang="en-US" sz="4400" b="1" i="0" u="none" dirty="0">
                <a:solidFill>
                  <a:schemeClr val="lt1"/>
                </a:solidFill>
                <a:latin typeface="Calibri"/>
                <a:ea typeface="Calibri"/>
                <a:cs typeface="Calibri"/>
                <a:sym typeface="Calibri"/>
              </a:rPr>
              <a:t> </a:t>
            </a:r>
            <a:r>
              <a:rPr lang="en-US" sz="4400" b="0" i="0" u="none" dirty="0">
                <a:solidFill>
                  <a:schemeClr val="lt1"/>
                </a:solidFill>
                <a:latin typeface="Calibri"/>
                <a:ea typeface="Calibri"/>
                <a:cs typeface="Calibri"/>
                <a:sym typeface="Calibri"/>
              </a:rPr>
              <a:t>– </a:t>
            </a:r>
            <a:r>
              <a:rPr lang="he-IL" sz="4400" b="0" i="0" u="none" dirty="0">
                <a:solidFill>
                  <a:schemeClr val="lt1"/>
                </a:solidFill>
                <a:latin typeface="Calibri"/>
                <a:ea typeface="Calibri"/>
                <a:cs typeface="Calibri"/>
                <a:sym typeface="Calibri"/>
              </a:rPr>
              <a:t>תל אביב</a:t>
            </a:r>
            <a:endParaRPr dirty="0"/>
          </a:p>
        </p:txBody>
      </p:sp>
      <p:sp>
        <p:nvSpPr>
          <p:cNvPr id="89" name="Google Shape;89;p13"/>
          <p:cNvSpPr txBox="1"/>
          <p:nvPr/>
        </p:nvSpPr>
        <p:spPr>
          <a:xfrm>
            <a:off x="3252787" y="2941637"/>
            <a:ext cx="5411700" cy="769800"/>
          </a:xfrm>
          <a:prstGeom prst="rect">
            <a:avLst/>
          </a:prstGeom>
          <a:noFill/>
          <a:ln>
            <a:noFill/>
          </a:ln>
        </p:spPr>
        <p:txBody>
          <a:bodyPr spcFirstLastPara="1" wrap="square" lIns="91425" tIns="45700" rIns="91425" bIns="45700" anchor="t" anchorCtr="0">
            <a:spAutoFit/>
          </a:bodyPr>
          <a:lstStyle/>
          <a:p>
            <a:pPr marL="0" marR="0" lvl="0" indent="0" algn="r" rtl="1">
              <a:lnSpc>
                <a:spcPct val="100000"/>
              </a:lnSpc>
              <a:spcBef>
                <a:spcPts val="0"/>
              </a:spcBef>
              <a:spcAft>
                <a:spcPts val="0"/>
              </a:spcAft>
              <a:buClr>
                <a:schemeClr val="lt1"/>
              </a:buClr>
              <a:buSzPts val="4400"/>
              <a:buFont typeface="Calibri"/>
              <a:buNone/>
            </a:pPr>
            <a:r>
              <a:rPr lang="en-US" sz="4400" b="1" i="0" u="none" dirty="0" err="1">
                <a:solidFill>
                  <a:schemeClr val="lt1"/>
                </a:solidFill>
                <a:latin typeface="Calibri"/>
                <a:ea typeface="Calibri"/>
                <a:cs typeface="Calibri"/>
                <a:sym typeface="Calibri"/>
              </a:rPr>
              <a:t>יישוב</a:t>
            </a:r>
            <a:r>
              <a:rPr lang="en-US" sz="4400" b="0" i="0" u="none" dirty="0">
                <a:solidFill>
                  <a:schemeClr val="lt1"/>
                </a:solidFill>
                <a:latin typeface="Calibri"/>
                <a:ea typeface="Calibri"/>
                <a:cs typeface="Calibri"/>
                <a:sym typeface="Calibri"/>
              </a:rPr>
              <a:t> – </a:t>
            </a:r>
            <a:r>
              <a:rPr lang="he-IL" sz="4400" b="0" i="0" u="none" dirty="0">
                <a:solidFill>
                  <a:schemeClr val="lt1"/>
                </a:solidFill>
                <a:latin typeface="Calibri"/>
                <a:ea typeface="Calibri"/>
                <a:cs typeface="Calibri"/>
                <a:sym typeface="Calibri"/>
              </a:rPr>
              <a:t>הרצליה</a:t>
            </a:r>
            <a:endParaRPr dirty="0"/>
          </a:p>
        </p:txBody>
      </p:sp>
      <p:cxnSp>
        <p:nvCxnSpPr>
          <p:cNvPr id="90" name="Google Shape;90;p13"/>
          <p:cNvCxnSpPr/>
          <p:nvPr/>
        </p:nvCxnSpPr>
        <p:spPr>
          <a:xfrm rot="10800000">
            <a:off x="1825575" y="762000"/>
            <a:ext cx="33483600" cy="0"/>
          </a:xfrm>
          <a:prstGeom prst="straightConnector1">
            <a:avLst/>
          </a:prstGeom>
          <a:noFill/>
          <a:ln w="76200" cap="flat" cmpd="dbl">
            <a:solidFill>
              <a:schemeClr val="lt1"/>
            </a:solidFill>
            <a:prstDash val="solid"/>
            <a:miter lim="800000"/>
            <a:headEnd type="none" w="med" len="med"/>
            <a:tailEnd type="none" w="med" len="med"/>
          </a:ln>
        </p:spPr>
      </p:cxnSp>
      <p:sp>
        <p:nvSpPr>
          <p:cNvPr id="91" name="Google Shape;91;p13"/>
          <p:cNvSpPr txBox="1"/>
          <p:nvPr/>
        </p:nvSpPr>
        <p:spPr>
          <a:xfrm>
            <a:off x="27147837" y="4608512"/>
            <a:ext cx="7200900" cy="18418200"/>
          </a:xfrm>
          <a:prstGeom prst="rect">
            <a:avLst/>
          </a:prstGeom>
          <a:noFill/>
          <a:ln>
            <a:noFill/>
          </a:ln>
        </p:spPr>
        <p:txBody>
          <a:bodyPr spcFirstLastPara="1" wrap="square" lIns="86400" tIns="43200" rIns="86400" bIns="43200" anchor="t" anchorCtr="0">
            <a:noAutofit/>
          </a:bodyPr>
          <a:lstStyle/>
          <a:p>
            <a:pPr marL="0" marR="0" lvl="0" indent="0" algn="r" rtl="1">
              <a:lnSpc>
                <a:spcPct val="110000"/>
              </a:lnSpc>
              <a:spcBef>
                <a:spcPts val="0"/>
              </a:spcBef>
              <a:spcAft>
                <a:spcPts val="0"/>
              </a:spcAft>
              <a:buClr>
                <a:srgbClr val="4F6228"/>
              </a:buClr>
              <a:buSzPts val="6600"/>
              <a:buFont typeface="Arial"/>
              <a:buNone/>
            </a:pPr>
            <a:r>
              <a:rPr lang="en-US" sz="6600" b="1" i="0" u="none" dirty="0" err="1">
                <a:solidFill>
                  <a:srgbClr val="4F6228"/>
                </a:solidFill>
                <a:latin typeface="Arial"/>
                <a:ea typeface="Arial"/>
                <a:cs typeface="Arial"/>
                <a:sym typeface="Arial"/>
              </a:rPr>
              <a:t>מבוא</a:t>
            </a:r>
            <a:endParaRPr dirty="0"/>
          </a:p>
          <a:p>
            <a:pPr marL="0" indent="0" algn="r">
              <a:buNone/>
            </a:pPr>
            <a:r>
              <a:rPr lang="he-IL" sz="1600" b="1" dirty="0">
                <a:latin typeface="Arial" panose="020B0604020202020204" pitchFamily="34" charset="0"/>
                <a:cs typeface="Arial" panose="020B0604020202020204" pitchFamily="34" charset="0"/>
              </a:rPr>
              <a:t>מה הם מים אפורים? </a:t>
            </a:r>
            <a:r>
              <a:rPr lang="he-IL" sz="1600" dirty="0">
                <a:latin typeface="Arial" panose="020B0604020202020204" pitchFamily="34" charset="0"/>
                <a:cs typeface="Arial" panose="020B0604020202020204" pitchFamily="34" charset="0"/>
              </a:rPr>
              <a:t>מים אפורים הם שפכים שאין בהם הפרשות אדם, כלומר שמקורם בפעולות האדם ובהשפעותיהן על הטבע. בנוסף ניתן לעשות במים אפורים שימוש חוזר. המים מגיעים ממכונות כביסה, מדיחי כלים, כיורים, מקלחות אמבטיות רחצה, ממזגנים ועוד. השימושים העיקריים במים אפורים הם: השקיית גינות, הזרמה אל מכלי ההדחה של האסלה, שטיפת רצפות ועוד. דבר זה חוסך במי השתייה הנקיים שאנו בני האדם צורכים, נוסף על כך זה חוסך בהוצאות.</a:t>
            </a:r>
          </a:p>
          <a:p>
            <a:pPr marL="0" indent="0" algn="r">
              <a:buNone/>
            </a:pPr>
            <a:r>
              <a:rPr lang="he-IL" sz="1600" dirty="0">
                <a:latin typeface="Arial" panose="020B0604020202020204" pitchFamily="34" charset="0"/>
                <a:cs typeface="Arial" panose="020B0604020202020204" pitchFamily="34" charset="0"/>
              </a:rPr>
              <a:t> </a:t>
            </a:r>
            <a:r>
              <a:rPr lang="he-IL" sz="1600" b="1" dirty="0">
                <a:latin typeface="Arial" panose="020B0604020202020204" pitchFamily="34" charset="0"/>
                <a:cs typeface="Arial" panose="020B0604020202020204" pitchFamily="34" charset="0"/>
              </a:rPr>
              <a:t>בעיית המים בישראל: </a:t>
            </a:r>
            <a:r>
              <a:rPr lang="he-IL" sz="1600" dirty="0">
                <a:effectLst/>
                <a:latin typeface="Calibri" panose="020F0502020204030204" pitchFamily="34" charset="0"/>
                <a:ea typeface="Calibri" panose="020F0502020204030204" pitchFamily="34" charset="0"/>
                <a:cs typeface="Arial" panose="020B0604020202020204" pitchFamily="34" charset="0"/>
              </a:rPr>
              <a:t>בישראל ישנן כמה בעיות הקשורות למים. אחת הבעיות היא שצריכת המים בישראל עולה עקב הגידול באוכלוסייה והתפתחות התעשייה. מים הראויים לשתייה משמשים אותנו לשלושה שימושים עיקריים: שימוש ביתי, שימוש תעשייתי וחקלאות. אנחנו צורכים יותר מדי מים וכמחצית מהכמות היא לשימוש ביתי. בעיה שנייה, איכות המים ירדה עקב רמת המליחות בכנרת שהלכה ועלתה. בעיה שלישית, היא חוסר טיפול בפסולת ודלקים גם לזיהום מי התהום.</a:t>
            </a:r>
            <a:endParaRPr lang="he-IL" sz="1600" dirty="0">
              <a:latin typeface="Arial" panose="020B0604020202020204" pitchFamily="34" charset="0"/>
              <a:cs typeface="Arial" panose="020B0604020202020204" pitchFamily="34" charset="0"/>
            </a:endParaRPr>
          </a:p>
          <a:p>
            <a:pPr marL="0" indent="0" algn="r">
              <a:buNone/>
            </a:pPr>
            <a:r>
              <a:rPr lang="he-IL" sz="1600" i="0" u="none" dirty="0">
                <a:solidFill>
                  <a:schemeClr val="tx1"/>
                </a:solidFill>
                <a:latin typeface="Arial" panose="020B0604020202020204" pitchFamily="34" charset="0"/>
                <a:ea typeface="Arial"/>
                <a:cs typeface="Arial" panose="020B0604020202020204" pitchFamily="34" charset="0"/>
                <a:sym typeface="Arial"/>
              </a:rPr>
              <a:t>מחקרים שנערכו בשנים האחרונות העלו כי איכות המים האפורים מספיקה בהחלט לשימוש </a:t>
            </a:r>
            <a:r>
              <a:rPr lang="he-IL" sz="1600" i="0" u="none" dirty="0" err="1">
                <a:solidFill>
                  <a:schemeClr val="tx1"/>
                </a:solidFill>
                <a:latin typeface="Arial" panose="020B0604020202020204" pitchFamily="34" charset="0"/>
                <a:ea typeface="Arial"/>
                <a:cs typeface="Arial" panose="020B0604020202020204" pitchFamily="34" charset="0"/>
                <a:sym typeface="Arial"/>
              </a:rPr>
              <a:t>להשקייה</a:t>
            </a:r>
            <a:r>
              <a:rPr lang="he-IL" sz="1600" i="0" u="none" dirty="0">
                <a:solidFill>
                  <a:schemeClr val="tx1"/>
                </a:solidFill>
                <a:latin typeface="Arial" panose="020B0604020202020204" pitchFamily="34" charset="0"/>
                <a:ea typeface="Arial"/>
                <a:cs typeface="Arial" panose="020B0604020202020204" pitchFamily="34" charset="0"/>
                <a:sym typeface="Arial"/>
              </a:rPr>
              <a:t> ולהדחת אסלות.</a:t>
            </a:r>
          </a:p>
          <a:p>
            <a:pPr marL="0" indent="0" algn="r">
              <a:buNone/>
            </a:pPr>
            <a:r>
              <a:rPr lang="he-IL" sz="1600" dirty="0">
                <a:solidFill>
                  <a:schemeClr val="tx1"/>
                </a:solidFill>
                <a:latin typeface="Arial" panose="020B0604020202020204" pitchFamily="34" charset="0"/>
                <a:cs typeface="Arial" panose="020B0604020202020204" pitchFamily="34" charset="0"/>
              </a:rPr>
              <a:t>השימוש במים אפורים אינו חף מסיכונים ואתגרים. המים הללו מכילים מלחים ותרכובות אורגניות שונות העלולות לפגוע בצמחים ולשנות את הרכב הקרקע בשימוש לאורך זמן.</a:t>
            </a:r>
            <a:endParaRPr lang="he-IL" sz="1600" i="0" u="none" dirty="0">
              <a:solidFill>
                <a:schemeClr val="tx1"/>
              </a:solidFill>
              <a:latin typeface="Arial" panose="020B0604020202020204" pitchFamily="34" charset="0"/>
              <a:ea typeface="Arial"/>
              <a:cs typeface="Arial" panose="020B0604020202020204" pitchFamily="34" charset="0"/>
              <a:sym typeface="Arial"/>
            </a:endParaRPr>
          </a:p>
          <a:p>
            <a:pPr marL="0" indent="0" algn="r">
              <a:buNone/>
            </a:pPr>
            <a:endParaRPr lang="he-IL" sz="1600" b="1" dirty="0">
              <a:solidFill>
                <a:srgbClr val="4F6228"/>
              </a:solidFill>
              <a:latin typeface="Arial" panose="020B0604020202020204" pitchFamily="34" charset="0"/>
              <a:cs typeface="Arial" panose="020B0604020202020204" pitchFamily="34" charset="0"/>
            </a:endParaRPr>
          </a:p>
          <a:p>
            <a:pPr marL="0" indent="0" algn="r">
              <a:buNone/>
            </a:pPr>
            <a:endParaRPr lang="he-IL" sz="6600" b="1" i="0" u="none" dirty="0">
              <a:solidFill>
                <a:srgbClr val="4F6228"/>
              </a:solidFill>
              <a:latin typeface="Arial"/>
              <a:ea typeface="Arial"/>
              <a:cs typeface="Arial"/>
              <a:sym typeface="Arial"/>
            </a:endParaRPr>
          </a:p>
          <a:p>
            <a:pPr marL="0" indent="0" algn="r">
              <a:buNone/>
            </a:pPr>
            <a:endParaRPr lang="he-IL" sz="6600" b="1" dirty="0">
              <a:solidFill>
                <a:srgbClr val="4F6228"/>
              </a:solidFill>
            </a:endParaRPr>
          </a:p>
          <a:p>
            <a:pPr marL="0" indent="0" algn="r">
              <a:buNone/>
            </a:pPr>
            <a:r>
              <a:rPr lang="en-US" sz="6600" b="1" i="0" u="none" dirty="0" err="1">
                <a:solidFill>
                  <a:srgbClr val="4F6228"/>
                </a:solidFill>
                <a:latin typeface="Arial"/>
                <a:ea typeface="Arial"/>
                <a:cs typeface="Arial"/>
                <a:sym typeface="Arial"/>
              </a:rPr>
              <a:t>שאלת</a:t>
            </a:r>
            <a:r>
              <a:rPr lang="en-US" sz="6600" b="1" i="0" u="none" dirty="0">
                <a:solidFill>
                  <a:srgbClr val="4F6228"/>
                </a:solidFill>
                <a:latin typeface="Arial"/>
                <a:ea typeface="Arial"/>
                <a:cs typeface="Arial"/>
                <a:sym typeface="Arial"/>
              </a:rPr>
              <a:t>/</a:t>
            </a:r>
            <a:r>
              <a:rPr lang="en-US" sz="6600" b="1" i="0" u="none" dirty="0" err="1">
                <a:solidFill>
                  <a:srgbClr val="4F6228"/>
                </a:solidFill>
                <a:latin typeface="Arial"/>
                <a:ea typeface="Arial"/>
                <a:cs typeface="Arial"/>
                <a:sym typeface="Arial"/>
              </a:rPr>
              <a:t>שאלות</a:t>
            </a:r>
            <a:r>
              <a:rPr lang="en-US" sz="6600" b="1" i="0" u="none" dirty="0">
                <a:solidFill>
                  <a:srgbClr val="4F6228"/>
                </a:solidFill>
                <a:latin typeface="Arial"/>
                <a:ea typeface="Arial"/>
                <a:cs typeface="Arial"/>
                <a:sym typeface="Arial"/>
              </a:rPr>
              <a:t> </a:t>
            </a:r>
            <a:r>
              <a:rPr lang="en-US" sz="6600" b="1" i="0" u="none" dirty="0" err="1">
                <a:solidFill>
                  <a:srgbClr val="4F6228"/>
                </a:solidFill>
                <a:latin typeface="Arial"/>
                <a:ea typeface="Arial"/>
                <a:cs typeface="Arial"/>
                <a:sym typeface="Arial"/>
              </a:rPr>
              <a:t>החקר</a:t>
            </a:r>
            <a:endParaRPr lang="he-IL" dirty="0"/>
          </a:p>
          <a:p>
            <a:pPr marL="0" marR="0" lvl="0" indent="0" algn="just" rtl="1">
              <a:lnSpc>
                <a:spcPct val="110000"/>
              </a:lnSpc>
              <a:spcBef>
                <a:spcPts val="3300"/>
              </a:spcBef>
              <a:spcAft>
                <a:spcPts val="0"/>
              </a:spcAft>
              <a:buClr>
                <a:schemeClr val="dk1"/>
              </a:buClr>
              <a:buSzPts val="3200"/>
              <a:buFont typeface="Arial"/>
              <a:buNone/>
            </a:pPr>
            <a:r>
              <a:rPr lang="he-IL" sz="1600" b="0" i="0" u="none" dirty="0">
                <a:solidFill>
                  <a:schemeClr val="dk1"/>
                </a:solidFill>
                <a:latin typeface="+mj-lt"/>
                <a:ea typeface="Times New Roman"/>
                <a:cs typeface="+mn-cs"/>
                <a:sym typeface="Times New Roman"/>
              </a:rPr>
              <a:t>מה ההשפעה של </a:t>
            </a:r>
            <a:r>
              <a:rPr lang="he-IL" sz="1600" b="0" i="0" u="none" dirty="0" err="1">
                <a:solidFill>
                  <a:schemeClr val="dk1"/>
                </a:solidFill>
                <a:latin typeface="+mj-lt"/>
                <a:ea typeface="Times New Roman"/>
                <a:cs typeface="+mn-cs"/>
                <a:sym typeface="Times New Roman"/>
              </a:rPr>
              <a:t>השקייה</a:t>
            </a:r>
            <a:r>
              <a:rPr lang="he-IL" sz="1600" b="0" i="0" u="none" dirty="0">
                <a:solidFill>
                  <a:schemeClr val="dk1"/>
                </a:solidFill>
                <a:latin typeface="+mj-lt"/>
                <a:ea typeface="Times New Roman"/>
                <a:cs typeface="+mn-cs"/>
                <a:sym typeface="Times New Roman"/>
              </a:rPr>
              <a:t> במים אפורים על נביטת זרעי חיטה?</a:t>
            </a:r>
            <a:endParaRPr sz="1600" b="0" i="0" u="none" dirty="0">
              <a:solidFill>
                <a:schemeClr val="dk1"/>
              </a:solidFill>
              <a:latin typeface="+mj-lt"/>
              <a:ea typeface="Times New Roman"/>
              <a:cs typeface="+mn-cs"/>
              <a:sym typeface="Times New Roman"/>
            </a:endParaRPr>
          </a:p>
          <a:p>
            <a:pPr marL="0" marR="0" lvl="0" indent="0" algn="r" rtl="1">
              <a:lnSpc>
                <a:spcPct val="110000"/>
              </a:lnSpc>
              <a:spcBef>
                <a:spcPts val="3300"/>
              </a:spcBef>
              <a:spcAft>
                <a:spcPts val="0"/>
              </a:spcAft>
              <a:buClr>
                <a:srgbClr val="4F6228"/>
              </a:buClr>
              <a:buSzPts val="6600"/>
              <a:buFont typeface="Arial"/>
              <a:buNone/>
            </a:pPr>
            <a:endParaRPr lang="he-IL" sz="6600" b="1" i="0" u="none" dirty="0">
              <a:solidFill>
                <a:srgbClr val="4F6228"/>
              </a:solidFill>
              <a:latin typeface="Arial"/>
              <a:ea typeface="Arial"/>
              <a:cs typeface="Arial"/>
              <a:sym typeface="Arial"/>
            </a:endParaRPr>
          </a:p>
          <a:p>
            <a:pPr marL="0" marR="0" lvl="0" indent="0" algn="r" rtl="1">
              <a:lnSpc>
                <a:spcPct val="110000"/>
              </a:lnSpc>
              <a:spcBef>
                <a:spcPts val="3300"/>
              </a:spcBef>
              <a:spcAft>
                <a:spcPts val="0"/>
              </a:spcAft>
              <a:buClr>
                <a:srgbClr val="4F6228"/>
              </a:buClr>
              <a:buSzPts val="6600"/>
              <a:buFont typeface="Arial"/>
              <a:buNone/>
            </a:pPr>
            <a:endParaRPr lang="he-IL" sz="6600" b="1" i="0" u="none" dirty="0">
              <a:solidFill>
                <a:srgbClr val="4F6228"/>
              </a:solidFill>
              <a:latin typeface="Arial"/>
              <a:ea typeface="Arial"/>
              <a:cs typeface="Arial"/>
              <a:sym typeface="Arial"/>
            </a:endParaRPr>
          </a:p>
          <a:p>
            <a:pPr marL="0" marR="0" lvl="0" indent="0" algn="r" rtl="1">
              <a:lnSpc>
                <a:spcPct val="110000"/>
              </a:lnSpc>
              <a:spcBef>
                <a:spcPts val="3300"/>
              </a:spcBef>
              <a:spcAft>
                <a:spcPts val="0"/>
              </a:spcAft>
              <a:buClr>
                <a:srgbClr val="4F6228"/>
              </a:buClr>
              <a:buSzPts val="6600"/>
              <a:buFont typeface="Arial"/>
              <a:buNone/>
            </a:pPr>
            <a:r>
              <a:rPr lang="en-US" sz="6600" b="1" i="0" u="none" dirty="0" err="1">
                <a:solidFill>
                  <a:srgbClr val="4F6228"/>
                </a:solidFill>
                <a:latin typeface="Arial"/>
                <a:ea typeface="Arial"/>
                <a:cs typeface="Arial"/>
                <a:sym typeface="Arial"/>
              </a:rPr>
              <a:t>השערה</a:t>
            </a:r>
            <a:r>
              <a:rPr lang="en-US" sz="6600" b="1" i="0" u="none" dirty="0">
                <a:solidFill>
                  <a:srgbClr val="4F6228"/>
                </a:solidFill>
                <a:latin typeface="Arial"/>
                <a:ea typeface="Arial"/>
                <a:cs typeface="Arial"/>
                <a:sym typeface="Arial"/>
              </a:rPr>
              <a:t>/</a:t>
            </a:r>
            <a:r>
              <a:rPr lang="en-US" sz="6600" b="1" i="0" u="none" dirty="0" err="1">
                <a:solidFill>
                  <a:srgbClr val="4F6228"/>
                </a:solidFill>
                <a:latin typeface="Arial"/>
                <a:ea typeface="Arial"/>
                <a:cs typeface="Arial"/>
                <a:sym typeface="Arial"/>
              </a:rPr>
              <a:t>השערות</a:t>
            </a:r>
            <a:endParaRPr dirty="0"/>
          </a:p>
          <a:p>
            <a:pPr marL="0" marR="0" lvl="0" indent="0" algn="r" rtl="0">
              <a:lnSpc>
                <a:spcPct val="100000"/>
              </a:lnSpc>
              <a:spcBef>
                <a:spcPts val="0"/>
              </a:spcBef>
              <a:spcAft>
                <a:spcPts val="0"/>
              </a:spcAft>
              <a:buNone/>
            </a:pPr>
            <a:r>
              <a:rPr lang="he-IL" sz="1600" dirty="0">
                <a:latin typeface="Arial" panose="020B0604020202020204" pitchFamily="34" charset="0"/>
                <a:cs typeface="Arial" panose="020B0604020202020204" pitchFamily="34" charset="0"/>
              </a:rPr>
              <a:t>אנחנו משערים </a:t>
            </a:r>
            <a:r>
              <a:rPr lang="he-IL" sz="1600" dirty="0" err="1">
                <a:latin typeface="Arial" panose="020B0604020202020204" pitchFamily="34" charset="0"/>
                <a:cs typeface="Arial" panose="020B0604020202020204" pitchFamily="34" charset="0"/>
              </a:rPr>
              <a:t>שהשקייה</a:t>
            </a:r>
            <a:r>
              <a:rPr lang="he-IL" sz="1600" dirty="0">
                <a:latin typeface="Arial" panose="020B0604020202020204" pitchFamily="34" charset="0"/>
                <a:cs typeface="Arial" panose="020B0604020202020204" pitchFamily="34" charset="0"/>
              </a:rPr>
              <a:t> במי ברז תוביל לאחוז נביטה גדול יותר בקרב זרעי החיטה. הזרעים זקוקים למים ״ נקיים כדי לנבוט. ע״י הוספת מלחים המצויים באבקת הכביסה ובסבונים השונים למי </a:t>
            </a:r>
            <a:r>
              <a:rPr lang="he-IL" sz="1600" dirty="0" err="1">
                <a:latin typeface="Arial" panose="020B0604020202020204" pitchFamily="34" charset="0"/>
                <a:cs typeface="Arial" panose="020B0604020202020204" pitchFamily="34" charset="0"/>
              </a:rPr>
              <a:t>ההשקייה</a:t>
            </a:r>
            <a:r>
              <a:rPr lang="he-IL" sz="1600" dirty="0">
                <a:latin typeface="Arial" panose="020B0604020202020204" pitchFamily="34" charset="0"/>
                <a:cs typeface="Arial" panose="020B0604020202020204" pitchFamily="34" charset="0"/>
              </a:rPr>
              <a:t> ריכוז המלחים בסביבת הזרע יעלה, ועקב כך </a:t>
            </a:r>
            <a:r>
              <a:rPr lang="he-IL" sz="1600" dirty="0" err="1">
                <a:latin typeface="Arial" panose="020B0604020202020204" pitchFamily="34" charset="0"/>
                <a:cs typeface="Arial" panose="020B0604020202020204" pitchFamily="34" charset="0"/>
              </a:rPr>
              <a:t>יווצר</a:t>
            </a:r>
            <a:r>
              <a:rPr lang="he-IL" sz="1600" dirty="0">
                <a:latin typeface="Arial" panose="020B0604020202020204" pitchFamily="34" charset="0"/>
                <a:cs typeface="Arial" panose="020B0604020202020204" pitchFamily="34" charset="0"/>
              </a:rPr>
              <a:t> קושי לזרע לקלוט את המים בתהליך אוסמוזה.</a:t>
            </a:r>
            <a:endParaRPr sz="1600" b="0" i="0" u="none" dirty="0">
              <a:solidFill>
                <a:schemeClr val="dk1"/>
              </a:solidFill>
              <a:latin typeface="Arial"/>
              <a:ea typeface="Arial"/>
              <a:cs typeface="Arial"/>
              <a:sym typeface="Arial"/>
            </a:endParaRPr>
          </a:p>
        </p:txBody>
      </p:sp>
      <p:sp>
        <p:nvSpPr>
          <p:cNvPr id="92" name="Google Shape;92;p13"/>
          <p:cNvSpPr txBox="1"/>
          <p:nvPr/>
        </p:nvSpPr>
        <p:spPr>
          <a:xfrm>
            <a:off x="18656299" y="4608512"/>
            <a:ext cx="8188553" cy="18723000"/>
          </a:xfrm>
          <a:prstGeom prst="rect">
            <a:avLst/>
          </a:prstGeom>
          <a:noFill/>
          <a:ln>
            <a:noFill/>
          </a:ln>
        </p:spPr>
        <p:txBody>
          <a:bodyPr spcFirstLastPara="1" wrap="square" lIns="86400" tIns="43200" rIns="86400" bIns="43200" anchor="t" anchorCtr="0">
            <a:noAutofit/>
          </a:bodyPr>
          <a:lstStyle/>
          <a:p>
            <a:pPr marL="0" marR="0" lvl="0" indent="0" algn="r" rtl="1">
              <a:lnSpc>
                <a:spcPct val="110000"/>
              </a:lnSpc>
              <a:spcBef>
                <a:spcPts val="0"/>
              </a:spcBef>
              <a:spcAft>
                <a:spcPts val="0"/>
              </a:spcAft>
              <a:buClr>
                <a:srgbClr val="4F6228"/>
              </a:buClr>
              <a:buSzPts val="6600"/>
              <a:buFont typeface="Arial"/>
              <a:buNone/>
            </a:pPr>
            <a:r>
              <a:rPr lang="en-US" sz="6600" b="1" i="0" u="none" dirty="0" err="1">
                <a:solidFill>
                  <a:srgbClr val="4F6228"/>
                </a:solidFill>
                <a:latin typeface="Arial"/>
                <a:ea typeface="Arial"/>
                <a:cs typeface="Arial"/>
                <a:sym typeface="Arial"/>
              </a:rPr>
              <a:t>מערך</a:t>
            </a:r>
            <a:r>
              <a:rPr lang="en-US" sz="6600" b="1" i="0" u="none" dirty="0">
                <a:solidFill>
                  <a:srgbClr val="4F6228"/>
                </a:solidFill>
                <a:latin typeface="Arial"/>
                <a:ea typeface="Arial"/>
                <a:cs typeface="Arial"/>
                <a:sym typeface="Arial"/>
              </a:rPr>
              <a:t> </a:t>
            </a:r>
            <a:r>
              <a:rPr lang="en-US" sz="6600" b="1" i="0" u="none" dirty="0" err="1">
                <a:solidFill>
                  <a:srgbClr val="4F6228"/>
                </a:solidFill>
                <a:latin typeface="Arial"/>
                <a:ea typeface="Arial"/>
                <a:cs typeface="Arial"/>
                <a:sym typeface="Arial"/>
              </a:rPr>
              <a:t>החקר</a:t>
            </a:r>
            <a:r>
              <a:rPr lang="en-US" sz="6600" b="1" i="0" u="none" dirty="0">
                <a:solidFill>
                  <a:srgbClr val="4F6228"/>
                </a:solidFill>
                <a:latin typeface="Arial"/>
                <a:ea typeface="Arial"/>
                <a:cs typeface="Arial"/>
                <a:sym typeface="Arial"/>
              </a:rPr>
              <a:t> </a:t>
            </a:r>
            <a:endParaRPr dirty="0"/>
          </a:p>
          <a:p>
            <a:pPr marL="0" marR="0" lvl="0" indent="0" algn="just" rtl="1">
              <a:lnSpc>
                <a:spcPct val="110000"/>
              </a:lnSpc>
              <a:spcBef>
                <a:spcPts val="1600"/>
              </a:spcBef>
              <a:spcAft>
                <a:spcPts val="0"/>
              </a:spcAft>
              <a:buClr>
                <a:schemeClr val="dk1"/>
              </a:buClr>
              <a:buSzPts val="3200"/>
              <a:buFont typeface="Arial"/>
              <a:buNone/>
            </a:pPr>
            <a:r>
              <a:rPr lang="he-IL" sz="1600" dirty="0">
                <a:solidFill>
                  <a:schemeClr val="dk1"/>
                </a:solidFill>
              </a:rPr>
              <a:t>אנו נבדוק את אחוז הנביטה של זרעי חיטה בהשקיית מים אפורים (מים שמכילים סבון כלים, שמפו, אבקת כביסה, סבון ידיים) ומי ברז.</a:t>
            </a:r>
          </a:p>
          <a:p>
            <a:pPr marL="0" marR="0" lvl="0" indent="0" algn="just" rtl="1">
              <a:lnSpc>
                <a:spcPct val="110000"/>
              </a:lnSpc>
              <a:spcBef>
                <a:spcPts val="1600"/>
              </a:spcBef>
              <a:spcAft>
                <a:spcPts val="0"/>
              </a:spcAft>
              <a:buClr>
                <a:schemeClr val="dk1"/>
              </a:buClr>
              <a:buSzPts val="3200"/>
              <a:buFont typeface="Arial"/>
              <a:buNone/>
            </a:pPr>
            <a:r>
              <a:rPr lang="he-IL" sz="1600" dirty="0">
                <a:solidFill>
                  <a:schemeClr val="dk1"/>
                </a:solidFill>
              </a:rPr>
              <a:t>הכנו בקבוקים שהכילו את </a:t>
            </a:r>
            <a:r>
              <a:rPr lang="he-IL" sz="1600" dirty="0" err="1">
                <a:solidFill>
                  <a:schemeClr val="dk1"/>
                </a:solidFill>
              </a:rPr>
              <a:t>המיהולים</a:t>
            </a:r>
            <a:r>
              <a:rPr lang="he-IL" sz="1600" dirty="0">
                <a:solidFill>
                  <a:schemeClr val="dk1"/>
                </a:solidFill>
              </a:rPr>
              <a:t> הללו. כל קבוצה הכינה 5 צלחות ועליהן הניחו צמר גפן. מעל הצמר גפן הניחו 15 זרעי חיטה בכל צלחת. שמנו את הצלחות על השיש.</a:t>
            </a:r>
          </a:p>
          <a:p>
            <a:pPr marL="0" marR="0" lvl="0" indent="0" algn="just" rtl="1">
              <a:lnSpc>
                <a:spcPct val="110000"/>
              </a:lnSpc>
              <a:spcBef>
                <a:spcPts val="1600"/>
              </a:spcBef>
              <a:spcAft>
                <a:spcPts val="0"/>
              </a:spcAft>
              <a:buClr>
                <a:schemeClr val="dk1"/>
              </a:buClr>
              <a:buSzPts val="3200"/>
              <a:buFont typeface="Arial"/>
              <a:buNone/>
            </a:pPr>
            <a:r>
              <a:rPr lang="he-IL" sz="1600" dirty="0">
                <a:solidFill>
                  <a:schemeClr val="dk1"/>
                </a:solidFill>
              </a:rPr>
              <a:t>מידי יום התלמידים השקו 15 מיליליטר מהבקבוקים בכל צלחת. התלמידים עקבו אחר אחוז הנביטה יום יום ומילאו בטבלה.</a:t>
            </a:r>
          </a:p>
          <a:p>
            <a:pPr marL="0" marR="0" lvl="0" indent="0" algn="just" rtl="1">
              <a:lnSpc>
                <a:spcPct val="110000"/>
              </a:lnSpc>
              <a:spcBef>
                <a:spcPts val="1600"/>
              </a:spcBef>
              <a:spcAft>
                <a:spcPts val="0"/>
              </a:spcAft>
              <a:buClr>
                <a:schemeClr val="dk1"/>
              </a:buClr>
              <a:buSzPts val="3200"/>
              <a:buFont typeface="Arial"/>
              <a:buNone/>
            </a:pPr>
            <a:r>
              <a:rPr lang="he-IL" sz="1600" dirty="0">
                <a:solidFill>
                  <a:schemeClr val="dk1"/>
                </a:solidFill>
              </a:rPr>
              <a:t>ביצענו חמש חזרות לניסוי וחישבנו ממוצעים לכלל התוצאות שהתקבלו.</a:t>
            </a:r>
          </a:p>
          <a:p>
            <a:pPr marL="0" marR="0" lvl="0" indent="0" algn="just" rtl="1">
              <a:lnSpc>
                <a:spcPct val="110000"/>
              </a:lnSpc>
              <a:spcBef>
                <a:spcPts val="1600"/>
              </a:spcBef>
              <a:spcAft>
                <a:spcPts val="0"/>
              </a:spcAft>
              <a:buClr>
                <a:schemeClr val="dk1"/>
              </a:buClr>
              <a:buSzPts val="3200"/>
              <a:buFont typeface="Arial"/>
              <a:buNone/>
            </a:pPr>
            <a:endParaRPr sz="3200" i="0" u="none" dirty="0">
              <a:solidFill>
                <a:srgbClr val="4F6228"/>
              </a:solidFill>
              <a:latin typeface="Arial"/>
              <a:ea typeface="Arial"/>
              <a:cs typeface="Arial"/>
              <a:sym typeface="Arial"/>
            </a:endParaRPr>
          </a:p>
          <a:p>
            <a:pPr marL="0" marR="0" lvl="0" indent="0" algn="just" rtl="1">
              <a:lnSpc>
                <a:spcPct val="110000"/>
              </a:lnSpc>
              <a:spcBef>
                <a:spcPts val="1600"/>
              </a:spcBef>
              <a:spcAft>
                <a:spcPts val="0"/>
              </a:spcAft>
              <a:buClr>
                <a:schemeClr val="dk1"/>
              </a:buClr>
              <a:buSzPts val="3200"/>
              <a:buFont typeface="Arial"/>
              <a:buNone/>
            </a:pPr>
            <a:endParaRPr sz="3200" b="1" i="0" u="none" dirty="0">
              <a:solidFill>
                <a:srgbClr val="4F6228"/>
              </a:solidFill>
              <a:latin typeface="Arial"/>
              <a:ea typeface="Arial"/>
              <a:cs typeface="Arial"/>
              <a:sym typeface="Arial"/>
            </a:endParaRPr>
          </a:p>
          <a:p>
            <a:pPr marL="0" marR="0" lvl="0" indent="0" algn="just" rtl="1">
              <a:lnSpc>
                <a:spcPct val="110000"/>
              </a:lnSpc>
              <a:spcBef>
                <a:spcPts val="1600"/>
              </a:spcBef>
              <a:spcAft>
                <a:spcPts val="0"/>
              </a:spcAft>
              <a:buClr>
                <a:schemeClr val="dk1"/>
              </a:buClr>
              <a:buSzPts val="3200"/>
              <a:buFont typeface="Arial"/>
              <a:buNone/>
            </a:pPr>
            <a:endParaRPr sz="3200" b="1" i="0" u="none" dirty="0">
              <a:solidFill>
                <a:srgbClr val="4F6228"/>
              </a:solidFill>
              <a:latin typeface="Arial"/>
              <a:ea typeface="Arial"/>
              <a:cs typeface="Arial"/>
              <a:sym typeface="Arial"/>
            </a:endParaRPr>
          </a:p>
          <a:p>
            <a:pPr marL="0" marR="0" lvl="0" indent="0" algn="just" rtl="1">
              <a:lnSpc>
                <a:spcPct val="110000"/>
              </a:lnSpc>
              <a:spcBef>
                <a:spcPts val="1600"/>
              </a:spcBef>
              <a:spcAft>
                <a:spcPts val="0"/>
              </a:spcAft>
              <a:buClr>
                <a:schemeClr val="dk1"/>
              </a:buClr>
              <a:buSzPts val="3200"/>
              <a:buFont typeface="Arial"/>
              <a:buNone/>
            </a:pPr>
            <a:endParaRPr sz="3200" b="1" i="0" u="none" dirty="0">
              <a:solidFill>
                <a:srgbClr val="4F6228"/>
              </a:solidFill>
              <a:latin typeface="Arial"/>
              <a:ea typeface="Arial"/>
              <a:cs typeface="Arial"/>
              <a:sym typeface="Arial"/>
            </a:endParaRPr>
          </a:p>
          <a:p>
            <a:pPr marL="0" marR="0" lvl="0" indent="0" algn="just" rtl="1">
              <a:lnSpc>
                <a:spcPct val="110000"/>
              </a:lnSpc>
              <a:spcBef>
                <a:spcPts val="3300"/>
              </a:spcBef>
              <a:spcAft>
                <a:spcPts val="0"/>
              </a:spcAft>
              <a:buClr>
                <a:srgbClr val="4F6228"/>
              </a:buClr>
              <a:buSzPts val="6600"/>
              <a:buFont typeface="Arial"/>
              <a:buNone/>
            </a:pPr>
            <a:endParaRPr lang="he-IL" sz="3200" b="1" dirty="0">
              <a:solidFill>
                <a:srgbClr val="4F6228"/>
              </a:solidFill>
            </a:endParaRPr>
          </a:p>
          <a:p>
            <a:pPr marL="0" marR="0" lvl="0" indent="0" algn="just" rtl="1">
              <a:lnSpc>
                <a:spcPct val="110000"/>
              </a:lnSpc>
              <a:spcBef>
                <a:spcPts val="3300"/>
              </a:spcBef>
              <a:spcAft>
                <a:spcPts val="0"/>
              </a:spcAft>
              <a:buClr>
                <a:srgbClr val="4F6228"/>
              </a:buClr>
              <a:buSzPts val="6600"/>
              <a:buFont typeface="Arial"/>
              <a:buNone/>
            </a:pPr>
            <a:r>
              <a:rPr lang="en-US" sz="6600" b="1" i="0" u="none" dirty="0" err="1">
                <a:solidFill>
                  <a:srgbClr val="4F6228"/>
                </a:solidFill>
                <a:latin typeface="Arial"/>
                <a:ea typeface="Arial"/>
                <a:cs typeface="Arial"/>
                <a:sym typeface="Arial"/>
              </a:rPr>
              <a:t>ממצאים</a:t>
            </a:r>
            <a:endParaRPr dirty="0"/>
          </a:p>
          <a:p>
            <a:pPr marL="0" marR="0" lvl="0" indent="0" algn="r" rtl="1">
              <a:lnSpc>
                <a:spcPct val="110000"/>
              </a:lnSpc>
              <a:spcBef>
                <a:spcPts val="1400"/>
              </a:spcBef>
              <a:spcAft>
                <a:spcPts val="0"/>
              </a:spcAft>
              <a:buClr>
                <a:schemeClr val="dk1"/>
              </a:buClr>
              <a:buSzPts val="2800"/>
              <a:buFont typeface="Arial"/>
              <a:buNone/>
            </a:pPr>
            <a:r>
              <a:rPr lang="he-IL" sz="1600" b="0" i="0" u="none" dirty="0">
                <a:solidFill>
                  <a:schemeClr val="dk1"/>
                </a:solidFill>
                <a:latin typeface="+mj-lt"/>
                <a:ea typeface="Arial"/>
                <a:cs typeface="+mn-cs"/>
                <a:sym typeface="Arial"/>
              </a:rPr>
              <a:t>את הממצאים שהתקבלו נציג בטבלה. </a:t>
            </a:r>
          </a:p>
          <a:p>
            <a:pPr marL="0" marR="0" lvl="0" indent="0" algn="ctr" rtl="1">
              <a:lnSpc>
                <a:spcPct val="110000"/>
              </a:lnSpc>
              <a:spcBef>
                <a:spcPts val="1400"/>
              </a:spcBef>
              <a:spcAft>
                <a:spcPts val="0"/>
              </a:spcAft>
              <a:buClr>
                <a:schemeClr val="dk1"/>
              </a:buClr>
              <a:buSzPts val="2800"/>
              <a:buFont typeface="Arial"/>
              <a:buNone/>
            </a:pPr>
            <a:r>
              <a:rPr lang="he-IL" sz="2000" b="0" i="0" u="none" dirty="0">
                <a:solidFill>
                  <a:schemeClr val="dk1"/>
                </a:solidFill>
                <a:latin typeface="+mj-lt"/>
                <a:ea typeface="Times New Roman"/>
                <a:cs typeface="+mn-cs"/>
                <a:sym typeface="Times New Roman"/>
              </a:rPr>
              <a:t>אחוז הנביטה של זרעי חיטה בהשקיית מים אפורים.</a:t>
            </a:r>
            <a:endParaRPr sz="2000" b="0" i="0" u="none" dirty="0">
              <a:solidFill>
                <a:schemeClr val="dk1"/>
              </a:solidFill>
              <a:latin typeface="+mj-lt"/>
              <a:ea typeface="Times New Roman"/>
              <a:cs typeface="+mn-cs"/>
              <a:sym typeface="Times New Roman"/>
            </a:endParaRPr>
          </a:p>
          <a:p>
            <a:pPr marL="0" marR="0" lvl="0" indent="0" algn="l" rtl="0">
              <a:lnSpc>
                <a:spcPct val="100000"/>
              </a:lnSpc>
              <a:spcBef>
                <a:spcPts val="0"/>
              </a:spcBef>
              <a:spcAft>
                <a:spcPts val="0"/>
              </a:spcAft>
              <a:buNone/>
            </a:pPr>
            <a:endParaRPr sz="2800" b="0" i="0" u="none" dirty="0">
              <a:solidFill>
                <a:schemeClr val="dk1"/>
              </a:solidFill>
              <a:latin typeface="Times New Roman"/>
              <a:ea typeface="Times New Roman"/>
              <a:cs typeface="Times New Roman"/>
              <a:sym typeface="Times New Roman"/>
            </a:endParaRPr>
          </a:p>
        </p:txBody>
      </p:sp>
      <p:sp>
        <p:nvSpPr>
          <p:cNvPr id="93" name="Google Shape;93;p13"/>
          <p:cNvSpPr txBox="1"/>
          <p:nvPr/>
        </p:nvSpPr>
        <p:spPr>
          <a:xfrm>
            <a:off x="3378631" y="4608512"/>
            <a:ext cx="5959056" cy="16994100"/>
          </a:xfrm>
          <a:prstGeom prst="rect">
            <a:avLst/>
          </a:prstGeom>
          <a:noFill/>
          <a:ln>
            <a:noFill/>
          </a:ln>
        </p:spPr>
        <p:txBody>
          <a:bodyPr spcFirstLastPara="1" wrap="square" lIns="86400" tIns="43200" rIns="86400" bIns="43200" anchor="t" anchorCtr="0">
            <a:noAutofit/>
          </a:bodyPr>
          <a:lstStyle/>
          <a:p>
            <a:pPr marL="0" marR="0" lvl="0" indent="0" algn="r" rtl="1">
              <a:lnSpc>
                <a:spcPct val="110000"/>
              </a:lnSpc>
              <a:spcBef>
                <a:spcPts val="0"/>
              </a:spcBef>
              <a:spcAft>
                <a:spcPts val="0"/>
              </a:spcAft>
              <a:buClr>
                <a:srgbClr val="4F6228"/>
              </a:buClr>
              <a:buSzPts val="6600"/>
              <a:buFont typeface="Arial"/>
              <a:buNone/>
            </a:pPr>
            <a:r>
              <a:rPr lang="en-US" sz="6600" b="1" i="0" u="none" dirty="0" err="1">
                <a:solidFill>
                  <a:srgbClr val="4F6228"/>
                </a:solidFill>
                <a:latin typeface="Arial"/>
                <a:ea typeface="Arial"/>
                <a:cs typeface="Arial"/>
                <a:sym typeface="Arial"/>
              </a:rPr>
              <a:t>מסקנות</a:t>
            </a:r>
            <a:r>
              <a:rPr lang="en-US" sz="6600" b="1" i="0" u="none" dirty="0">
                <a:solidFill>
                  <a:srgbClr val="4F6228"/>
                </a:solidFill>
                <a:latin typeface="Arial"/>
                <a:ea typeface="Arial"/>
                <a:cs typeface="Arial"/>
                <a:sym typeface="Arial"/>
              </a:rPr>
              <a:t> </a:t>
            </a:r>
            <a:r>
              <a:rPr lang="en-US" sz="6600" b="1" i="0" u="none" dirty="0" err="1">
                <a:solidFill>
                  <a:srgbClr val="4F6228"/>
                </a:solidFill>
                <a:latin typeface="Arial"/>
                <a:ea typeface="Arial"/>
                <a:cs typeface="Arial"/>
                <a:sym typeface="Arial"/>
              </a:rPr>
              <a:t>ודיון</a:t>
            </a:r>
            <a:endParaRPr dirty="0"/>
          </a:p>
          <a:p>
            <a:pPr marL="0" marR="0" lvl="0" indent="0" algn="r" rtl="1">
              <a:lnSpc>
                <a:spcPct val="110000"/>
              </a:lnSpc>
              <a:spcBef>
                <a:spcPts val="1600"/>
              </a:spcBef>
              <a:spcAft>
                <a:spcPts val="0"/>
              </a:spcAft>
              <a:buClr>
                <a:schemeClr val="dk1"/>
              </a:buClr>
              <a:buSzPts val="3200"/>
              <a:buFont typeface="Arial"/>
              <a:buNone/>
            </a:pPr>
            <a:r>
              <a:rPr lang="he-IL" sz="1600" dirty="0">
                <a:solidFill>
                  <a:schemeClr val="dk1"/>
                </a:solidFill>
                <a:ea typeface="Times New Roman"/>
              </a:rPr>
              <a:t>מתוך התוצאות אנו יכולים לראות כי אחוז הנביטה הכי גבוה היה </a:t>
            </a:r>
            <a:r>
              <a:rPr lang="he-IL" sz="1600" dirty="0" err="1">
                <a:solidFill>
                  <a:schemeClr val="dk1"/>
                </a:solidFill>
                <a:ea typeface="Times New Roman"/>
              </a:rPr>
              <a:t>בהשקייה</a:t>
            </a:r>
            <a:r>
              <a:rPr lang="he-IL" sz="1600" dirty="0">
                <a:solidFill>
                  <a:schemeClr val="dk1"/>
                </a:solidFill>
                <a:ea typeface="Times New Roman"/>
              </a:rPr>
              <a:t> במי ברז. לאחר מכן נבטו באחוז קטן זרעי חיטה שהושקו באבקת כביסה. לא </a:t>
            </a:r>
            <a:r>
              <a:rPr lang="he-IL" sz="1600" dirty="0" err="1">
                <a:solidFill>
                  <a:schemeClr val="dk1"/>
                </a:solidFill>
                <a:ea typeface="Times New Roman"/>
              </a:rPr>
              <a:t>היתה</a:t>
            </a:r>
            <a:r>
              <a:rPr lang="he-IL" sz="1600" dirty="0">
                <a:solidFill>
                  <a:schemeClr val="dk1"/>
                </a:solidFill>
                <a:ea typeface="Times New Roman"/>
              </a:rPr>
              <a:t> כלל נביטה </a:t>
            </a:r>
            <a:r>
              <a:rPr lang="he-IL" sz="1600" dirty="0" err="1">
                <a:solidFill>
                  <a:schemeClr val="dk1"/>
                </a:solidFill>
                <a:ea typeface="Times New Roman"/>
              </a:rPr>
              <a:t>בהשקייה</a:t>
            </a:r>
            <a:r>
              <a:rPr lang="he-IL" sz="1600" dirty="0">
                <a:solidFill>
                  <a:schemeClr val="dk1"/>
                </a:solidFill>
                <a:ea typeface="Times New Roman"/>
              </a:rPr>
              <a:t> במים אפורים אחרים. </a:t>
            </a:r>
          </a:p>
          <a:p>
            <a:pPr marL="0" marR="0" lvl="0" indent="0" algn="r" rtl="1">
              <a:lnSpc>
                <a:spcPct val="110000"/>
              </a:lnSpc>
              <a:spcBef>
                <a:spcPts val="1600"/>
              </a:spcBef>
              <a:spcAft>
                <a:spcPts val="0"/>
              </a:spcAft>
              <a:buClr>
                <a:schemeClr val="dk1"/>
              </a:buClr>
              <a:buSzPts val="3200"/>
              <a:buFont typeface="Arial"/>
              <a:buNone/>
            </a:pPr>
            <a:r>
              <a:rPr lang="he-IL" sz="1600" dirty="0">
                <a:solidFill>
                  <a:schemeClr val="dk1"/>
                </a:solidFill>
                <a:latin typeface="Times New Roman"/>
                <a:ea typeface="Times New Roman"/>
                <a:cs typeface="+mn-cs"/>
                <a:sym typeface="Times New Roman"/>
              </a:rPr>
              <a:t>בחרנו בזרעי חיטה משום שגודלם הקטן מאפשר נביטה מהירה יחסית ואכן כך היה. הם נבטו במהירות. התוצאות אוששו את ההשערה שלנו.</a:t>
            </a:r>
          </a:p>
          <a:p>
            <a:pPr marL="0" marR="0" lvl="0" indent="0" algn="r" rtl="1">
              <a:lnSpc>
                <a:spcPct val="110000"/>
              </a:lnSpc>
              <a:spcBef>
                <a:spcPts val="1600"/>
              </a:spcBef>
              <a:spcAft>
                <a:spcPts val="0"/>
              </a:spcAft>
              <a:buClr>
                <a:schemeClr val="dk1"/>
              </a:buClr>
              <a:buSzPts val="3200"/>
              <a:buFont typeface="Arial"/>
              <a:buNone/>
            </a:pPr>
            <a:endParaRPr sz="1600" b="0" i="0" u="none" dirty="0">
              <a:solidFill>
                <a:schemeClr val="dk1"/>
              </a:solidFill>
              <a:latin typeface="Times New Roman"/>
              <a:ea typeface="Times New Roman"/>
              <a:cs typeface="+mn-cs"/>
              <a:sym typeface="Times New Roman"/>
            </a:endParaRPr>
          </a:p>
          <a:p>
            <a:pPr marL="0" marR="0" lvl="0" indent="0" algn="r" rtl="1">
              <a:lnSpc>
                <a:spcPct val="110000"/>
              </a:lnSpc>
              <a:spcBef>
                <a:spcPts val="3300"/>
              </a:spcBef>
              <a:spcAft>
                <a:spcPts val="0"/>
              </a:spcAft>
              <a:buClr>
                <a:srgbClr val="4F6228"/>
              </a:buClr>
              <a:buSzPts val="6600"/>
              <a:buFont typeface="Arial"/>
              <a:buNone/>
            </a:pPr>
            <a:endParaRPr lang="he-IL" sz="6600" b="1" i="0" u="none" dirty="0">
              <a:solidFill>
                <a:srgbClr val="4F6228"/>
              </a:solidFill>
              <a:latin typeface="Arial"/>
              <a:ea typeface="Arial"/>
              <a:cs typeface="Arial"/>
              <a:sym typeface="Arial"/>
            </a:endParaRPr>
          </a:p>
          <a:p>
            <a:pPr marL="0" marR="0" lvl="0" indent="0" algn="r" rtl="1">
              <a:lnSpc>
                <a:spcPct val="110000"/>
              </a:lnSpc>
              <a:spcBef>
                <a:spcPts val="3300"/>
              </a:spcBef>
              <a:spcAft>
                <a:spcPts val="0"/>
              </a:spcAft>
              <a:buClr>
                <a:srgbClr val="4F6228"/>
              </a:buClr>
              <a:buSzPts val="6600"/>
              <a:buFont typeface="Arial"/>
              <a:buNone/>
            </a:pPr>
            <a:endParaRPr lang="he-IL" sz="6600" b="1" dirty="0">
              <a:solidFill>
                <a:srgbClr val="4F6228"/>
              </a:solidFill>
            </a:endParaRPr>
          </a:p>
          <a:p>
            <a:pPr marL="0" marR="0" lvl="0" indent="0" algn="r" rtl="1">
              <a:lnSpc>
                <a:spcPct val="110000"/>
              </a:lnSpc>
              <a:spcBef>
                <a:spcPts val="3300"/>
              </a:spcBef>
              <a:spcAft>
                <a:spcPts val="0"/>
              </a:spcAft>
              <a:buClr>
                <a:srgbClr val="4F6228"/>
              </a:buClr>
              <a:buSzPts val="6600"/>
              <a:buFont typeface="Arial"/>
              <a:buNone/>
            </a:pPr>
            <a:endParaRPr lang="he-IL" sz="6600" b="1" i="0" u="none" dirty="0">
              <a:solidFill>
                <a:srgbClr val="4F6228"/>
              </a:solidFill>
              <a:latin typeface="Arial"/>
              <a:ea typeface="Arial"/>
              <a:cs typeface="Arial"/>
              <a:sym typeface="Arial"/>
            </a:endParaRPr>
          </a:p>
          <a:p>
            <a:pPr marL="0" marR="0" lvl="0" indent="0" algn="r" rtl="1">
              <a:lnSpc>
                <a:spcPct val="110000"/>
              </a:lnSpc>
              <a:spcBef>
                <a:spcPts val="3300"/>
              </a:spcBef>
              <a:spcAft>
                <a:spcPts val="0"/>
              </a:spcAft>
              <a:buClr>
                <a:srgbClr val="4F6228"/>
              </a:buClr>
              <a:buSzPts val="6600"/>
              <a:buFont typeface="Arial"/>
              <a:buNone/>
            </a:pPr>
            <a:r>
              <a:rPr lang="en-US" sz="6600" b="1" i="0" u="none" dirty="0" err="1">
                <a:solidFill>
                  <a:srgbClr val="4F6228"/>
                </a:solidFill>
                <a:latin typeface="Arial"/>
                <a:ea typeface="Arial"/>
                <a:cs typeface="Arial"/>
                <a:sym typeface="Arial"/>
              </a:rPr>
              <a:t>הצעות</a:t>
            </a:r>
            <a:r>
              <a:rPr lang="en-US" sz="6600" b="1" i="0" u="none" dirty="0">
                <a:solidFill>
                  <a:srgbClr val="4F6228"/>
                </a:solidFill>
                <a:latin typeface="Arial"/>
                <a:ea typeface="Arial"/>
                <a:cs typeface="Arial"/>
                <a:sym typeface="Arial"/>
              </a:rPr>
              <a:t> </a:t>
            </a:r>
            <a:r>
              <a:rPr lang="en-US" sz="6600" b="1" i="0" u="none" dirty="0" err="1">
                <a:solidFill>
                  <a:srgbClr val="4F6228"/>
                </a:solidFill>
                <a:latin typeface="Arial"/>
                <a:ea typeface="Arial"/>
                <a:cs typeface="Arial"/>
                <a:sym typeface="Arial"/>
              </a:rPr>
              <a:t>להמשך</a:t>
            </a:r>
            <a:r>
              <a:rPr lang="en-US" sz="3200" b="0" i="0" u="none" dirty="0">
                <a:solidFill>
                  <a:schemeClr val="dk1"/>
                </a:solidFill>
                <a:latin typeface="Arial"/>
                <a:ea typeface="Arial"/>
                <a:cs typeface="Arial"/>
                <a:sym typeface="Arial"/>
              </a:rPr>
              <a:t>– </a:t>
            </a:r>
            <a:endParaRPr lang="he-IL" sz="3200" b="0" i="0" u="none" dirty="0">
              <a:solidFill>
                <a:schemeClr val="dk1"/>
              </a:solidFill>
              <a:latin typeface="Arial"/>
              <a:ea typeface="Arial"/>
              <a:cs typeface="Arial"/>
              <a:sym typeface="Arial"/>
            </a:endParaRPr>
          </a:p>
          <a:p>
            <a:pPr marL="0" marR="0" lvl="0" indent="0" algn="r" rtl="1">
              <a:lnSpc>
                <a:spcPct val="110000"/>
              </a:lnSpc>
              <a:spcBef>
                <a:spcPts val="3300"/>
              </a:spcBef>
              <a:spcAft>
                <a:spcPts val="0"/>
              </a:spcAft>
              <a:buClr>
                <a:srgbClr val="4F6228"/>
              </a:buClr>
              <a:buSzPts val="6600"/>
              <a:buFont typeface="Arial"/>
              <a:buNone/>
            </a:pPr>
            <a:r>
              <a:rPr lang="en-US" sz="1600" dirty="0">
                <a:solidFill>
                  <a:schemeClr val="dk1"/>
                </a:solidFill>
                <a:latin typeface="Arial" panose="020B0604020202020204" pitchFamily="34" charset="0"/>
                <a:cs typeface="Arial" panose="020B0604020202020204" pitchFamily="34" charset="0"/>
                <a:sym typeface="Times New Roman"/>
              </a:rPr>
              <a:t>1</a:t>
            </a:r>
            <a:r>
              <a:rPr lang="he-IL" sz="1600" dirty="0">
                <a:solidFill>
                  <a:schemeClr val="dk1"/>
                </a:solidFill>
                <a:latin typeface="Arial" panose="020B0604020202020204" pitchFamily="34" charset="0"/>
                <a:cs typeface="Arial" panose="020B0604020202020204" pitchFamily="34" charset="0"/>
                <a:sym typeface="Times New Roman"/>
              </a:rPr>
              <a:t>)</a:t>
            </a:r>
            <a:r>
              <a:rPr lang="en-US" sz="1600" dirty="0">
                <a:solidFill>
                  <a:schemeClr val="dk1"/>
                </a:solidFill>
                <a:latin typeface="Arial" panose="020B0604020202020204" pitchFamily="34" charset="0"/>
                <a:cs typeface="Arial" panose="020B0604020202020204" pitchFamily="34" charset="0"/>
                <a:sym typeface="Times New Roman"/>
              </a:rPr>
              <a:t> </a:t>
            </a:r>
            <a:r>
              <a:rPr lang="he-IL" sz="1600" dirty="0">
                <a:solidFill>
                  <a:schemeClr val="dk1"/>
                </a:solidFill>
                <a:latin typeface="Arial" panose="020B0604020202020204" pitchFamily="34" charset="0"/>
                <a:cs typeface="Arial" panose="020B0604020202020204" pitchFamily="34" charset="0"/>
                <a:sym typeface="Times New Roman"/>
              </a:rPr>
              <a:t>ניתן לבצע ניסוי המשך בו  בודקים </a:t>
            </a:r>
            <a:r>
              <a:rPr lang="he-IL" sz="1600" dirty="0" err="1">
                <a:solidFill>
                  <a:schemeClr val="dk1"/>
                </a:solidFill>
                <a:latin typeface="Arial" panose="020B0604020202020204" pitchFamily="34" charset="0"/>
                <a:cs typeface="Arial" panose="020B0604020202020204" pitchFamily="34" charset="0"/>
                <a:sym typeface="Times New Roman"/>
              </a:rPr>
              <a:t>השקייה</a:t>
            </a:r>
            <a:r>
              <a:rPr lang="he-IL" sz="1600" dirty="0">
                <a:solidFill>
                  <a:schemeClr val="dk1"/>
                </a:solidFill>
                <a:latin typeface="Arial" panose="020B0604020202020204" pitchFamily="34" charset="0"/>
                <a:cs typeface="Arial" panose="020B0604020202020204" pitchFamily="34" charset="0"/>
                <a:sym typeface="Times New Roman"/>
              </a:rPr>
              <a:t> </a:t>
            </a:r>
            <a:r>
              <a:rPr lang="he-IL" sz="1600" dirty="0" err="1">
                <a:solidFill>
                  <a:schemeClr val="dk1"/>
                </a:solidFill>
                <a:latin typeface="Arial" panose="020B0604020202020204" pitchFamily="34" charset="0"/>
                <a:cs typeface="Arial" panose="020B0604020202020204" pitchFamily="34" charset="0"/>
                <a:sym typeface="Times New Roman"/>
              </a:rPr>
              <a:t>במיהולים</a:t>
            </a:r>
            <a:r>
              <a:rPr lang="he-IL" sz="1600" dirty="0">
                <a:solidFill>
                  <a:schemeClr val="dk1"/>
                </a:solidFill>
                <a:latin typeface="Arial" panose="020B0604020202020204" pitchFamily="34" charset="0"/>
                <a:cs typeface="Arial" panose="020B0604020202020204" pitchFamily="34" charset="0"/>
                <a:sym typeface="Times New Roman"/>
              </a:rPr>
              <a:t> שונים. מורידים את ריכוז הסבונים או מבצעים תהליך סינון של המים הללו על מנת להגיע לריכוזים שניתן להשקות איתם ושינבטו זרעים באחוזים גבוהים. </a:t>
            </a:r>
          </a:p>
          <a:p>
            <a:pPr marL="0" marR="0" lvl="0" indent="0" algn="r" rtl="1">
              <a:lnSpc>
                <a:spcPct val="110000"/>
              </a:lnSpc>
              <a:spcBef>
                <a:spcPts val="3300"/>
              </a:spcBef>
              <a:spcAft>
                <a:spcPts val="0"/>
              </a:spcAft>
              <a:buClr>
                <a:srgbClr val="4F6228"/>
              </a:buClr>
              <a:buSzPts val="6600"/>
              <a:buFont typeface="Arial"/>
              <a:buNone/>
            </a:pPr>
            <a:r>
              <a:rPr lang="he-IL" sz="1600" dirty="0">
                <a:solidFill>
                  <a:schemeClr val="dk1"/>
                </a:solidFill>
                <a:latin typeface="Arial" panose="020B0604020202020204" pitchFamily="34" charset="0"/>
                <a:cs typeface="Arial" panose="020B0604020202020204" pitchFamily="34" charset="0"/>
                <a:sym typeface="Times New Roman"/>
              </a:rPr>
              <a:t>2) מעניין יהיה לנסות להנביט זרעים שונים (שעועית, חומוס ועוד).</a:t>
            </a:r>
          </a:p>
          <a:p>
            <a:pPr marL="0" marR="0" lvl="0" indent="0" algn="r" rtl="1">
              <a:lnSpc>
                <a:spcPct val="110000"/>
              </a:lnSpc>
              <a:spcBef>
                <a:spcPts val="3300"/>
              </a:spcBef>
              <a:spcAft>
                <a:spcPts val="0"/>
              </a:spcAft>
              <a:buClr>
                <a:srgbClr val="4F6228"/>
              </a:buClr>
              <a:buSzPts val="6600"/>
              <a:buFont typeface="Arial"/>
              <a:buNone/>
            </a:pPr>
            <a:r>
              <a:rPr lang="he-IL" sz="1600" dirty="0">
                <a:solidFill>
                  <a:schemeClr val="dk1"/>
                </a:solidFill>
                <a:latin typeface="Arial" panose="020B0604020202020204" pitchFamily="34" charset="0"/>
                <a:cs typeface="Arial" panose="020B0604020202020204" pitchFamily="34" charset="0"/>
                <a:sym typeface="Times New Roman"/>
              </a:rPr>
              <a:t>3)</a:t>
            </a:r>
            <a:r>
              <a:rPr lang="en-US" sz="1600" dirty="0">
                <a:solidFill>
                  <a:schemeClr val="dk1"/>
                </a:solidFill>
                <a:latin typeface="Arial" panose="020B0604020202020204" pitchFamily="34" charset="0"/>
                <a:cs typeface="Arial" panose="020B0604020202020204" pitchFamily="34" charset="0"/>
                <a:sym typeface="Times New Roman"/>
              </a:rPr>
              <a:t> </a:t>
            </a:r>
            <a:r>
              <a:rPr lang="he-IL" sz="1600" dirty="0">
                <a:solidFill>
                  <a:schemeClr val="dk1"/>
                </a:solidFill>
                <a:latin typeface="Arial" panose="020B0604020202020204" pitchFamily="34" charset="0"/>
                <a:cs typeface="Arial" panose="020B0604020202020204" pitchFamily="34" charset="0"/>
                <a:sym typeface="Times New Roman"/>
              </a:rPr>
              <a:t>ניסויי נוסף שניתן לעשות הוא בדיקת סוגים שונים של אבקות כביסה- אורגניות לעומת לא אורגניות ולהשוות ביניהן.</a:t>
            </a:r>
          </a:p>
          <a:p>
            <a:pPr marL="0" marR="0" lvl="0" indent="0" algn="r" rtl="1">
              <a:lnSpc>
                <a:spcPct val="110000"/>
              </a:lnSpc>
              <a:spcBef>
                <a:spcPts val="3300"/>
              </a:spcBef>
              <a:spcAft>
                <a:spcPts val="0"/>
              </a:spcAft>
              <a:buClr>
                <a:srgbClr val="4F6228"/>
              </a:buClr>
              <a:buSzPts val="6600"/>
              <a:buFont typeface="Arial"/>
              <a:buNone/>
            </a:pPr>
            <a:endParaRPr lang="he-IL" sz="2000" dirty="0">
              <a:solidFill>
                <a:schemeClr val="dk1"/>
              </a:solidFill>
              <a:latin typeface="Arial" panose="020B0604020202020204" pitchFamily="34" charset="0"/>
              <a:cs typeface="Arial" panose="020B0604020202020204" pitchFamily="34" charset="0"/>
              <a:sym typeface="Times New Roman"/>
            </a:endParaRPr>
          </a:p>
          <a:p>
            <a:pPr marL="0" marR="0" lvl="0" indent="0" algn="r" rtl="1">
              <a:lnSpc>
                <a:spcPct val="110000"/>
              </a:lnSpc>
              <a:spcBef>
                <a:spcPts val="3300"/>
              </a:spcBef>
              <a:spcAft>
                <a:spcPts val="0"/>
              </a:spcAft>
              <a:buClr>
                <a:srgbClr val="4F6228"/>
              </a:buClr>
              <a:buSzPts val="6600"/>
              <a:buFont typeface="Arial"/>
              <a:buNone/>
            </a:pPr>
            <a:r>
              <a:rPr lang="he-IL" sz="2000" dirty="0">
                <a:solidFill>
                  <a:schemeClr val="dk1"/>
                </a:solidFill>
                <a:latin typeface="Arial" panose="020B0604020202020204" pitchFamily="34" charset="0"/>
                <a:cs typeface="Arial" panose="020B0604020202020204" pitchFamily="34" charset="0"/>
                <a:sym typeface="Times New Roman"/>
              </a:rPr>
              <a:t> </a:t>
            </a:r>
          </a:p>
          <a:p>
            <a:pPr marL="0" marR="0" lvl="0" indent="0" algn="r" rtl="1">
              <a:lnSpc>
                <a:spcPct val="110000"/>
              </a:lnSpc>
              <a:spcBef>
                <a:spcPts val="3300"/>
              </a:spcBef>
              <a:spcAft>
                <a:spcPts val="0"/>
              </a:spcAft>
              <a:buClr>
                <a:srgbClr val="4F6228"/>
              </a:buClr>
              <a:buSzPts val="6600"/>
              <a:buFont typeface="Arial"/>
              <a:buNone/>
            </a:pPr>
            <a:endParaRPr lang="he-IL" sz="2000" dirty="0">
              <a:solidFill>
                <a:schemeClr val="dk1"/>
              </a:solidFill>
              <a:latin typeface="Arial" panose="020B0604020202020204" pitchFamily="34" charset="0"/>
              <a:cs typeface="Arial" panose="020B0604020202020204" pitchFamily="34" charset="0"/>
              <a:sym typeface="Times New Roman"/>
            </a:endParaRPr>
          </a:p>
          <a:p>
            <a:pPr marL="0" marR="0" lvl="0" indent="0" algn="r" rtl="1">
              <a:lnSpc>
                <a:spcPct val="110000"/>
              </a:lnSpc>
              <a:spcBef>
                <a:spcPts val="3300"/>
              </a:spcBef>
              <a:spcAft>
                <a:spcPts val="0"/>
              </a:spcAft>
              <a:buClr>
                <a:srgbClr val="4F6228"/>
              </a:buClr>
              <a:buSzPts val="6600"/>
              <a:buFont typeface="Arial"/>
              <a:buNone/>
            </a:pPr>
            <a:endParaRPr lang="he-IL" sz="2000" dirty="0">
              <a:solidFill>
                <a:schemeClr val="dk1"/>
              </a:solidFill>
              <a:latin typeface="Arial" panose="020B0604020202020204" pitchFamily="34" charset="0"/>
              <a:cs typeface="Arial" panose="020B0604020202020204" pitchFamily="34" charset="0"/>
              <a:sym typeface="Times New Roman"/>
            </a:endParaRPr>
          </a:p>
        </p:txBody>
      </p:sp>
      <p:grpSp>
        <p:nvGrpSpPr>
          <p:cNvPr id="94" name="Google Shape;94;p13"/>
          <p:cNvGrpSpPr/>
          <p:nvPr/>
        </p:nvGrpSpPr>
        <p:grpSpPr>
          <a:xfrm>
            <a:off x="1825575" y="23783150"/>
            <a:ext cx="33154100" cy="779534"/>
            <a:chOff x="1224386" y="23752391"/>
            <a:chExt cx="33712656" cy="779924"/>
          </a:xfrm>
        </p:grpSpPr>
        <p:sp>
          <p:nvSpPr>
            <p:cNvPr id="95" name="Google Shape;95;p13"/>
            <p:cNvSpPr txBox="1"/>
            <p:nvPr/>
          </p:nvSpPr>
          <p:spPr>
            <a:xfrm>
              <a:off x="32331842" y="23762815"/>
              <a:ext cx="2605200" cy="769500"/>
            </a:xfrm>
            <a:prstGeom prst="rect">
              <a:avLst/>
            </a:prstGeom>
            <a:noFill/>
            <a:ln>
              <a:noFill/>
            </a:ln>
          </p:spPr>
          <p:txBody>
            <a:bodyPr spcFirstLastPara="1" wrap="square" lIns="91425" tIns="45700" rIns="91425" bIns="45700" anchor="t" anchorCtr="0">
              <a:spAutoFit/>
            </a:bodyPr>
            <a:lstStyle/>
            <a:p>
              <a:pPr marL="0" marR="0" lvl="0" indent="0" algn="r" rtl="1">
                <a:lnSpc>
                  <a:spcPct val="100000"/>
                </a:lnSpc>
                <a:spcBef>
                  <a:spcPts val="0"/>
                </a:spcBef>
                <a:spcAft>
                  <a:spcPts val="0"/>
                </a:spcAft>
                <a:buClr>
                  <a:schemeClr val="lt1"/>
                </a:buClr>
                <a:buSzPts val="4400"/>
                <a:buFont typeface="Calibri"/>
                <a:buNone/>
              </a:pPr>
              <a:r>
                <a:rPr lang="en-US" sz="4400" b="1" i="0" u="none" dirty="0" err="1">
                  <a:solidFill>
                    <a:schemeClr val="lt1"/>
                  </a:solidFill>
                  <a:latin typeface="Calibri"/>
                  <a:ea typeface="Calibri"/>
                  <a:cs typeface="Calibri"/>
                  <a:sym typeface="Calibri"/>
                </a:rPr>
                <a:t>מורה</a:t>
              </a:r>
              <a:r>
                <a:rPr lang="en-US" sz="4400" b="1" i="0" u="none" dirty="0">
                  <a:solidFill>
                    <a:schemeClr val="lt1"/>
                  </a:solidFill>
                  <a:latin typeface="Calibri"/>
                  <a:ea typeface="Calibri"/>
                  <a:cs typeface="Calibri"/>
                  <a:sym typeface="Calibri"/>
                </a:rPr>
                <a:t>/</a:t>
              </a:r>
              <a:r>
                <a:rPr lang="en-US" sz="4400" b="1" i="0" u="none" dirty="0" err="1">
                  <a:solidFill>
                    <a:schemeClr val="lt1"/>
                  </a:solidFill>
                  <a:latin typeface="Calibri"/>
                  <a:ea typeface="Calibri"/>
                  <a:cs typeface="Calibri"/>
                  <a:sym typeface="Calibri"/>
                </a:rPr>
                <a:t>ים</a:t>
              </a:r>
              <a:r>
                <a:rPr lang="en-US" sz="4400" b="1" i="0" u="none" dirty="0">
                  <a:solidFill>
                    <a:schemeClr val="lt1"/>
                  </a:solidFill>
                  <a:latin typeface="Calibri"/>
                  <a:ea typeface="Calibri"/>
                  <a:cs typeface="Calibri"/>
                  <a:sym typeface="Calibri"/>
                </a:rPr>
                <a:t>:</a:t>
              </a:r>
              <a:endParaRPr dirty="0"/>
            </a:p>
          </p:txBody>
        </p:sp>
        <p:sp>
          <p:nvSpPr>
            <p:cNvPr id="96" name="Google Shape;96;p13"/>
            <p:cNvSpPr txBox="1"/>
            <p:nvPr/>
          </p:nvSpPr>
          <p:spPr>
            <a:xfrm>
              <a:off x="17354178" y="23762815"/>
              <a:ext cx="2605200" cy="769500"/>
            </a:xfrm>
            <a:prstGeom prst="rect">
              <a:avLst/>
            </a:prstGeom>
            <a:noFill/>
            <a:ln>
              <a:noFill/>
            </a:ln>
          </p:spPr>
          <p:txBody>
            <a:bodyPr spcFirstLastPara="1" wrap="square" lIns="91425" tIns="45700" rIns="91425" bIns="45700" anchor="t" anchorCtr="0">
              <a:spAutoFit/>
            </a:bodyPr>
            <a:lstStyle/>
            <a:p>
              <a:pPr marL="0" marR="0" lvl="0" indent="0" algn="r" rtl="1">
                <a:lnSpc>
                  <a:spcPct val="100000"/>
                </a:lnSpc>
                <a:spcBef>
                  <a:spcPts val="0"/>
                </a:spcBef>
                <a:spcAft>
                  <a:spcPts val="0"/>
                </a:spcAft>
                <a:buClr>
                  <a:schemeClr val="lt1"/>
                </a:buClr>
                <a:buSzPts val="4400"/>
                <a:buFont typeface="Calibri"/>
                <a:buNone/>
              </a:pPr>
              <a:r>
                <a:rPr lang="en-US" sz="4400" b="1" i="0" u="none">
                  <a:solidFill>
                    <a:schemeClr val="lt1"/>
                  </a:solidFill>
                  <a:latin typeface="Calibri"/>
                  <a:ea typeface="Calibri"/>
                  <a:cs typeface="Calibri"/>
                  <a:sym typeface="Calibri"/>
                </a:rPr>
                <a:t>תלמידים:</a:t>
              </a:r>
              <a:endParaRPr/>
            </a:p>
          </p:txBody>
        </p:sp>
        <p:grpSp>
          <p:nvGrpSpPr>
            <p:cNvPr id="97" name="Google Shape;97;p13"/>
            <p:cNvGrpSpPr/>
            <p:nvPr/>
          </p:nvGrpSpPr>
          <p:grpSpPr>
            <a:xfrm>
              <a:off x="28875457" y="23764556"/>
              <a:ext cx="3960300" cy="670939"/>
              <a:chOff x="28731441" y="23764556"/>
              <a:chExt cx="3960300" cy="670939"/>
            </a:xfrm>
          </p:grpSpPr>
          <p:sp>
            <p:nvSpPr>
              <p:cNvPr id="98" name="Google Shape;98;p13"/>
              <p:cNvSpPr txBox="1"/>
              <p:nvPr/>
            </p:nvSpPr>
            <p:spPr>
              <a:xfrm>
                <a:off x="28732195" y="23860396"/>
                <a:ext cx="3959100" cy="575100"/>
              </a:xfrm>
              <a:prstGeom prst="rect">
                <a:avLst/>
              </a:prstGeom>
              <a:solidFill>
                <a:schemeClr val="lt1">
                  <a:alpha val="49800"/>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6900" b="0" i="0" u="none">
                  <a:solidFill>
                    <a:schemeClr val="dk1"/>
                  </a:solidFill>
                  <a:latin typeface="Arial"/>
                  <a:ea typeface="Arial"/>
                  <a:cs typeface="Arial"/>
                  <a:sym typeface="Arial"/>
                </a:endParaRPr>
              </a:p>
            </p:txBody>
          </p:sp>
          <p:sp>
            <p:nvSpPr>
              <p:cNvPr id="99" name="Google Shape;99;p13"/>
              <p:cNvSpPr txBox="1"/>
              <p:nvPr/>
            </p:nvSpPr>
            <p:spPr>
              <a:xfrm>
                <a:off x="28731442" y="23764556"/>
                <a:ext cx="3960300" cy="646200"/>
              </a:xfrm>
              <a:prstGeom prst="rect">
                <a:avLst/>
              </a:prstGeom>
              <a:noFill/>
              <a:ln>
                <a:noFill/>
              </a:ln>
            </p:spPr>
            <p:txBody>
              <a:bodyPr spcFirstLastPara="1" wrap="square" lIns="91425" tIns="45700" rIns="91425" bIns="45700" anchor="t" anchorCtr="0">
                <a:spAutoFit/>
              </a:bodyPr>
              <a:lstStyle/>
              <a:p>
                <a:pPr marL="0" marR="0" lvl="0" indent="0" algn="ctr" rtl="1">
                  <a:lnSpc>
                    <a:spcPct val="100000"/>
                  </a:lnSpc>
                  <a:spcBef>
                    <a:spcPts val="0"/>
                  </a:spcBef>
                  <a:spcAft>
                    <a:spcPts val="0"/>
                  </a:spcAft>
                  <a:buClr>
                    <a:schemeClr val="dk1"/>
                  </a:buClr>
                  <a:buSzPts val="3600"/>
                  <a:buFont typeface="Calibri"/>
                  <a:buNone/>
                </a:pPr>
                <a:r>
                  <a:rPr lang="he-IL" sz="3600" b="0" i="0" u="none" dirty="0">
                    <a:solidFill>
                      <a:schemeClr val="dk1"/>
                    </a:solidFill>
                    <a:latin typeface="Calibri"/>
                    <a:ea typeface="Calibri"/>
                    <a:cs typeface="Calibri"/>
                    <a:sym typeface="Calibri"/>
                  </a:rPr>
                  <a:t>עדי </a:t>
                </a:r>
                <a:r>
                  <a:rPr lang="he-IL" sz="3600" b="0" i="0" u="none" dirty="0" err="1">
                    <a:solidFill>
                      <a:schemeClr val="dk1"/>
                    </a:solidFill>
                    <a:latin typeface="Calibri"/>
                    <a:ea typeface="Calibri"/>
                    <a:cs typeface="Calibri"/>
                    <a:sym typeface="Calibri"/>
                  </a:rPr>
                  <a:t>וינאפל</a:t>
                </a:r>
                <a:endParaRPr dirty="0"/>
              </a:p>
            </p:txBody>
          </p:sp>
        </p:grpSp>
        <p:grpSp>
          <p:nvGrpSpPr>
            <p:cNvPr id="100" name="Google Shape;100;p13"/>
            <p:cNvGrpSpPr/>
            <p:nvPr/>
          </p:nvGrpSpPr>
          <p:grpSpPr>
            <a:xfrm>
              <a:off x="24698994" y="23764556"/>
              <a:ext cx="3960298" cy="670939"/>
              <a:chOff x="24482970" y="23764556"/>
              <a:chExt cx="3960298" cy="670939"/>
            </a:xfrm>
          </p:grpSpPr>
          <p:sp>
            <p:nvSpPr>
              <p:cNvPr id="101" name="Google Shape;101;p13"/>
              <p:cNvSpPr txBox="1"/>
              <p:nvPr/>
            </p:nvSpPr>
            <p:spPr>
              <a:xfrm>
                <a:off x="24483601" y="23860396"/>
                <a:ext cx="3959100" cy="575100"/>
              </a:xfrm>
              <a:prstGeom prst="rect">
                <a:avLst/>
              </a:prstGeom>
              <a:solidFill>
                <a:schemeClr val="lt1">
                  <a:alpha val="49800"/>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6900" b="0" i="0" u="none">
                  <a:solidFill>
                    <a:schemeClr val="dk1"/>
                  </a:solidFill>
                  <a:latin typeface="Arial"/>
                  <a:ea typeface="Arial"/>
                  <a:cs typeface="Arial"/>
                  <a:sym typeface="Arial"/>
                </a:endParaRPr>
              </a:p>
            </p:txBody>
          </p:sp>
          <p:sp>
            <p:nvSpPr>
              <p:cNvPr id="102" name="Google Shape;102;p13"/>
              <p:cNvSpPr txBox="1"/>
              <p:nvPr/>
            </p:nvSpPr>
            <p:spPr>
              <a:xfrm>
                <a:off x="24482970" y="23764556"/>
                <a:ext cx="3960300" cy="646200"/>
              </a:xfrm>
              <a:prstGeom prst="rect">
                <a:avLst/>
              </a:prstGeom>
              <a:noFill/>
              <a:ln>
                <a:noFill/>
              </a:ln>
            </p:spPr>
            <p:txBody>
              <a:bodyPr spcFirstLastPara="1" wrap="square" lIns="91425" tIns="45700" rIns="91425" bIns="45700" anchor="t" anchorCtr="0">
                <a:spAutoFit/>
              </a:bodyPr>
              <a:lstStyle/>
              <a:p>
                <a:pPr marL="0" marR="0" lvl="0" indent="0" algn="ctr" rtl="1">
                  <a:lnSpc>
                    <a:spcPct val="100000"/>
                  </a:lnSpc>
                  <a:spcBef>
                    <a:spcPts val="0"/>
                  </a:spcBef>
                  <a:spcAft>
                    <a:spcPts val="0"/>
                  </a:spcAft>
                  <a:buClr>
                    <a:schemeClr val="dk1"/>
                  </a:buClr>
                  <a:buSzPts val="3600"/>
                  <a:buFont typeface="Calibri"/>
                  <a:buNone/>
                </a:pPr>
                <a:r>
                  <a:rPr lang="he-IL" sz="3600" b="0" i="0" u="none" dirty="0">
                    <a:solidFill>
                      <a:schemeClr val="dk1"/>
                    </a:solidFill>
                    <a:latin typeface="Calibri"/>
                    <a:ea typeface="Calibri"/>
                    <a:cs typeface="Calibri"/>
                    <a:sym typeface="Calibri"/>
                  </a:rPr>
                  <a:t>גלית שלו</a:t>
                </a:r>
                <a:endParaRPr dirty="0"/>
              </a:p>
            </p:txBody>
          </p:sp>
        </p:grpSp>
        <p:grpSp>
          <p:nvGrpSpPr>
            <p:cNvPr id="103" name="Google Shape;103;p13"/>
            <p:cNvGrpSpPr/>
            <p:nvPr/>
          </p:nvGrpSpPr>
          <p:grpSpPr>
            <a:xfrm>
              <a:off x="20522530" y="23764556"/>
              <a:ext cx="3961108" cy="670939"/>
              <a:chOff x="20234498" y="23764556"/>
              <a:chExt cx="3961108" cy="670939"/>
            </a:xfrm>
          </p:grpSpPr>
          <p:sp>
            <p:nvSpPr>
              <p:cNvPr id="104" name="Google Shape;104;p13"/>
              <p:cNvSpPr txBox="1"/>
              <p:nvPr/>
            </p:nvSpPr>
            <p:spPr>
              <a:xfrm>
                <a:off x="20235007" y="23860396"/>
                <a:ext cx="3960600" cy="575100"/>
              </a:xfrm>
              <a:prstGeom prst="rect">
                <a:avLst/>
              </a:prstGeom>
              <a:solidFill>
                <a:schemeClr val="lt1">
                  <a:alpha val="49800"/>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6900" b="0" i="0" u="none">
                  <a:solidFill>
                    <a:schemeClr val="dk1"/>
                  </a:solidFill>
                  <a:latin typeface="Arial"/>
                  <a:ea typeface="Arial"/>
                  <a:cs typeface="Arial"/>
                  <a:sym typeface="Arial"/>
                </a:endParaRPr>
              </a:p>
            </p:txBody>
          </p:sp>
          <p:sp>
            <p:nvSpPr>
              <p:cNvPr id="105" name="Google Shape;105;p13"/>
              <p:cNvSpPr txBox="1"/>
              <p:nvPr/>
            </p:nvSpPr>
            <p:spPr>
              <a:xfrm>
                <a:off x="20234498" y="23764556"/>
                <a:ext cx="3960300" cy="646200"/>
              </a:xfrm>
              <a:prstGeom prst="rect">
                <a:avLst/>
              </a:prstGeom>
              <a:noFill/>
              <a:ln>
                <a:noFill/>
              </a:ln>
            </p:spPr>
            <p:txBody>
              <a:bodyPr spcFirstLastPara="1" wrap="square" lIns="91425" tIns="45700" rIns="91425" bIns="45700" anchor="t" anchorCtr="0">
                <a:spAutoFit/>
              </a:bodyPr>
              <a:lstStyle/>
              <a:p>
                <a:pPr marL="0" marR="0" lvl="0" indent="0" algn="ctr" rtl="1">
                  <a:lnSpc>
                    <a:spcPct val="100000"/>
                  </a:lnSpc>
                  <a:spcBef>
                    <a:spcPts val="0"/>
                  </a:spcBef>
                  <a:spcAft>
                    <a:spcPts val="0"/>
                  </a:spcAft>
                  <a:buClr>
                    <a:schemeClr val="dk1"/>
                  </a:buClr>
                  <a:buSzPts val="3600"/>
                  <a:buFont typeface="Calibri"/>
                  <a:buNone/>
                </a:pPr>
                <a:r>
                  <a:rPr lang="he-IL" sz="3600" b="0" i="0" u="none" dirty="0">
                    <a:solidFill>
                      <a:schemeClr val="dk1"/>
                    </a:solidFill>
                    <a:latin typeface="Calibri"/>
                    <a:ea typeface="Calibri"/>
                    <a:cs typeface="Calibri"/>
                    <a:sym typeface="Calibri"/>
                  </a:rPr>
                  <a:t>מורן</a:t>
                </a:r>
                <a:endParaRPr dirty="0"/>
              </a:p>
            </p:txBody>
          </p:sp>
        </p:grpSp>
        <p:grpSp>
          <p:nvGrpSpPr>
            <p:cNvPr id="106" name="Google Shape;106;p13"/>
            <p:cNvGrpSpPr/>
            <p:nvPr/>
          </p:nvGrpSpPr>
          <p:grpSpPr>
            <a:xfrm>
              <a:off x="9529308" y="23752391"/>
              <a:ext cx="3960300" cy="683018"/>
              <a:chOff x="10038023" y="23752391"/>
              <a:chExt cx="3960300" cy="683018"/>
            </a:xfrm>
          </p:grpSpPr>
          <p:sp>
            <p:nvSpPr>
              <p:cNvPr id="107" name="Google Shape;107;p13"/>
              <p:cNvSpPr txBox="1"/>
              <p:nvPr/>
            </p:nvSpPr>
            <p:spPr>
              <a:xfrm>
                <a:off x="10038649" y="23858809"/>
                <a:ext cx="3959100" cy="576600"/>
              </a:xfrm>
              <a:prstGeom prst="rect">
                <a:avLst/>
              </a:prstGeom>
              <a:solidFill>
                <a:schemeClr val="lt1">
                  <a:alpha val="49800"/>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6900" b="0" i="0" u="none">
                  <a:solidFill>
                    <a:schemeClr val="dk1"/>
                  </a:solidFill>
                  <a:latin typeface="Arial"/>
                  <a:ea typeface="Arial"/>
                  <a:cs typeface="Arial"/>
                  <a:sym typeface="Arial"/>
                </a:endParaRPr>
              </a:p>
            </p:txBody>
          </p:sp>
          <p:sp>
            <p:nvSpPr>
              <p:cNvPr id="108" name="Google Shape;108;p13"/>
              <p:cNvSpPr txBox="1"/>
              <p:nvPr/>
            </p:nvSpPr>
            <p:spPr>
              <a:xfrm>
                <a:off x="10038023" y="23752391"/>
                <a:ext cx="3960300" cy="307890"/>
              </a:xfrm>
              <a:prstGeom prst="rect">
                <a:avLst/>
              </a:prstGeom>
              <a:noFill/>
              <a:ln>
                <a:noFill/>
              </a:ln>
            </p:spPr>
            <p:txBody>
              <a:bodyPr spcFirstLastPara="1" wrap="square" lIns="91425" tIns="45700" rIns="91425" bIns="45700" anchor="t" anchorCtr="0">
                <a:spAutoFit/>
              </a:bodyPr>
              <a:lstStyle/>
              <a:p>
                <a:pPr marL="0" marR="0" lvl="0" indent="0" algn="ctr" rtl="1">
                  <a:lnSpc>
                    <a:spcPct val="100000"/>
                  </a:lnSpc>
                  <a:spcBef>
                    <a:spcPts val="0"/>
                  </a:spcBef>
                  <a:spcAft>
                    <a:spcPts val="0"/>
                  </a:spcAft>
                  <a:buClr>
                    <a:schemeClr val="dk1"/>
                  </a:buClr>
                  <a:buSzPts val="3600"/>
                  <a:buFont typeface="Calibri"/>
                  <a:buNone/>
                </a:pPr>
                <a:endParaRPr dirty="0"/>
              </a:p>
            </p:txBody>
          </p:sp>
        </p:grpSp>
        <p:grpSp>
          <p:nvGrpSpPr>
            <p:cNvPr id="109" name="Google Shape;109;p13"/>
            <p:cNvGrpSpPr/>
            <p:nvPr/>
          </p:nvGrpSpPr>
          <p:grpSpPr>
            <a:xfrm>
              <a:off x="5376847" y="23752391"/>
              <a:ext cx="3960913" cy="683018"/>
              <a:chOff x="5789551" y="23752391"/>
              <a:chExt cx="3960913" cy="683018"/>
            </a:xfrm>
          </p:grpSpPr>
          <p:sp>
            <p:nvSpPr>
              <p:cNvPr id="110" name="Google Shape;110;p13"/>
              <p:cNvSpPr txBox="1"/>
              <p:nvPr/>
            </p:nvSpPr>
            <p:spPr>
              <a:xfrm>
                <a:off x="5789864" y="23858809"/>
                <a:ext cx="3960600" cy="576600"/>
              </a:xfrm>
              <a:prstGeom prst="rect">
                <a:avLst/>
              </a:prstGeom>
              <a:solidFill>
                <a:schemeClr val="lt1">
                  <a:alpha val="49800"/>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6900" b="0" i="0" u="none">
                  <a:solidFill>
                    <a:schemeClr val="dk1"/>
                  </a:solidFill>
                  <a:latin typeface="Arial"/>
                  <a:ea typeface="Arial"/>
                  <a:cs typeface="Arial"/>
                  <a:sym typeface="Arial"/>
                </a:endParaRPr>
              </a:p>
            </p:txBody>
          </p:sp>
          <p:sp>
            <p:nvSpPr>
              <p:cNvPr id="111" name="Google Shape;111;p13"/>
              <p:cNvSpPr txBox="1"/>
              <p:nvPr/>
            </p:nvSpPr>
            <p:spPr>
              <a:xfrm>
                <a:off x="5789551" y="23752391"/>
                <a:ext cx="3960300" cy="307890"/>
              </a:xfrm>
              <a:prstGeom prst="rect">
                <a:avLst/>
              </a:prstGeom>
              <a:noFill/>
              <a:ln>
                <a:noFill/>
              </a:ln>
            </p:spPr>
            <p:txBody>
              <a:bodyPr spcFirstLastPara="1" wrap="square" lIns="91425" tIns="45700" rIns="91425" bIns="45700" anchor="t" anchorCtr="0">
                <a:spAutoFit/>
              </a:bodyPr>
              <a:lstStyle/>
              <a:p>
                <a:pPr marL="0" marR="0" lvl="0" indent="0" algn="ctr" rtl="1">
                  <a:lnSpc>
                    <a:spcPct val="100000"/>
                  </a:lnSpc>
                  <a:spcBef>
                    <a:spcPts val="0"/>
                  </a:spcBef>
                  <a:spcAft>
                    <a:spcPts val="0"/>
                  </a:spcAft>
                  <a:buClr>
                    <a:schemeClr val="dk1"/>
                  </a:buClr>
                  <a:buSzPts val="3600"/>
                  <a:buFont typeface="Calibri"/>
                  <a:buNone/>
                </a:pPr>
                <a:endParaRPr dirty="0"/>
              </a:p>
            </p:txBody>
          </p:sp>
        </p:grpSp>
        <p:grpSp>
          <p:nvGrpSpPr>
            <p:cNvPr id="112" name="Google Shape;112;p13"/>
            <p:cNvGrpSpPr/>
            <p:nvPr/>
          </p:nvGrpSpPr>
          <p:grpSpPr>
            <a:xfrm>
              <a:off x="1224386" y="23752391"/>
              <a:ext cx="3960600" cy="683018"/>
              <a:chOff x="1541079" y="23752391"/>
              <a:chExt cx="3960600" cy="683018"/>
            </a:xfrm>
          </p:grpSpPr>
          <p:sp>
            <p:nvSpPr>
              <p:cNvPr id="113" name="Google Shape;113;p13"/>
              <p:cNvSpPr txBox="1"/>
              <p:nvPr/>
            </p:nvSpPr>
            <p:spPr>
              <a:xfrm>
                <a:off x="1541079" y="23858809"/>
                <a:ext cx="3960600" cy="576600"/>
              </a:xfrm>
              <a:prstGeom prst="rect">
                <a:avLst/>
              </a:prstGeom>
              <a:solidFill>
                <a:schemeClr val="lt1">
                  <a:alpha val="49800"/>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6900" b="0" i="0" u="none">
                  <a:solidFill>
                    <a:schemeClr val="dk1"/>
                  </a:solidFill>
                  <a:latin typeface="Arial"/>
                  <a:ea typeface="Arial"/>
                  <a:cs typeface="Arial"/>
                  <a:sym typeface="Arial"/>
                </a:endParaRPr>
              </a:p>
            </p:txBody>
          </p:sp>
          <p:sp>
            <p:nvSpPr>
              <p:cNvPr id="114" name="Google Shape;114;p13"/>
              <p:cNvSpPr txBox="1"/>
              <p:nvPr/>
            </p:nvSpPr>
            <p:spPr>
              <a:xfrm>
                <a:off x="1541079" y="23752391"/>
                <a:ext cx="3960300" cy="307890"/>
              </a:xfrm>
              <a:prstGeom prst="rect">
                <a:avLst/>
              </a:prstGeom>
              <a:noFill/>
              <a:ln>
                <a:noFill/>
              </a:ln>
            </p:spPr>
            <p:txBody>
              <a:bodyPr spcFirstLastPara="1" wrap="square" lIns="91425" tIns="45700" rIns="91425" bIns="45700" anchor="t" anchorCtr="0">
                <a:spAutoFit/>
              </a:bodyPr>
              <a:lstStyle/>
              <a:p>
                <a:pPr marL="0" marR="0" lvl="0" indent="0" algn="ctr" rtl="1">
                  <a:lnSpc>
                    <a:spcPct val="100000"/>
                  </a:lnSpc>
                  <a:spcBef>
                    <a:spcPts val="0"/>
                  </a:spcBef>
                  <a:spcAft>
                    <a:spcPts val="0"/>
                  </a:spcAft>
                  <a:buClr>
                    <a:schemeClr val="dk1"/>
                  </a:buClr>
                  <a:buSzPts val="3600"/>
                  <a:buFont typeface="Calibri"/>
                  <a:buNone/>
                </a:pPr>
                <a:endParaRPr dirty="0"/>
              </a:p>
            </p:txBody>
          </p:sp>
        </p:grpSp>
        <p:grpSp>
          <p:nvGrpSpPr>
            <p:cNvPr id="115" name="Google Shape;115;p13"/>
            <p:cNvGrpSpPr/>
            <p:nvPr/>
          </p:nvGrpSpPr>
          <p:grpSpPr>
            <a:xfrm>
              <a:off x="13681121" y="23762815"/>
              <a:ext cx="3960949" cy="683711"/>
              <a:chOff x="14340679" y="23762815"/>
              <a:chExt cx="3960949" cy="683711"/>
            </a:xfrm>
          </p:grpSpPr>
          <p:sp>
            <p:nvSpPr>
              <p:cNvPr id="116" name="Google Shape;116;p13"/>
              <p:cNvSpPr txBox="1"/>
              <p:nvPr/>
            </p:nvSpPr>
            <p:spPr>
              <a:xfrm>
                <a:off x="14340679" y="23869926"/>
                <a:ext cx="3960600" cy="576600"/>
              </a:xfrm>
              <a:prstGeom prst="rect">
                <a:avLst/>
              </a:prstGeom>
              <a:solidFill>
                <a:schemeClr val="lt1">
                  <a:alpha val="49800"/>
                </a:schemeClr>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Font typeface="Arial"/>
                  <a:buNone/>
                </a:pPr>
                <a:r>
                  <a:rPr lang="he-IL" sz="2000" b="1" dirty="0">
                    <a:solidFill>
                      <a:schemeClr val="dk1"/>
                    </a:solidFill>
                  </a:rPr>
                  <a:t>כיתה ח נחשון</a:t>
                </a:r>
                <a:endParaRPr sz="2000" b="1" i="0" u="none" dirty="0">
                  <a:solidFill>
                    <a:schemeClr val="dk1"/>
                  </a:solidFill>
                  <a:latin typeface="Arial"/>
                  <a:ea typeface="Arial"/>
                  <a:cs typeface="Arial"/>
                  <a:sym typeface="Arial"/>
                </a:endParaRPr>
              </a:p>
            </p:txBody>
          </p:sp>
          <p:sp>
            <p:nvSpPr>
              <p:cNvPr id="117" name="Google Shape;117;p13"/>
              <p:cNvSpPr txBox="1"/>
              <p:nvPr/>
            </p:nvSpPr>
            <p:spPr>
              <a:xfrm>
                <a:off x="14341328" y="23762815"/>
                <a:ext cx="3960300" cy="307890"/>
              </a:xfrm>
              <a:prstGeom prst="rect">
                <a:avLst/>
              </a:prstGeom>
              <a:noFill/>
              <a:ln>
                <a:noFill/>
              </a:ln>
            </p:spPr>
            <p:txBody>
              <a:bodyPr spcFirstLastPara="1" wrap="square" lIns="91425" tIns="45700" rIns="91425" bIns="45700" anchor="t" anchorCtr="0">
                <a:spAutoFit/>
              </a:bodyPr>
              <a:lstStyle/>
              <a:p>
                <a:pPr marL="0" marR="0" lvl="0" indent="0" algn="ctr" rtl="1">
                  <a:lnSpc>
                    <a:spcPct val="100000"/>
                  </a:lnSpc>
                  <a:spcBef>
                    <a:spcPts val="0"/>
                  </a:spcBef>
                  <a:spcAft>
                    <a:spcPts val="0"/>
                  </a:spcAft>
                  <a:buClr>
                    <a:schemeClr val="dk1"/>
                  </a:buClr>
                  <a:buSzPts val="3600"/>
                  <a:buFont typeface="Calibri"/>
                  <a:buNone/>
                </a:pPr>
                <a:endParaRPr dirty="0"/>
              </a:p>
            </p:txBody>
          </p:sp>
        </p:grpSp>
      </p:grpSp>
      <p:grpSp>
        <p:nvGrpSpPr>
          <p:cNvPr id="161" name="Google Shape;161;p13"/>
          <p:cNvGrpSpPr/>
          <p:nvPr/>
        </p:nvGrpSpPr>
        <p:grpSpPr>
          <a:xfrm>
            <a:off x="28413663" y="576285"/>
            <a:ext cx="6967819" cy="2379758"/>
            <a:chOff x="27884438" y="576239"/>
            <a:chExt cx="6967819" cy="2380234"/>
          </a:xfrm>
        </p:grpSpPr>
        <p:sp>
          <p:nvSpPr>
            <p:cNvPr id="162" name="Google Shape;162;p13"/>
            <p:cNvSpPr txBox="1"/>
            <p:nvPr/>
          </p:nvSpPr>
          <p:spPr>
            <a:xfrm>
              <a:off x="27884438" y="863600"/>
              <a:ext cx="4880100" cy="1816200"/>
            </a:xfrm>
            <a:prstGeom prst="rect">
              <a:avLst/>
            </a:prstGeom>
            <a:noFill/>
            <a:ln>
              <a:noFill/>
            </a:ln>
          </p:spPr>
          <p:txBody>
            <a:bodyPr spcFirstLastPara="1" wrap="square" lIns="91425" tIns="45700" rIns="91425" bIns="45700" anchor="t" anchorCtr="0">
              <a:spAutoFit/>
            </a:bodyPr>
            <a:lstStyle/>
            <a:p>
              <a:pPr marL="0" marR="0" lvl="0" indent="0" algn="r" rtl="1">
                <a:lnSpc>
                  <a:spcPct val="100000"/>
                </a:lnSpc>
                <a:spcBef>
                  <a:spcPts val="0"/>
                </a:spcBef>
                <a:spcAft>
                  <a:spcPts val="0"/>
                </a:spcAft>
                <a:buClr>
                  <a:schemeClr val="lt1"/>
                </a:buClr>
                <a:buSzPts val="2800"/>
                <a:buFont typeface="David"/>
                <a:buNone/>
              </a:pPr>
              <a:r>
                <a:rPr lang="en-US" sz="2800" b="1" i="0" u="none">
                  <a:solidFill>
                    <a:schemeClr val="lt1"/>
                  </a:solidFill>
                  <a:latin typeface="David"/>
                  <a:ea typeface="David"/>
                  <a:cs typeface="David"/>
                  <a:sym typeface="David"/>
                </a:rPr>
                <a:t>משרד החינוך</a:t>
              </a:r>
              <a:endParaRPr sz="2800" b="0" i="0" u="none">
                <a:solidFill>
                  <a:schemeClr val="lt1"/>
                </a:solidFill>
                <a:latin typeface="Times New Roman"/>
                <a:ea typeface="Times New Roman"/>
                <a:cs typeface="Times New Roman"/>
                <a:sym typeface="Times New Roman"/>
              </a:endParaRPr>
            </a:p>
            <a:p>
              <a:pPr marL="0" marR="0" lvl="0" indent="0" algn="r" rtl="1">
                <a:lnSpc>
                  <a:spcPct val="100000"/>
                </a:lnSpc>
                <a:spcBef>
                  <a:spcPts val="0"/>
                </a:spcBef>
                <a:spcAft>
                  <a:spcPts val="0"/>
                </a:spcAft>
                <a:buClr>
                  <a:schemeClr val="lt1"/>
                </a:buClr>
                <a:buSzPts val="2800"/>
                <a:buFont typeface="David"/>
                <a:buNone/>
              </a:pPr>
              <a:r>
                <a:rPr lang="en-US" sz="2800" b="1" i="0" u="none">
                  <a:solidFill>
                    <a:schemeClr val="lt1"/>
                  </a:solidFill>
                  <a:latin typeface="David"/>
                  <a:ea typeface="David"/>
                  <a:cs typeface="David"/>
                  <a:sym typeface="David"/>
                </a:rPr>
                <a:t>המזכירות הפדגוגית</a:t>
              </a:r>
              <a:endParaRPr sz="2800" b="0" i="0" u="none">
                <a:solidFill>
                  <a:schemeClr val="lt1"/>
                </a:solidFill>
                <a:latin typeface="Times New Roman"/>
                <a:ea typeface="Times New Roman"/>
                <a:cs typeface="Times New Roman"/>
                <a:sym typeface="Times New Roman"/>
              </a:endParaRPr>
            </a:p>
            <a:p>
              <a:pPr marL="0" marR="0" lvl="0" indent="0" algn="r" rtl="1">
                <a:lnSpc>
                  <a:spcPct val="100000"/>
                </a:lnSpc>
                <a:spcBef>
                  <a:spcPts val="0"/>
                </a:spcBef>
                <a:spcAft>
                  <a:spcPts val="0"/>
                </a:spcAft>
                <a:buClr>
                  <a:schemeClr val="lt1"/>
                </a:buClr>
                <a:buSzPts val="2800"/>
                <a:buFont typeface="David"/>
                <a:buNone/>
              </a:pPr>
              <a:r>
                <a:rPr lang="en-US" sz="2800" b="1" i="0" u="none">
                  <a:solidFill>
                    <a:schemeClr val="lt1"/>
                  </a:solidFill>
                  <a:latin typeface="David"/>
                  <a:ea typeface="David"/>
                  <a:cs typeface="David"/>
                  <a:sym typeface="David"/>
                </a:rPr>
                <a:t>אגף מדעים</a:t>
              </a:r>
              <a:endParaRPr sz="2800" b="0" i="0" u="none">
                <a:solidFill>
                  <a:schemeClr val="lt1"/>
                </a:solidFill>
                <a:latin typeface="Times New Roman"/>
                <a:ea typeface="Times New Roman"/>
                <a:cs typeface="Times New Roman"/>
                <a:sym typeface="Times New Roman"/>
              </a:endParaRPr>
            </a:p>
            <a:p>
              <a:pPr marL="0" marR="0" lvl="0" indent="0" algn="r" rtl="1">
                <a:lnSpc>
                  <a:spcPct val="100000"/>
                </a:lnSpc>
                <a:spcBef>
                  <a:spcPts val="0"/>
                </a:spcBef>
                <a:spcAft>
                  <a:spcPts val="0"/>
                </a:spcAft>
                <a:buClr>
                  <a:schemeClr val="lt1"/>
                </a:buClr>
                <a:buSzPts val="2800"/>
                <a:buFont typeface="David"/>
                <a:buNone/>
              </a:pPr>
              <a:r>
                <a:rPr lang="en-US" sz="2800" b="1" i="0" u="none">
                  <a:solidFill>
                    <a:schemeClr val="lt1"/>
                  </a:solidFill>
                  <a:latin typeface="David"/>
                  <a:ea typeface="David"/>
                  <a:cs typeface="David"/>
                  <a:sym typeface="David"/>
                </a:rPr>
                <a:t>הפיקוח על הוראת מדע וטכנולוגיה</a:t>
              </a:r>
              <a:endParaRPr/>
            </a:p>
          </p:txBody>
        </p:sp>
        <p:sp>
          <p:nvSpPr>
            <p:cNvPr id="163" name="Google Shape;163;p13"/>
            <p:cNvSpPr txBox="1"/>
            <p:nvPr/>
          </p:nvSpPr>
          <p:spPr>
            <a:xfrm>
              <a:off x="32835955" y="576239"/>
              <a:ext cx="2016300" cy="2377200"/>
            </a:xfrm>
            <a:prstGeom prst="rect">
              <a:avLst/>
            </a:prstGeom>
            <a:solidFill>
              <a:schemeClr val="lt1"/>
            </a:solidFill>
            <a:ln w="254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6900" b="0" i="0" u="none">
                <a:solidFill>
                  <a:schemeClr val="dk1"/>
                </a:solidFill>
                <a:latin typeface="Arial"/>
                <a:ea typeface="Arial"/>
                <a:cs typeface="Arial"/>
                <a:sym typeface="Arial"/>
              </a:endParaRPr>
            </a:p>
          </p:txBody>
        </p:sp>
        <p:pic>
          <p:nvPicPr>
            <p:cNvPr id="164" name="Google Shape;164;p13"/>
            <p:cNvPicPr preferRelativeResize="0"/>
            <p:nvPr/>
          </p:nvPicPr>
          <p:blipFill rotWithShape="1">
            <a:blip r:embed="rId3">
              <a:alphaModFix/>
            </a:blip>
            <a:srcRect/>
            <a:stretch/>
          </p:blipFill>
          <p:spPr>
            <a:xfrm>
              <a:off x="32907385" y="648247"/>
              <a:ext cx="1873250" cy="2308226"/>
            </a:xfrm>
            <a:prstGeom prst="rect">
              <a:avLst/>
            </a:prstGeom>
            <a:noFill/>
            <a:ln>
              <a:noFill/>
            </a:ln>
          </p:spPr>
        </p:pic>
      </p:grpSp>
      <p:sp>
        <p:nvSpPr>
          <p:cNvPr id="169" name="Google Shape;169;p13"/>
          <p:cNvSpPr txBox="1"/>
          <p:nvPr/>
        </p:nvSpPr>
        <p:spPr>
          <a:xfrm>
            <a:off x="22191662" y="3017837"/>
            <a:ext cx="10163100" cy="769800"/>
          </a:xfrm>
          <a:prstGeom prst="rect">
            <a:avLst/>
          </a:prstGeom>
          <a:noFill/>
          <a:ln>
            <a:noFill/>
          </a:ln>
        </p:spPr>
        <p:txBody>
          <a:bodyPr spcFirstLastPara="1" wrap="square" lIns="91425" tIns="45700" rIns="91425" bIns="45700" anchor="t" anchorCtr="0">
            <a:spAutoFit/>
          </a:bodyPr>
          <a:lstStyle/>
          <a:p>
            <a:pPr marL="0" marR="0" lvl="0" indent="0" algn="r" rtl="1">
              <a:lnSpc>
                <a:spcPct val="100000"/>
              </a:lnSpc>
              <a:spcBef>
                <a:spcPts val="0"/>
              </a:spcBef>
              <a:spcAft>
                <a:spcPts val="0"/>
              </a:spcAft>
              <a:buClr>
                <a:schemeClr val="lt1"/>
              </a:buClr>
              <a:buSzPts val="4400"/>
              <a:buFont typeface="Calibri"/>
              <a:buNone/>
            </a:pPr>
            <a:r>
              <a:rPr lang="en-US" sz="4400" b="1" i="0" u="none" dirty="0" err="1">
                <a:solidFill>
                  <a:schemeClr val="lt1"/>
                </a:solidFill>
                <a:latin typeface="Calibri"/>
                <a:ea typeface="Calibri"/>
                <a:cs typeface="Calibri"/>
                <a:sym typeface="Calibri"/>
              </a:rPr>
              <a:t>בית</a:t>
            </a:r>
            <a:r>
              <a:rPr lang="en-US" sz="4400" b="1" i="0" u="none" dirty="0">
                <a:solidFill>
                  <a:schemeClr val="lt1"/>
                </a:solidFill>
                <a:latin typeface="Calibri"/>
                <a:ea typeface="Calibri"/>
                <a:cs typeface="Calibri"/>
                <a:sym typeface="Calibri"/>
              </a:rPr>
              <a:t> </a:t>
            </a:r>
            <a:r>
              <a:rPr lang="en-US" sz="4400" b="1" i="0" u="none" dirty="0" err="1">
                <a:solidFill>
                  <a:schemeClr val="lt1"/>
                </a:solidFill>
                <a:latin typeface="Calibri"/>
                <a:ea typeface="Calibri"/>
                <a:cs typeface="Calibri"/>
                <a:sym typeface="Calibri"/>
              </a:rPr>
              <a:t>ספר</a:t>
            </a:r>
            <a:r>
              <a:rPr lang="en-US" sz="4400" b="1" i="0" u="none" dirty="0">
                <a:solidFill>
                  <a:schemeClr val="lt1"/>
                </a:solidFill>
                <a:latin typeface="Calibri"/>
                <a:ea typeface="Calibri"/>
                <a:cs typeface="Calibri"/>
                <a:sym typeface="Calibri"/>
              </a:rPr>
              <a:t> – </a:t>
            </a:r>
            <a:r>
              <a:rPr lang="he-IL" sz="4400" dirty="0">
                <a:solidFill>
                  <a:schemeClr val="lt1"/>
                </a:solidFill>
                <a:latin typeface="Calibri"/>
                <a:ea typeface="Calibri"/>
                <a:cs typeface="Calibri"/>
                <a:sym typeface="Calibri"/>
              </a:rPr>
              <a:t>חטיבת סמדר</a:t>
            </a:r>
            <a:endParaRPr dirty="0"/>
          </a:p>
        </p:txBody>
      </p:sp>
      <p:sp>
        <p:nvSpPr>
          <p:cNvPr id="170" name="Google Shape;170;p13"/>
          <p:cNvSpPr txBox="1"/>
          <p:nvPr/>
        </p:nvSpPr>
        <p:spPr>
          <a:xfrm>
            <a:off x="16808450" y="3017837"/>
            <a:ext cx="6699300" cy="769800"/>
          </a:xfrm>
          <a:prstGeom prst="rect">
            <a:avLst/>
          </a:prstGeom>
          <a:noFill/>
          <a:ln>
            <a:noFill/>
          </a:ln>
        </p:spPr>
        <p:txBody>
          <a:bodyPr spcFirstLastPara="1" wrap="square" lIns="91425" tIns="45700" rIns="91425" bIns="45700" anchor="t" anchorCtr="0">
            <a:spAutoFit/>
          </a:bodyPr>
          <a:lstStyle/>
          <a:p>
            <a:pPr marL="0" marR="0" lvl="0" indent="0" algn="r" rtl="1">
              <a:lnSpc>
                <a:spcPct val="100000"/>
              </a:lnSpc>
              <a:spcBef>
                <a:spcPts val="0"/>
              </a:spcBef>
              <a:spcAft>
                <a:spcPts val="0"/>
              </a:spcAft>
              <a:buClr>
                <a:schemeClr val="lt1"/>
              </a:buClr>
              <a:buSzPts val="4400"/>
              <a:buFont typeface="Calibri"/>
              <a:buNone/>
            </a:pPr>
            <a:r>
              <a:rPr lang="en-US" sz="4400" b="1" i="0" u="none" dirty="0" err="1">
                <a:solidFill>
                  <a:schemeClr val="lt1"/>
                </a:solidFill>
                <a:latin typeface="Calibri"/>
                <a:ea typeface="Calibri"/>
                <a:cs typeface="Calibri"/>
                <a:sym typeface="Calibri"/>
              </a:rPr>
              <a:t>כ</a:t>
            </a:r>
            <a:r>
              <a:rPr lang="he-IL" sz="4400" b="1" i="0" u="none" dirty="0" err="1">
                <a:solidFill>
                  <a:schemeClr val="lt1"/>
                </a:solidFill>
                <a:latin typeface="Calibri"/>
                <a:ea typeface="Calibri"/>
                <a:cs typeface="Calibri"/>
                <a:sym typeface="Calibri"/>
              </a:rPr>
              <a:t>יתה</a:t>
            </a:r>
            <a:r>
              <a:rPr lang="en-US" sz="4400" b="1" i="0" u="none" dirty="0">
                <a:solidFill>
                  <a:schemeClr val="lt1"/>
                </a:solidFill>
                <a:latin typeface="Calibri"/>
                <a:ea typeface="Calibri"/>
                <a:cs typeface="Calibri"/>
                <a:sym typeface="Calibri"/>
              </a:rPr>
              <a:t> </a:t>
            </a:r>
            <a:r>
              <a:rPr lang="en-US" sz="4400" b="0" i="0" u="none" dirty="0">
                <a:solidFill>
                  <a:schemeClr val="lt1"/>
                </a:solidFill>
                <a:latin typeface="Calibri"/>
                <a:ea typeface="Calibri"/>
                <a:cs typeface="Calibri"/>
                <a:sym typeface="Calibri"/>
              </a:rPr>
              <a:t>- </a:t>
            </a:r>
            <a:r>
              <a:rPr lang="he-IL" sz="4400" b="0" i="0" u="none" dirty="0">
                <a:solidFill>
                  <a:schemeClr val="lt1"/>
                </a:solidFill>
                <a:latin typeface="Calibri"/>
                <a:ea typeface="Calibri"/>
                <a:cs typeface="Calibri"/>
                <a:sym typeface="Calibri"/>
              </a:rPr>
              <a:t>ח׳</a:t>
            </a:r>
            <a:endParaRPr dirty="0"/>
          </a:p>
        </p:txBody>
      </p:sp>
      <p:sp>
        <p:nvSpPr>
          <p:cNvPr id="3" name="TextBox 2">
            <a:extLst>
              <a:ext uri="{FF2B5EF4-FFF2-40B4-BE49-F238E27FC236}">
                <a16:creationId xmlns:a16="http://schemas.microsoft.com/office/drawing/2014/main" id="{7CC3EE8F-39D8-F50D-E604-6A5096CFB70C}"/>
              </a:ext>
            </a:extLst>
          </p:cNvPr>
          <p:cNvSpPr txBox="1"/>
          <p:nvPr/>
        </p:nvSpPr>
        <p:spPr>
          <a:xfrm>
            <a:off x="-14485908" y="-8975862"/>
            <a:ext cx="1925588" cy="369332"/>
          </a:xfrm>
          <a:prstGeom prst="rect">
            <a:avLst/>
          </a:prstGeom>
          <a:noFill/>
        </p:spPr>
        <p:txBody>
          <a:bodyPr wrap="square" rtlCol="0">
            <a:spAutoFit/>
          </a:bodyPr>
          <a:lstStyle/>
          <a:p>
            <a:r>
              <a:rPr lang="he-IL" sz="1800" dirty="0"/>
              <a:t>סמל בי ספר</a:t>
            </a:r>
            <a:endParaRPr lang="en-IL" sz="1800" dirty="0"/>
          </a:p>
        </p:txBody>
      </p:sp>
      <p:pic>
        <p:nvPicPr>
          <p:cNvPr id="4" name="Picture 3">
            <a:extLst>
              <a:ext uri="{FF2B5EF4-FFF2-40B4-BE49-F238E27FC236}">
                <a16:creationId xmlns:a16="http://schemas.microsoft.com/office/drawing/2014/main" id="{10A8791B-32B5-AC36-39DE-F07A537B5DE6}"/>
              </a:ext>
            </a:extLst>
          </p:cNvPr>
          <p:cNvPicPr>
            <a:picLocks noChangeAspect="1"/>
          </p:cNvPicPr>
          <p:nvPr/>
        </p:nvPicPr>
        <p:blipFill>
          <a:blip r:embed="rId4"/>
          <a:stretch>
            <a:fillRect/>
          </a:stretch>
        </p:blipFill>
        <p:spPr>
          <a:xfrm>
            <a:off x="18880202" y="8759262"/>
            <a:ext cx="7624125" cy="4014787"/>
          </a:xfrm>
          <a:prstGeom prst="rect">
            <a:avLst/>
          </a:prstGeom>
        </p:spPr>
      </p:pic>
      <p:graphicFrame>
        <p:nvGraphicFramePr>
          <p:cNvPr id="6" name="Chart 5">
            <a:extLst>
              <a:ext uri="{FF2B5EF4-FFF2-40B4-BE49-F238E27FC236}">
                <a16:creationId xmlns:a16="http://schemas.microsoft.com/office/drawing/2014/main" id="{55FC2674-5EF1-A449-B8C6-A1296EB667CF}"/>
              </a:ext>
            </a:extLst>
          </p:cNvPr>
          <p:cNvGraphicFramePr>
            <a:graphicFrameLocks/>
          </p:cNvGraphicFramePr>
          <p:nvPr>
            <p:extLst>
              <p:ext uri="{D42A27DB-BD31-4B8C-83A1-F6EECF244321}">
                <p14:modId xmlns:p14="http://schemas.microsoft.com/office/powerpoint/2010/main" val="853400252"/>
              </p:ext>
            </p:extLst>
          </p:nvPr>
        </p:nvGraphicFramePr>
        <p:xfrm>
          <a:off x="9432510" y="14926767"/>
          <a:ext cx="8496300" cy="456657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Table 7">
            <a:extLst>
              <a:ext uri="{FF2B5EF4-FFF2-40B4-BE49-F238E27FC236}">
                <a16:creationId xmlns:a16="http://schemas.microsoft.com/office/drawing/2014/main" id="{345E5215-3277-1E2D-38A3-064C2A9C4808}"/>
              </a:ext>
            </a:extLst>
          </p:cNvPr>
          <p:cNvGraphicFramePr>
            <a:graphicFrameLocks noGrp="1"/>
          </p:cNvGraphicFramePr>
          <p:nvPr>
            <p:extLst>
              <p:ext uri="{D42A27DB-BD31-4B8C-83A1-F6EECF244321}">
                <p14:modId xmlns:p14="http://schemas.microsoft.com/office/powerpoint/2010/main" val="161969884"/>
              </p:ext>
            </p:extLst>
          </p:nvPr>
        </p:nvGraphicFramePr>
        <p:xfrm>
          <a:off x="18245552" y="16327834"/>
          <a:ext cx="9027660" cy="5018302"/>
        </p:xfrm>
        <a:graphic>
          <a:graphicData uri="http://schemas.openxmlformats.org/drawingml/2006/table">
            <a:tbl>
              <a:tblPr>
                <a:tableStyleId>{D113A9D2-9D6B-4929-AA2D-F23B5EE8CBE7}</a:tableStyleId>
              </a:tblPr>
              <a:tblGrid>
                <a:gridCol w="601844">
                  <a:extLst>
                    <a:ext uri="{9D8B030D-6E8A-4147-A177-3AD203B41FA5}">
                      <a16:colId xmlns:a16="http://schemas.microsoft.com/office/drawing/2014/main" val="140608573"/>
                    </a:ext>
                  </a:extLst>
                </a:gridCol>
                <a:gridCol w="601844">
                  <a:extLst>
                    <a:ext uri="{9D8B030D-6E8A-4147-A177-3AD203B41FA5}">
                      <a16:colId xmlns:a16="http://schemas.microsoft.com/office/drawing/2014/main" val="1369407501"/>
                    </a:ext>
                  </a:extLst>
                </a:gridCol>
                <a:gridCol w="601844">
                  <a:extLst>
                    <a:ext uri="{9D8B030D-6E8A-4147-A177-3AD203B41FA5}">
                      <a16:colId xmlns:a16="http://schemas.microsoft.com/office/drawing/2014/main" val="786441518"/>
                    </a:ext>
                  </a:extLst>
                </a:gridCol>
                <a:gridCol w="601844">
                  <a:extLst>
                    <a:ext uri="{9D8B030D-6E8A-4147-A177-3AD203B41FA5}">
                      <a16:colId xmlns:a16="http://schemas.microsoft.com/office/drawing/2014/main" val="779751762"/>
                    </a:ext>
                  </a:extLst>
                </a:gridCol>
                <a:gridCol w="601844">
                  <a:extLst>
                    <a:ext uri="{9D8B030D-6E8A-4147-A177-3AD203B41FA5}">
                      <a16:colId xmlns:a16="http://schemas.microsoft.com/office/drawing/2014/main" val="3366519094"/>
                    </a:ext>
                  </a:extLst>
                </a:gridCol>
                <a:gridCol w="601844">
                  <a:extLst>
                    <a:ext uri="{9D8B030D-6E8A-4147-A177-3AD203B41FA5}">
                      <a16:colId xmlns:a16="http://schemas.microsoft.com/office/drawing/2014/main" val="1054391453"/>
                    </a:ext>
                  </a:extLst>
                </a:gridCol>
                <a:gridCol w="601844">
                  <a:extLst>
                    <a:ext uri="{9D8B030D-6E8A-4147-A177-3AD203B41FA5}">
                      <a16:colId xmlns:a16="http://schemas.microsoft.com/office/drawing/2014/main" val="489065336"/>
                    </a:ext>
                  </a:extLst>
                </a:gridCol>
                <a:gridCol w="601844">
                  <a:extLst>
                    <a:ext uri="{9D8B030D-6E8A-4147-A177-3AD203B41FA5}">
                      <a16:colId xmlns:a16="http://schemas.microsoft.com/office/drawing/2014/main" val="3476121448"/>
                    </a:ext>
                  </a:extLst>
                </a:gridCol>
                <a:gridCol w="601844">
                  <a:extLst>
                    <a:ext uri="{9D8B030D-6E8A-4147-A177-3AD203B41FA5}">
                      <a16:colId xmlns:a16="http://schemas.microsoft.com/office/drawing/2014/main" val="3179007014"/>
                    </a:ext>
                  </a:extLst>
                </a:gridCol>
                <a:gridCol w="601844">
                  <a:extLst>
                    <a:ext uri="{9D8B030D-6E8A-4147-A177-3AD203B41FA5}">
                      <a16:colId xmlns:a16="http://schemas.microsoft.com/office/drawing/2014/main" val="2438247021"/>
                    </a:ext>
                  </a:extLst>
                </a:gridCol>
                <a:gridCol w="601844">
                  <a:extLst>
                    <a:ext uri="{9D8B030D-6E8A-4147-A177-3AD203B41FA5}">
                      <a16:colId xmlns:a16="http://schemas.microsoft.com/office/drawing/2014/main" val="2776599087"/>
                    </a:ext>
                  </a:extLst>
                </a:gridCol>
                <a:gridCol w="601844">
                  <a:extLst>
                    <a:ext uri="{9D8B030D-6E8A-4147-A177-3AD203B41FA5}">
                      <a16:colId xmlns:a16="http://schemas.microsoft.com/office/drawing/2014/main" val="1732145405"/>
                    </a:ext>
                  </a:extLst>
                </a:gridCol>
                <a:gridCol w="601844">
                  <a:extLst>
                    <a:ext uri="{9D8B030D-6E8A-4147-A177-3AD203B41FA5}">
                      <a16:colId xmlns:a16="http://schemas.microsoft.com/office/drawing/2014/main" val="485174793"/>
                    </a:ext>
                  </a:extLst>
                </a:gridCol>
                <a:gridCol w="601844">
                  <a:extLst>
                    <a:ext uri="{9D8B030D-6E8A-4147-A177-3AD203B41FA5}">
                      <a16:colId xmlns:a16="http://schemas.microsoft.com/office/drawing/2014/main" val="2879263145"/>
                    </a:ext>
                  </a:extLst>
                </a:gridCol>
                <a:gridCol w="601844">
                  <a:extLst>
                    <a:ext uri="{9D8B030D-6E8A-4147-A177-3AD203B41FA5}">
                      <a16:colId xmlns:a16="http://schemas.microsoft.com/office/drawing/2014/main" val="2741579858"/>
                    </a:ext>
                  </a:extLst>
                </a:gridCol>
              </a:tblGrid>
              <a:tr h="559903">
                <a:tc>
                  <a:txBody>
                    <a:bodyPr/>
                    <a:lstStyle/>
                    <a:p>
                      <a:pPr algn="r" fontAlgn="b"/>
                      <a:r>
                        <a:rPr lang="en-IL" sz="2000" b="1" u="none" strike="noStrike" dirty="0">
                          <a:solidFill>
                            <a:schemeClr val="tx1"/>
                          </a:solidFill>
                          <a:effectLst/>
                        </a:rPr>
                        <a:t>13</a:t>
                      </a:r>
                      <a:endParaRPr lang="en-IL" sz="2000" b="1" i="0" u="none" strike="noStrike" dirty="0">
                        <a:solidFill>
                          <a:schemeClr val="tx1"/>
                        </a:solidFill>
                        <a:effectLst/>
                        <a:latin typeface="Calibri" panose="020F0502020204030204" pitchFamily="34" charset="0"/>
                      </a:endParaRPr>
                    </a:p>
                  </a:txBody>
                  <a:tcPr marL="9525" marR="9525" marT="9525" marB="0" anchor="b"/>
                </a:tc>
                <a:tc>
                  <a:txBody>
                    <a:bodyPr/>
                    <a:lstStyle/>
                    <a:p>
                      <a:pPr algn="r" fontAlgn="b"/>
                      <a:r>
                        <a:rPr lang="en-IL" sz="2000" b="1" u="none" strike="noStrike">
                          <a:solidFill>
                            <a:schemeClr val="tx1"/>
                          </a:solidFill>
                          <a:effectLst/>
                        </a:rPr>
                        <a:t>12</a:t>
                      </a:r>
                      <a:endParaRPr lang="en-IL" sz="2000" b="1" i="0" u="none" strike="noStrike">
                        <a:solidFill>
                          <a:schemeClr val="tx1"/>
                        </a:solidFill>
                        <a:effectLst/>
                        <a:latin typeface="Calibri" panose="020F0502020204030204" pitchFamily="34" charset="0"/>
                      </a:endParaRPr>
                    </a:p>
                  </a:txBody>
                  <a:tcPr marL="9525" marR="9525" marT="9525" marB="0" anchor="b"/>
                </a:tc>
                <a:tc>
                  <a:txBody>
                    <a:bodyPr/>
                    <a:lstStyle/>
                    <a:p>
                      <a:pPr algn="r" fontAlgn="b"/>
                      <a:r>
                        <a:rPr lang="en-IL" sz="2000" b="1" u="none" strike="noStrike">
                          <a:solidFill>
                            <a:schemeClr val="tx1"/>
                          </a:solidFill>
                          <a:effectLst/>
                        </a:rPr>
                        <a:t>11</a:t>
                      </a:r>
                      <a:endParaRPr lang="en-IL" sz="2000" b="1" i="0" u="none" strike="noStrike">
                        <a:solidFill>
                          <a:schemeClr val="tx1"/>
                        </a:solidFill>
                        <a:effectLst/>
                        <a:latin typeface="Calibri" panose="020F0502020204030204" pitchFamily="34" charset="0"/>
                      </a:endParaRPr>
                    </a:p>
                  </a:txBody>
                  <a:tcPr marL="9525" marR="9525" marT="9525" marB="0" anchor="b"/>
                </a:tc>
                <a:tc>
                  <a:txBody>
                    <a:bodyPr/>
                    <a:lstStyle/>
                    <a:p>
                      <a:pPr algn="r" fontAlgn="b"/>
                      <a:r>
                        <a:rPr lang="en-IL" sz="2000" b="1" u="none" strike="noStrike" dirty="0">
                          <a:solidFill>
                            <a:schemeClr val="tx1"/>
                          </a:solidFill>
                          <a:effectLst/>
                        </a:rPr>
                        <a:t>10</a:t>
                      </a:r>
                      <a:endParaRPr lang="en-IL" sz="2000" b="1" i="0" u="none" strike="noStrike" dirty="0">
                        <a:solidFill>
                          <a:schemeClr val="tx1"/>
                        </a:solidFill>
                        <a:effectLst/>
                        <a:latin typeface="Calibri" panose="020F0502020204030204" pitchFamily="34" charset="0"/>
                      </a:endParaRPr>
                    </a:p>
                  </a:txBody>
                  <a:tcPr marL="9525" marR="9525" marT="9525" marB="0" anchor="b"/>
                </a:tc>
                <a:tc>
                  <a:txBody>
                    <a:bodyPr/>
                    <a:lstStyle/>
                    <a:p>
                      <a:pPr algn="r" fontAlgn="b"/>
                      <a:r>
                        <a:rPr lang="en-IL" sz="2000" b="1" u="none" strike="noStrike" dirty="0">
                          <a:solidFill>
                            <a:schemeClr val="tx1"/>
                          </a:solidFill>
                          <a:effectLst/>
                        </a:rPr>
                        <a:t>9</a:t>
                      </a:r>
                      <a:endParaRPr lang="en-IL" sz="2000" b="1" i="0" u="none" strike="noStrike" dirty="0">
                        <a:solidFill>
                          <a:schemeClr val="tx1"/>
                        </a:solidFill>
                        <a:effectLst/>
                        <a:latin typeface="Calibri" panose="020F0502020204030204" pitchFamily="34" charset="0"/>
                      </a:endParaRPr>
                    </a:p>
                  </a:txBody>
                  <a:tcPr marL="9525" marR="9525" marT="9525" marB="0" anchor="b"/>
                </a:tc>
                <a:tc>
                  <a:txBody>
                    <a:bodyPr/>
                    <a:lstStyle/>
                    <a:p>
                      <a:pPr algn="r" fontAlgn="b"/>
                      <a:r>
                        <a:rPr lang="en-IL" sz="2000" b="1" u="none" strike="noStrike" dirty="0">
                          <a:solidFill>
                            <a:schemeClr val="tx1"/>
                          </a:solidFill>
                          <a:effectLst/>
                        </a:rPr>
                        <a:t>8</a:t>
                      </a:r>
                      <a:endParaRPr lang="en-IL" sz="2000" b="1" i="0" u="none" strike="noStrike" dirty="0">
                        <a:solidFill>
                          <a:schemeClr val="tx1"/>
                        </a:solidFill>
                        <a:effectLst/>
                        <a:latin typeface="Calibri" panose="020F0502020204030204" pitchFamily="34" charset="0"/>
                      </a:endParaRPr>
                    </a:p>
                  </a:txBody>
                  <a:tcPr marL="9525" marR="9525" marT="9525" marB="0" anchor="b"/>
                </a:tc>
                <a:tc>
                  <a:txBody>
                    <a:bodyPr/>
                    <a:lstStyle/>
                    <a:p>
                      <a:pPr algn="r" fontAlgn="b"/>
                      <a:r>
                        <a:rPr lang="en-IL" sz="2000" b="1" u="none" strike="noStrike" dirty="0">
                          <a:solidFill>
                            <a:schemeClr val="tx1"/>
                          </a:solidFill>
                          <a:effectLst/>
                        </a:rPr>
                        <a:t>7</a:t>
                      </a:r>
                      <a:endParaRPr lang="en-IL" sz="2000" b="1" i="0" u="none" strike="noStrike" dirty="0">
                        <a:solidFill>
                          <a:schemeClr val="tx1"/>
                        </a:solidFill>
                        <a:effectLst/>
                        <a:latin typeface="Calibri" panose="020F0502020204030204" pitchFamily="34" charset="0"/>
                      </a:endParaRPr>
                    </a:p>
                  </a:txBody>
                  <a:tcPr marL="9525" marR="9525" marT="9525" marB="0" anchor="b"/>
                </a:tc>
                <a:tc>
                  <a:txBody>
                    <a:bodyPr/>
                    <a:lstStyle/>
                    <a:p>
                      <a:pPr algn="r" fontAlgn="b"/>
                      <a:r>
                        <a:rPr lang="en-IL" sz="2000" b="1" u="none" strike="noStrike" dirty="0">
                          <a:solidFill>
                            <a:schemeClr val="tx1"/>
                          </a:solidFill>
                          <a:effectLst/>
                        </a:rPr>
                        <a:t>6</a:t>
                      </a:r>
                      <a:endParaRPr lang="en-IL" sz="2000" b="1" i="0" u="none" strike="noStrike" dirty="0">
                        <a:solidFill>
                          <a:schemeClr val="tx1"/>
                        </a:solidFill>
                        <a:effectLst/>
                        <a:latin typeface="Calibri" panose="020F0502020204030204" pitchFamily="34" charset="0"/>
                      </a:endParaRPr>
                    </a:p>
                  </a:txBody>
                  <a:tcPr marL="9525" marR="9525" marT="9525" marB="0" anchor="b"/>
                </a:tc>
                <a:tc>
                  <a:txBody>
                    <a:bodyPr/>
                    <a:lstStyle/>
                    <a:p>
                      <a:pPr algn="r" fontAlgn="b"/>
                      <a:r>
                        <a:rPr lang="en-IL" sz="2000" b="1" u="none" strike="noStrike">
                          <a:solidFill>
                            <a:schemeClr val="tx1"/>
                          </a:solidFill>
                          <a:effectLst/>
                        </a:rPr>
                        <a:t>5</a:t>
                      </a:r>
                      <a:endParaRPr lang="en-IL" sz="2000" b="1" i="0" u="none" strike="noStrike">
                        <a:solidFill>
                          <a:schemeClr val="tx1"/>
                        </a:solidFill>
                        <a:effectLst/>
                        <a:latin typeface="Calibri" panose="020F0502020204030204" pitchFamily="34" charset="0"/>
                      </a:endParaRPr>
                    </a:p>
                  </a:txBody>
                  <a:tcPr marL="9525" marR="9525" marT="9525" marB="0" anchor="b"/>
                </a:tc>
                <a:tc>
                  <a:txBody>
                    <a:bodyPr/>
                    <a:lstStyle/>
                    <a:p>
                      <a:pPr algn="r" fontAlgn="b"/>
                      <a:r>
                        <a:rPr lang="en-IL" sz="2000" b="1" u="none" strike="noStrike">
                          <a:solidFill>
                            <a:schemeClr val="tx1"/>
                          </a:solidFill>
                          <a:effectLst/>
                        </a:rPr>
                        <a:t>4</a:t>
                      </a:r>
                      <a:endParaRPr lang="en-IL" sz="2000" b="1" i="0" u="none" strike="noStrike">
                        <a:solidFill>
                          <a:schemeClr val="tx1"/>
                        </a:solidFill>
                        <a:effectLst/>
                        <a:latin typeface="Calibri" panose="020F0502020204030204" pitchFamily="34" charset="0"/>
                      </a:endParaRPr>
                    </a:p>
                  </a:txBody>
                  <a:tcPr marL="9525" marR="9525" marT="9525" marB="0" anchor="b"/>
                </a:tc>
                <a:tc>
                  <a:txBody>
                    <a:bodyPr/>
                    <a:lstStyle/>
                    <a:p>
                      <a:pPr algn="r" fontAlgn="b"/>
                      <a:r>
                        <a:rPr lang="en-IL" sz="2000" b="1" u="none" strike="noStrike">
                          <a:solidFill>
                            <a:schemeClr val="tx1"/>
                          </a:solidFill>
                          <a:effectLst/>
                        </a:rPr>
                        <a:t>3</a:t>
                      </a:r>
                      <a:endParaRPr lang="en-IL" sz="2000" b="1" i="0" u="none" strike="noStrike">
                        <a:solidFill>
                          <a:schemeClr val="tx1"/>
                        </a:solidFill>
                        <a:effectLst/>
                        <a:latin typeface="Calibri" panose="020F0502020204030204" pitchFamily="34" charset="0"/>
                      </a:endParaRPr>
                    </a:p>
                  </a:txBody>
                  <a:tcPr marL="9525" marR="9525" marT="9525" marB="0" anchor="b"/>
                </a:tc>
                <a:tc>
                  <a:txBody>
                    <a:bodyPr/>
                    <a:lstStyle/>
                    <a:p>
                      <a:pPr algn="r" fontAlgn="b"/>
                      <a:r>
                        <a:rPr lang="en-IL" sz="2000" b="1" u="none" strike="noStrike">
                          <a:solidFill>
                            <a:schemeClr val="tx1"/>
                          </a:solidFill>
                          <a:effectLst/>
                        </a:rPr>
                        <a:t>2</a:t>
                      </a:r>
                      <a:endParaRPr lang="en-IL" sz="2000" b="1" i="0" u="none" strike="noStrike">
                        <a:solidFill>
                          <a:schemeClr val="tx1"/>
                        </a:solidFill>
                        <a:effectLst/>
                        <a:latin typeface="Calibri" panose="020F0502020204030204" pitchFamily="34" charset="0"/>
                      </a:endParaRPr>
                    </a:p>
                  </a:txBody>
                  <a:tcPr marL="9525" marR="9525" marT="9525" marB="0" anchor="b"/>
                </a:tc>
                <a:tc>
                  <a:txBody>
                    <a:bodyPr/>
                    <a:lstStyle/>
                    <a:p>
                      <a:pPr algn="r" fontAlgn="b"/>
                      <a:r>
                        <a:rPr lang="en-IL" sz="2000" b="1" u="none" strike="noStrike">
                          <a:solidFill>
                            <a:schemeClr val="tx1"/>
                          </a:solidFill>
                          <a:effectLst/>
                        </a:rPr>
                        <a:t>1</a:t>
                      </a:r>
                      <a:endParaRPr lang="en-IL" sz="2000" b="1" i="0" u="none" strike="noStrike">
                        <a:solidFill>
                          <a:schemeClr val="tx1"/>
                        </a:solidFill>
                        <a:effectLst/>
                        <a:latin typeface="Calibri" panose="020F0502020204030204" pitchFamily="34" charset="0"/>
                      </a:endParaRPr>
                    </a:p>
                  </a:txBody>
                  <a:tcPr marL="9525" marR="9525" marT="9525" marB="0" anchor="b"/>
                </a:tc>
                <a:tc>
                  <a:txBody>
                    <a:bodyPr/>
                    <a:lstStyle/>
                    <a:p>
                      <a:pPr algn="r" rtl="1" fontAlgn="b"/>
                      <a:r>
                        <a:rPr lang="he-IL" sz="2000" b="1" u="none" strike="noStrike" dirty="0">
                          <a:solidFill>
                            <a:schemeClr val="tx1"/>
                          </a:solidFill>
                          <a:effectLst/>
                        </a:rPr>
                        <a:t> 0</a:t>
                      </a:r>
                      <a:endParaRPr lang="he-IL" sz="2000" b="1" i="0" u="none" strike="noStrike" dirty="0">
                        <a:solidFill>
                          <a:schemeClr val="tx1"/>
                        </a:solidFill>
                        <a:effectLst/>
                        <a:latin typeface="Calibri" panose="020F0502020204030204" pitchFamily="34" charset="0"/>
                      </a:endParaRPr>
                    </a:p>
                  </a:txBody>
                  <a:tcPr marL="9525" marR="9525" marT="9525" marB="0" anchor="b"/>
                </a:tc>
                <a:tc>
                  <a:txBody>
                    <a:bodyPr/>
                    <a:lstStyle/>
                    <a:p>
                      <a:pPr algn="l" fontAlgn="b"/>
                      <a:r>
                        <a:rPr lang="en-IL" sz="2000" b="1" u="none" strike="noStrike" dirty="0">
                          <a:solidFill>
                            <a:schemeClr val="tx1"/>
                          </a:solidFill>
                          <a:effectLst/>
                        </a:rPr>
                        <a:t> </a:t>
                      </a:r>
                      <a:r>
                        <a:rPr lang="he-IL" sz="2000" b="1" u="none" strike="noStrike" dirty="0">
                          <a:solidFill>
                            <a:schemeClr val="tx1"/>
                          </a:solidFill>
                          <a:effectLst/>
                        </a:rPr>
                        <a:t>יום</a:t>
                      </a:r>
                      <a:endParaRPr lang="en-IL" sz="2000" b="1" i="0" u="none" strike="noStrike" dirty="0">
                        <a:solidFill>
                          <a:schemeClr val="tx1"/>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47817280"/>
                  </a:ext>
                </a:extLst>
              </a:tr>
              <a:tr h="559903">
                <a:tc>
                  <a:txBody>
                    <a:bodyPr/>
                    <a:lstStyle/>
                    <a:p>
                      <a:pPr algn="r" fontAlgn="b"/>
                      <a:r>
                        <a:rPr lang="en-IL" sz="1800" u="none" strike="noStrike">
                          <a:solidFill>
                            <a:schemeClr val="tx1"/>
                          </a:solidFill>
                          <a:effectLst/>
                        </a:rPr>
                        <a:t>100</a:t>
                      </a:r>
                      <a:endParaRPr lang="en-IL" sz="1800" b="0" i="0" u="none" strike="noStrike">
                        <a:solidFill>
                          <a:schemeClr val="tx1"/>
                        </a:solidFill>
                        <a:effectLst/>
                        <a:latin typeface="Calibri" panose="020F0502020204030204" pitchFamily="34" charset="0"/>
                      </a:endParaRPr>
                    </a:p>
                  </a:txBody>
                  <a:tcPr marL="9525" marR="9525" marT="9525" marB="0" anchor="b"/>
                </a:tc>
                <a:tc>
                  <a:txBody>
                    <a:bodyPr/>
                    <a:lstStyle/>
                    <a:p>
                      <a:pPr algn="r" fontAlgn="b"/>
                      <a:r>
                        <a:rPr lang="en-IL" sz="1800" u="none" strike="noStrike">
                          <a:solidFill>
                            <a:schemeClr val="tx1"/>
                          </a:solidFill>
                          <a:effectLst/>
                        </a:rPr>
                        <a:t>100</a:t>
                      </a:r>
                      <a:endParaRPr lang="en-IL" sz="1800" b="0" i="0" u="none" strike="noStrike">
                        <a:solidFill>
                          <a:schemeClr val="tx1"/>
                        </a:solidFill>
                        <a:effectLst/>
                        <a:latin typeface="Calibri" panose="020F0502020204030204" pitchFamily="34" charset="0"/>
                      </a:endParaRPr>
                    </a:p>
                  </a:txBody>
                  <a:tcPr marL="9525" marR="9525" marT="9525" marB="0" anchor="b"/>
                </a:tc>
                <a:tc>
                  <a:txBody>
                    <a:bodyPr/>
                    <a:lstStyle/>
                    <a:p>
                      <a:pPr algn="r" fontAlgn="b"/>
                      <a:r>
                        <a:rPr lang="en-IL" sz="1800" u="none" strike="noStrike">
                          <a:solidFill>
                            <a:schemeClr val="tx1"/>
                          </a:solidFill>
                          <a:effectLst/>
                        </a:rPr>
                        <a:t>100</a:t>
                      </a:r>
                      <a:endParaRPr lang="en-IL" sz="1800" b="0" i="0" u="none" strike="noStrike">
                        <a:solidFill>
                          <a:schemeClr val="tx1"/>
                        </a:solidFill>
                        <a:effectLst/>
                        <a:latin typeface="Calibri" panose="020F0502020204030204" pitchFamily="34" charset="0"/>
                      </a:endParaRPr>
                    </a:p>
                  </a:txBody>
                  <a:tcPr marL="9525" marR="9525" marT="9525" marB="0" anchor="b"/>
                </a:tc>
                <a:tc>
                  <a:txBody>
                    <a:bodyPr/>
                    <a:lstStyle/>
                    <a:p>
                      <a:pPr algn="r" fontAlgn="b"/>
                      <a:r>
                        <a:rPr lang="en-IL" sz="1800" u="none" strike="noStrike">
                          <a:solidFill>
                            <a:schemeClr val="tx1"/>
                          </a:solidFill>
                          <a:effectLst/>
                        </a:rPr>
                        <a:t>100</a:t>
                      </a:r>
                      <a:endParaRPr lang="en-IL" sz="1800" b="0" i="0" u="none" strike="noStrike">
                        <a:solidFill>
                          <a:schemeClr val="tx1"/>
                        </a:solidFill>
                        <a:effectLst/>
                        <a:latin typeface="Calibri" panose="020F0502020204030204" pitchFamily="34" charset="0"/>
                      </a:endParaRPr>
                    </a:p>
                  </a:txBody>
                  <a:tcPr marL="9525" marR="9525" marT="9525" marB="0" anchor="b"/>
                </a:tc>
                <a:tc>
                  <a:txBody>
                    <a:bodyPr/>
                    <a:lstStyle/>
                    <a:p>
                      <a:pPr algn="r" fontAlgn="b"/>
                      <a:r>
                        <a:rPr lang="en-IL" sz="1800" u="none" strike="noStrike">
                          <a:solidFill>
                            <a:schemeClr val="tx1"/>
                          </a:solidFill>
                          <a:effectLst/>
                        </a:rPr>
                        <a:t>90</a:t>
                      </a:r>
                      <a:endParaRPr lang="en-IL" sz="1800" b="0" i="0" u="none" strike="noStrike">
                        <a:solidFill>
                          <a:schemeClr val="tx1"/>
                        </a:solidFill>
                        <a:effectLst/>
                        <a:latin typeface="Calibri" panose="020F0502020204030204" pitchFamily="34" charset="0"/>
                      </a:endParaRPr>
                    </a:p>
                  </a:txBody>
                  <a:tcPr marL="9525" marR="9525" marT="9525" marB="0" anchor="b"/>
                </a:tc>
                <a:tc>
                  <a:txBody>
                    <a:bodyPr/>
                    <a:lstStyle/>
                    <a:p>
                      <a:pPr algn="r" fontAlgn="b"/>
                      <a:r>
                        <a:rPr lang="en-IL" sz="1800" u="none" strike="noStrike">
                          <a:solidFill>
                            <a:schemeClr val="tx1"/>
                          </a:solidFill>
                          <a:effectLst/>
                        </a:rPr>
                        <a:t>70</a:t>
                      </a:r>
                      <a:endParaRPr lang="en-IL" sz="1800" b="0" i="0" u="none" strike="noStrike">
                        <a:solidFill>
                          <a:schemeClr val="tx1"/>
                        </a:solidFill>
                        <a:effectLst/>
                        <a:latin typeface="Calibri" panose="020F0502020204030204" pitchFamily="34" charset="0"/>
                      </a:endParaRPr>
                    </a:p>
                  </a:txBody>
                  <a:tcPr marL="9525" marR="9525" marT="9525" marB="0" anchor="b"/>
                </a:tc>
                <a:tc>
                  <a:txBody>
                    <a:bodyPr/>
                    <a:lstStyle/>
                    <a:p>
                      <a:pPr algn="r" fontAlgn="b"/>
                      <a:r>
                        <a:rPr lang="en-IL" sz="1800" u="none" strike="noStrike" dirty="0">
                          <a:solidFill>
                            <a:schemeClr val="tx1"/>
                          </a:solidFill>
                          <a:effectLst/>
                        </a:rPr>
                        <a:t>13</a:t>
                      </a:r>
                      <a:endParaRPr lang="en-IL" sz="1800" b="0" i="0" u="none" strike="noStrike" dirty="0">
                        <a:solidFill>
                          <a:schemeClr val="tx1"/>
                        </a:solidFill>
                        <a:effectLst/>
                        <a:latin typeface="Calibri" panose="020F0502020204030204" pitchFamily="34" charset="0"/>
                      </a:endParaRPr>
                    </a:p>
                  </a:txBody>
                  <a:tcPr marL="9525" marR="9525" marT="9525" marB="0" anchor="b"/>
                </a:tc>
                <a:tc>
                  <a:txBody>
                    <a:bodyPr/>
                    <a:lstStyle/>
                    <a:p>
                      <a:pPr algn="r" fontAlgn="b"/>
                      <a:r>
                        <a:rPr lang="en-IL" sz="1800" u="none" strike="noStrike" dirty="0">
                          <a:solidFill>
                            <a:schemeClr val="tx1"/>
                          </a:solidFill>
                          <a:effectLst/>
                        </a:rPr>
                        <a:t>0</a:t>
                      </a:r>
                      <a:endParaRPr lang="en-IL" sz="1800" b="0" i="0" u="none" strike="noStrike" dirty="0">
                        <a:solidFill>
                          <a:schemeClr val="tx1"/>
                        </a:solidFill>
                        <a:effectLst/>
                        <a:latin typeface="Calibri" panose="020F0502020204030204" pitchFamily="34" charset="0"/>
                      </a:endParaRPr>
                    </a:p>
                  </a:txBody>
                  <a:tcPr marL="9525" marR="9525" marT="9525" marB="0" anchor="b"/>
                </a:tc>
                <a:tc>
                  <a:txBody>
                    <a:bodyPr/>
                    <a:lstStyle/>
                    <a:p>
                      <a:pPr algn="r" fontAlgn="b"/>
                      <a:r>
                        <a:rPr lang="en-IL" sz="1800" u="none" strike="noStrike" dirty="0">
                          <a:solidFill>
                            <a:schemeClr val="tx1"/>
                          </a:solidFill>
                          <a:effectLst/>
                        </a:rPr>
                        <a:t>0</a:t>
                      </a:r>
                      <a:endParaRPr lang="en-IL" sz="1800" b="0" i="0" u="none" strike="noStrike" dirty="0">
                        <a:solidFill>
                          <a:schemeClr val="tx1"/>
                        </a:solidFill>
                        <a:effectLst/>
                        <a:latin typeface="Calibri" panose="020F0502020204030204" pitchFamily="34" charset="0"/>
                      </a:endParaRPr>
                    </a:p>
                  </a:txBody>
                  <a:tcPr marL="9525" marR="9525" marT="9525" marB="0" anchor="b"/>
                </a:tc>
                <a:tc>
                  <a:txBody>
                    <a:bodyPr/>
                    <a:lstStyle/>
                    <a:p>
                      <a:pPr algn="r" fontAlgn="b"/>
                      <a:r>
                        <a:rPr lang="en-IL" sz="1800" u="none" strike="noStrike" dirty="0">
                          <a:solidFill>
                            <a:schemeClr val="tx1"/>
                          </a:solidFill>
                          <a:effectLst/>
                        </a:rPr>
                        <a:t>0</a:t>
                      </a:r>
                      <a:endParaRPr lang="en-IL" sz="1800" b="0" i="0" u="none" strike="noStrike" dirty="0">
                        <a:solidFill>
                          <a:schemeClr val="tx1"/>
                        </a:solidFill>
                        <a:effectLst/>
                        <a:latin typeface="Calibri" panose="020F0502020204030204" pitchFamily="34" charset="0"/>
                      </a:endParaRPr>
                    </a:p>
                  </a:txBody>
                  <a:tcPr marL="9525" marR="9525" marT="9525" marB="0" anchor="b"/>
                </a:tc>
                <a:tc>
                  <a:txBody>
                    <a:bodyPr/>
                    <a:lstStyle/>
                    <a:p>
                      <a:pPr algn="r" fontAlgn="b"/>
                      <a:r>
                        <a:rPr lang="en-IL" sz="1800" u="none" strike="noStrike" dirty="0">
                          <a:solidFill>
                            <a:schemeClr val="tx1"/>
                          </a:solidFill>
                          <a:effectLst/>
                        </a:rPr>
                        <a:t>0</a:t>
                      </a:r>
                      <a:endParaRPr lang="en-IL" sz="1800" b="0" i="0" u="none" strike="noStrike" dirty="0">
                        <a:solidFill>
                          <a:schemeClr val="tx1"/>
                        </a:solidFill>
                        <a:effectLst/>
                        <a:latin typeface="Calibri" panose="020F0502020204030204" pitchFamily="34" charset="0"/>
                      </a:endParaRPr>
                    </a:p>
                  </a:txBody>
                  <a:tcPr marL="9525" marR="9525" marT="9525" marB="0" anchor="b"/>
                </a:tc>
                <a:tc>
                  <a:txBody>
                    <a:bodyPr/>
                    <a:lstStyle/>
                    <a:p>
                      <a:pPr algn="r" fontAlgn="b"/>
                      <a:r>
                        <a:rPr lang="en-IL" sz="1800" u="none" strike="noStrike" dirty="0">
                          <a:solidFill>
                            <a:schemeClr val="tx1"/>
                          </a:solidFill>
                          <a:effectLst/>
                        </a:rPr>
                        <a:t>0</a:t>
                      </a:r>
                      <a:endParaRPr lang="en-IL" sz="1800" b="0" i="0" u="none" strike="noStrike" dirty="0">
                        <a:solidFill>
                          <a:schemeClr val="tx1"/>
                        </a:solidFill>
                        <a:effectLst/>
                        <a:latin typeface="Calibri" panose="020F0502020204030204" pitchFamily="34" charset="0"/>
                      </a:endParaRPr>
                    </a:p>
                  </a:txBody>
                  <a:tcPr marL="9525" marR="9525" marT="9525" marB="0" anchor="b"/>
                </a:tc>
                <a:tc>
                  <a:txBody>
                    <a:bodyPr/>
                    <a:lstStyle/>
                    <a:p>
                      <a:pPr algn="r" fontAlgn="b"/>
                      <a:r>
                        <a:rPr lang="en-IL" sz="1800" u="none" strike="noStrike" dirty="0">
                          <a:solidFill>
                            <a:schemeClr val="tx1"/>
                          </a:solidFill>
                          <a:effectLst/>
                        </a:rPr>
                        <a:t>0</a:t>
                      </a:r>
                      <a:endParaRPr lang="en-IL" sz="1800" b="0" i="0" u="none" strike="noStrike" dirty="0">
                        <a:solidFill>
                          <a:schemeClr val="tx1"/>
                        </a:solidFill>
                        <a:effectLst/>
                        <a:latin typeface="Calibri" panose="020F0502020204030204" pitchFamily="34" charset="0"/>
                      </a:endParaRPr>
                    </a:p>
                  </a:txBody>
                  <a:tcPr marL="9525" marR="9525" marT="9525" marB="0" anchor="b"/>
                </a:tc>
                <a:tc>
                  <a:txBody>
                    <a:bodyPr/>
                    <a:lstStyle/>
                    <a:p>
                      <a:pPr algn="r" fontAlgn="b"/>
                      <a:r>
                        <a:rPr lang="en-IL" sz="1800" u="none" strike="noStrike" dirty="0">
                          <a:solidFill>
                            <a:schemeClr val="tx1"/>
                          </a:solidFill>
                          <a:effectLst/>
                        </a:rPr>
                        <a:t>0</a:t>
                      </a:r>
                      <a:endParaRPr lang="en-IL" sz="1800" b="0" i="0" u="none" strike="noStrike" dirty="0">
                        <a:solidFill>
                          <a:schemeClr val="tx1"/>
                        </a:solidFill>
                        <a:effectLst/>
                        <a:latin typeface="Calibri" panose="020F0502020204030204" pitchFamily="34" charset="0"/>
                      </a:endParaRPr>
                    </a:p>
                  </a:txBody>
                  <a:tcPr marL="9525" marR="9525" marT="9525" marB="0" anchor="b"/>
                </a:tc>
                <a:tc>
                  <a:txBody>
                    <a:bodyPr/>
                    <a:lstStyle/>
                    <a:p>
                      <a:pPr algn="r" rtl="1" fontAlgn="b"/>
                      <a:r>
                        <a:rPr lang="he-IL" sz="2000" b="1" u="none" strike="noStrike" dirty="0">
                          <a:solidFill>
                            <a:schemeClr val="tx1"/>
                          </a:solidFill>
                          <a:effectLst/>
                        </a:rPr>
                        <a:t>מי ברז</a:t>
                      </a:r>
                      <a:endParaRPr lang="he-IL" sz="2000" b="1" i="0" u="none" strike="noStrike" dirty="0">
                        <a:solidFill>
                          <a:schemeClr val="tx1"/>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15244698"/>
                  </a:ext>
                </a:extLst>
              </a:tr>
              <a:tr h="1025323">
                <a:tc>
                  <a:txBody>
                    <a:bodyPr/>
                    <a:lstStyle/>
                    <a:p>
                      <a:pPr algn="r" fontAlgn="b"/>
                      <a:r>
                        <a:rPr lang="en-IL" sz="1800" u="none" strike="noStrike">
                          <a:solidFill>
                            <a:schemeClr val="tx1"/>
                          </a:solidFill>
                          <a:effectLst/>
                        </a:rPr>
                        <a:t>0</a:t>
                      </a:r>
                      <a:endParaRPr lang="en-IL" sz="1800" b="0" i="0" u="none" strike="noStrike">
                        <a:solidFill>
                          <a:schemeClr val="tx1"/>
                        </a:solidFill>
                        <a:effectLst/>
                        <a:latin typeface="Calibri" panose="020F0502020204030204" pitchFamily="34" charset="0"/>
                      </a:endParaRPr>
                    </a:p>
                  </a:txBody>
                  <a:tcPr marL="9525" marR="9525" marT="9525" marB="0" anchor="b"/>
                </a:tc>
                <a:tc>
                  <a:txBody>
                    <a:bodyPr/>
                    <a:lstStyle/>
                    <a:p>
                      <a:pPr algn="r" fontAlgn="b"/>
                      <a:r>
                        <a:rPr lang="en-IL" sz="1800" u="none" strike="noStrike">
                          <a:solidFill>
                            <a:schemeClr val="tx1"/>
                          </a:solidFill>
                          <a:effectLst/>
                        </a:rPr>
                        <a:t>0</a:t>
                      </a:r>
                      <a:endParaRPr lang="en-IL" sz="1800" b="0" i="0" u="none" strike="noStrike">
                        <a:solidFill>
                          <a:schemeClr val="tx1"/>
                        </a:solidFill>
                        <a:effectLst/>
                        <a:latin typeface="Calibri" panose="020F0502020204030204" pitchFamily="34" charset="0"/>
                      </a:endParaRPr>
                    </a:p>
                  </a:txBody>
                  <a:tcPr marL="9525" marR="9525" marT="9525" marB="0" anchor="b"/>
                </a:tc>
                <a:tc>
                  <a:txBody>
                    <a:bodyPr/>
                    <a:lstStyle/>
                    <a:p>
                      <a:pPr algn="r" fontAlgn="b"/>
                      <a:r>
                        <a:rPr lang="en-IL" sz="1800" u="none" strike="noStrike">
                          <a:solidFill>
                            <a:schemeClr val="tx1"/>
                          </a:solidFill>
                          <a:effectLst/>
                        </a:rPr>
                        <a:t>0</a:t>
                      </a:r>
                      <a:endParaRPr lang="en-IL" sz="1800" b="0" i="0" u="none" strike="noStrike">
                        <a:solidFill>
                          <a:schemeClr val="tx1"/>
                        </a:solidFill>
                        <a:effectLst/>
                        <a:latin typeface="Calibri" panose="020F0502020204030204" pitchFamily="34" charset="0"/>
                      </a:endParaRPr>
                    </a:p>
                  </a:txBody>
                  <a:tcPr marL="9525" marR="9525" marT="9525" marB="0" anchor="b"/>
                </a:tc>
                <a:tc>
                  <a:txBody>
                    <a:bodyPr/>
                    <a:lstStyle/>
                    <a:p>
                      <a:pPr algn="r" fontAlgn="b"/>
                      <a:r>
                        <a:rPr lang="en-IL" sz="1800" u="none" strike="noStrike">
                          <a:solidFill>
                            <a:schemeClr val="tx1"/>
                          </a:solidFill>
                          <a:effectLst/>
                        </a:rPr>
                        <a:t>0</a:t>
                      </a:r>
                      <a:endParaRPr lang="en-IL" sz="1800" b="0" i="0" u="none" strike="noStrike">
                        <a:solidFill>
                          <a:schemeClr val="tx1"/>
                        </a:solidFill>
                        <a:effectLst/>
                        <a:latin typeface="Calibri" panose="020F0502020204030204" pitchFamily="34" charset="0"/>
                      </a:endParaRPr>
                    </a:p>
                  </a:txBody>
                  <a:tcPr marL="9525" marR="9525" marT="9525" marB="0" anchor="b"/>
                </a:tc>
                <a:tc>
                  <a:txBody>
                    <a:bodyPr/>
                    <a:lstStyle/>
                    <a:p>
                      <a:pPr algn="r" fontAlgn="b"/>
                      <a:r>
                        <a:rPr lang="en-IL" sz="1800" u="none" strike="noStrike">
                          <a:solidFill>
                            <a:schemeClr val="tx1"/>
                          </a:solidFill>
                          <a:effectLst/>
                        </a:rPr>
                        <a:t>0</a:t>
                      </a:r>
                      <a:endParaRPr lang="en-IL" sz="1800" b="0" i="0" u="none" strike="noStrike">
                        <a:solidFill>
                          <a:schemeClr val="tx1"/>
                        </a:solidFill>
                        <a:effectLst/>
                        <a:latin typeface="Calibri" panose="020F0502020204030204" pitchFamily="34" charset="0"/>
                      </a:endParaRPr>
                    </a:p>
                  </a:txBody>
                  <a:tcPr marL="9525" marR="9525" marT="9525" marB="0" anchor="b"/>
                </a:tc>
                <a:tc>
                  <a:txBody>
                    <a:bodyPr/>
                    <a:lstStyle/>
                    <a:p>
                      <a:pPr algn="r" fontAlgn="b"/>
                      <a:r>
                        <a:rPr lang="en-IL" sz="1800" u="none" strike="noStrike">
                          <a:solidFill>
                            <a:schemeClr val="tx1"/>
                          </a:solidFill>
                          <a:effectLst/>
                        </a:rPr>
                        <a:t>0</a:t>
                      </a:r>
                      <a:endParaRPr lang="en-IL" sz="1800" b="0" i="0" u="none" strike="noStrike">
                        <a:solidFill>
                          <a:schemeClr val="tx1"/>
                        </a:solidFill>
                        <a:effectLst/>
                        <a:latin typeface="Calibri" panose="020F0502020204030204" pitchFamily="34" charset="0"/>
                      </a:endParaRPr>
                    </a:p>
                  </a:txBody>
                  <a:tcPr marL="9525" marR="9525" marT="9525" marB="0" anchor="b"/>
                </a:tc>
                <a:tc>
                  <a:txBody>
                    <a:bodyPr/>
                    <a:lstStyle/>
                    <a:p>
                      <a:pPr algn="r" fontAlgn="b"/>
                      <a:r>
                        <a:rPr lang="en-IL" sz="1800" u="none" strike="noStrike">
                          <a:solidFill>
                            <a:schemeClr val="tx1"/>
                          </a:solidFill>
                          <a:effectLst/>
                        </a:rPr>
                        <a:t>0</a:t>
                      </a:r>
                      <a:endParaRPr lang="en-IL" sz="1800" b="0" i="0" u="none" strike="noStrike">
                        <a:solidFill>
                          <a:schemeClr val="tx1"/>
                        </a:solidFill>
                        <a:effectLst/>
                        <a:latin typeface="Calibri" panose="020F0502020204030204" pitchFamily="34" charset="0"/>
                      </a:endParaRPr>
                    </a:p>
                  </a:txBody>
                  <a:tcPr marL="9525" marR="9525" marT="9525" marB="0" anchor="b"/>
                </a:tc>
                <a:tc>
                  <a:txBody>
                    <a:bodyPr/>
                    <a:lstStyle/>
                    <a:p>
                      <a:pPr algn="r" fontAlgn="b"/>
                      <a:r>
                        <a:rPr lang="en-IL" sz="1800" u="none" strike="noStrike">
                          <a:solidFill>
                            <a:schemeClr val="tx1"/>
                          </a:solidFill>
                          <a:effectLst/>
                        </a:rPr>
                        <a:t>0</a:t>
                      </a:r>
                      <a:endParaRPr lang="en-IL" sz="1800" b="0" i="0" u="none" strike="noStrike">
                        <a:solidFill>
                          <a:schemeClr val="tx1"/>
                        </a:solidFill>
                        <a:effectLst/>
                        <a:latin typeface="Calibri" panose="020F0502020204030204" pitchFamily="34" charset="0"/>
                      </a:endParaRPr>
                    </a:p>
                  </a:txBody>
                  <a:tcPr marL="9525" marR="9525" marT="9525" marB="0" anchor="b"/>
                </a:tc>
                <a:tc>
                  <a:txBody>
                    <a:bodyPr/>
                    <a:lstStyle/>
                    <a:p>
                      <a:pPr algn="r" fontAlgn="b"/>
                      <a:r>
                        <a:rPr lang="en-IL" sz="1800" u="none" strike="noStrike">
                          <a:solidFill>
                            <a:schemeClr val="tx1"/>
                          </a:solidFill>
                          <a:effectLst/>
                        </a:rPr>
                        <a:t>0</a:t>
                      </a:r>
                      <a:endParaRPr lang="en-IL" sz="1800" b="0" i="0" u="none" strike="noStrike">
                        <a:solidFill>
                          <a:schemeClr val="tx1"/>
                        </a:solidFill>
                        <a:effectLst/>
                        <a:latin typeface="Calibri" panose="020F0502020204030204" pitchFamily="34" charset="0"/>
                      </a:endParaRPr>
                    </a:p>
                  </a:txBody>
                  <a:tcPr marL="9525" marR="9525" marT="9525" marB="0" anchor="b"/>
                </a:tc>
                <a:tc>
                  <a:txBody>
                    <a:bodyPr/>
                    <a:lstStyle/>
                    <a:p>
                      <a:pPr algn="r" fontAlgn="b"/>
                      <a:r>
                        <a:rPr lang="en-IL" sz="1800" u="none" strike="noStrike">
                          <a:solidFill>
                            <a:schemeClr val="tx1"/>
                          </a:solidFill>
                          <a:effectLst/>
                        </a:rPr>
                        <a:t>0</a:t>
                      </a:r>
                      <a:endParaRPr lang="en-IL" sz="1800" b="0" i="0" u="none" strike="noStrike">
                        <a:solidFill>
                          <a:schemeClr val="tx1"/>
                        </a:solidFill>
                        <a:effectLst/>
                        <a:latin typeface="Calibri" panose="020F0502020204030204" pitchFamily="34" charset="0"/>
                      </a:endParaRPr>
                    </a:p>
                  </a:txBody>
                  <a:tcPr marL="9525" marR="9525" marT="9525" marB="0" anchor="b"/>
                </a:tc>
                <a:tc>
                  <a:txBody>
                    <a:bodyPr/>
                    <a:lstStyle/>
                    <a:p>
                      <a:pPr algn="r" fontAlgn="b"/>
                      <a:r>
                        <a:rPr lang="en-IL" sz="1800" u="none" strike="noStrike">
                          <a:solidFill>
                            <a:schemeClr val="tx1"/>
                          </a:solidFill>
                          <a:effectLst/>
                        </a:rPr>
                        <a:t>0</a:t>
                      </a:r>
                      <a:endParaRPr lang="en-IL" sz="1800" b="0" i="0" u="none" strike="noStrike">
                        <a:solidFill>
                          <a:schemeClr val="tx1"/>
                        </a:solidFill>
                        <a:effectLst/>
                        <a:latin typeface="Calibri" panose="020F0502020204030204" pitchFamily="34" charset="0"/>
                      </a:endParaRPr>
                    </a:p>
                  </a:txBody>
                  <a:tcPr marL="9525" marR="9525" marT="9525" marB="0" anchor="b"/>
                </a:tc>
                <a:tc>
                  <a:txBody>
                    <a:bodyPr/>
                    <a:lstStyle/>
                    <a:p>
                      <a:pPr algn="r" fontAlgn="b"/>
                      <a:r>
                        <a:rPr lang="en-IL" sz="1800" u="none" strike="noStrike">
                          <a:solidFill>
                            <a:schemeClr val="tx1"/>
                          </a:solidFill>
                          <a:effectLst/>
                        </a:rPr>
                        <a:t>0</a:t>
                      </a:r>
                      <a:endParaRPr lang="en-IL" sz="1800" b="0" i="0" u="none" strike="noStrike">
                        <a:solidFill>
                          <a:schemeClr val="tx1"/>
                        </a:solidFill>
                        <a:effectLst/>
                        <a:latin typeface="Calibri" panose="020F0502020204030204" pitchFamily="34" charset="0"/>
                      </a:endParaRPr>
                    </a:p>
                  </a:txBody>
                  <a:tcPr marL="9525" marR="9525" marT="9525" marB="0" anchor="b"/>
                </a:tc>
                <a:tc>
                  <a:txBody>
                    <a:bodyPr/>
                    <a:lstStyle/>
                    <a:p>
                      <a:pPr algn="r" fontAlgn="b"/>
                      <a:r>
                        <a:rPr lang="en-IL" sz="1800" u="none" strike="noStrike">
                          <a:solidFill>
                            <a:schemeClr val="tx1"/>
                          </a:solidFill>
                          <a:effectLst/>
                        </a:rPr>
                        <a:t>0</a:t>
                      </a:r>
                      <a:endParaRPr lang="en-IL" sz="1800" b="0" i="0" u="none" strike="noStrike">
                        <a:solidFill>
                          <a:schemeClr val="tx1"/>
                        </a:solidFill>
                        <a:effectLst/>
                        <a:latin typeface="Calibri" panose="020F0502020204030204" pitchFamily="34" charset="0"/>
                      </a:endParaRPr>
                    </a:p>
                  </a:txBody>
                  <a:tcPr marL="9525" marR="9525" marT="9525" marB="0" anchor="b"/>
                </a:tc>
                <a:tc>
                  <a:txBody>
                    <a:bodyPr/>
                    <a:lstStyle/>
                    <a:p>
                      <a:pPr algn="r" fontAlgn="b"/>
                      <a:r>
                        <a:rPr lang="en-IL" sz="1800" u="none" strike="noStrike">
                          <a:solidFill>
                            <a:schemeClr val="tx1"/>
                          </a:solidFill>
                          <a:effectLst/>
                        </a:rPr>
                        <a:t>0</a:t>
                      </a:r>
                      <a:endParaRPr lang="en-IL" sz="1800" b="0" i="0" u="none" strike="noStrike">
                        <a:solidFill>
                          <a:schemeClr val="tx1"/>
                        </a:solidFill>
                        <a:effectLst/>
                        <a:latin typeface="Calibri" panose="020F0502020204030204" pitchFamily="34" charset="0"/>
                      </a:endParaRPr>
                    </a:p>
                  </a:txBody>
                  <a:tcPr marL="9525" marR="9525" marT="9525" marB="0" anchor="b"/>
                </a:tc>
                <a:tc>
                  <a:txBody>
                    <a:bodyPr/>
                    <a:lstStyle/>
                    <a:p>
                      <a:pPr algn="r" rtl="1" fontAlgn="b"/>
                      <a:r>
                        <a:rPr lang="he-IL" sz="2000" b="1" u="none" strike="noStrike" dirty="0">
                          <a:solidFill>
                            <a:schemeClr val="tx1"/>
                          </a:solidFill>
                          <a:effectLst/>
                        </a:rPr>
                        <a:t>סבון כלים</a:t>
                      </a:r>
                      <a:endParaRPr lang="he-IL" sz="2000" b="1" i="0" u="none" strike="noStrike" dirty="0">
                        <a:solidFill>
                          <a:schemeClr val="tx1"/>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79029244"/>
                  </a:ext>
                </a:extLst>
              </a:tr>
              <a:tr h="1025323">
                <a:tc>
                  <a:txBody>
                    <a:bodyPr/>
                    <a:lstStyle/>
                    <a:p>
                      <a:pPr algn="r" fontAlgn="b"/>
                      <a:r>
                        <a:rPr lang="en-IL" sz="1800" u="none" strike="noStrike">
                          <a:solidFill>
                            <a:schemeClr val="tx1"/>
                          </a:solidFill>
                          <a:effectLst/>
                        </a:rPr>
                        <a:t>0</a:t>
                      </a:r>
                      <a:endParaRPr lang="en-IL" sz="1800" b="0" i="0" u="none" strike="noStrike">
                        <a:solidFill>
                          <a:schemeClr val="tx1"/>
                        </a:solidFill>
                        <a:effectLst/>
                        <a:latin typeface="Calibri" panose="020F0502020204030204" pitchFamily="34" charset="0"/>
                      </a:endParaRPr>
                    </a:p>
                  </a:txBody>
                  <a:tcPr marL="9525" marR="9525" marT="9525" marB="0" anchor="b"/>
                </a:tc>
                <a:tc>
                  <a:txBody>
                    <a:bodyPr/>
                    <a:lstStyle/>
                    <a:p>
                      <a:pPr algn="r" fontAlgn="b"/>
                      <a:r>
                        <a:rPr lang="en-IL" sz="1800" u="none" strike="noStrike">
                          <a:solidFill>
                            <a:schemeClr val="tx1"/>
                          </a:solidFill>
                          <a:effectLst/>
                        </a:rPr>
                        <a:t>0</a:t>
                      </a:r>
                      <a:endParaRPr lang="en-IL" sz="1800" b="0" i="0" u="none" strike="noStrike">
                        <a:solidFill>
                          <a:schemeClr val="tx1"/>
                        </a:solidFill>
                        <a:effectLst/>
                        <a:latin typeface="Calibri" panose="020F0502020204030204" pitchFamily="34" charset="0"/>
                      </a:endParaRPr>
                    </a:p>
                  </a:txBody>
                  <a:tcPr marL="9525" marR="9525" marT="9525" marB="0" anchor="b"/>
                </a:tc>
                <a:tc>
                  <a:txBody>
                    <a:bodyPr/>
                    <a:lstStyle/>
                    <a:p>
                      <a:pPr algn="r" fontAlgn="b"/>
                      <a:r>
                        <a:rPr lang="en-IL" sz="1800" u="none" strike="noStrike">
                          <a:solidFill>
                            <a:schemeClr val="tx1"/>
                          </a:solidFill>
                          <a:effectLst/>
                        </a:rPr>
                        <a:t>0</a:t>
                      </a:r>
                      <a:endParaRPr lang="en-IL" sz="1800" b="0" i="0" u="none" strike="noStrike">
                        <a:solidFill>
                          <a:schemeClr val="tx1"/>
                        </a:solidFill>
                        <a:effectLst/>
                        <a:latin typeface="Calibri" panose="020F0502020204030204" pitchFamily="34" charset="0"/>
                      </a:endParaRPr>
                    </a:p>
                  </a:txBody>
                  <a:tcPr marL="9525" marR="9525" marT="9525" marB="0" anchor="b"/>
                </a:tc>
                <a:tc>
                  <a:txBody>
                    <a:bodyPr/>
                    <a:lstStyle/>
                    <a:p>
                      <a:pPr algn="r" fontAlgn="b"/>
                      <a:r>
                        <a:rPr lang="en-IL" sz="1800" u="none" strike="noStrike">
                          <a:solidFill>
                            <a:schemeClr val="tx1"/>
                          </a:solidFill>
                          <a:effectLst/>
                        </a:rPr>
                        <a:t>0</a:t>
                      </a:r>
                      <a:endParaRPr lang="en-IL" sz="1800" b="0" i="0" u="none" strike="noStrike">
                        <a:solidFill>
                          <a:schemeClr val="tx1"/>
                        </a:solidFill>
                        <a:effectLst/>
                        <a:latin typeface="Calibri" panose="020F0502020204030204" pitchFamily="34" charset="0"/>
                      </a:endParaRPr>
                    </a:p>
                  </a:txBody>
                  <a:tcPr marL="9525" marR="9525" marT="9525" marB="0" anchor="b"/>
                </a:tc>
                <a:tc>
                  <a:txBody>
                    <a:bodyPr/>
                    <a:lstStyle/>
                    <a:p>
                      <a:pPr algn="r" fontAlgn="b"/>
                      <a:r>
                        <a:rPr lang="en-IL" sz="1800" u="none" strike="noStrike">
                          <a:solidFill>
                            <a:schemeClr val="tx1"/>
                          </a:solidFill>
                          <a:effectLst/>
                        </a:rPr>
                        <a:t>0</a:t>
                      </a:r>
                      <a:endParaRPr lang="en-IL" sz="1800" b="0" i="0" u="none" strike="noStrike">
                        <a:solidFill>
                          <a:schemeClr val="tx1"/>
                        </a:solidFill>
                        <a:effectLst/>
                        <a:latin typeface="Calibri" panose="020F0502020204030204" pitchFamily="34" charset="0"/>
                      </a:endParaRPr>
                    </a:p>
                  </a:txBody>
                  <a:tcPr marL="9525" marR="9525" marT="9525" marB="0" anchor="b"/>
                </a:tc>
                <a:tc>
                  <a:txBody>
                    <a:bodyPr/>
                    <a:lstStyle/>
                    <a:p>
                      <a:pPr algn="r" fontAlgn="b"/>
                      <a:r>
                        <a:rPr lang="en-IL" sz="1800" u="none" strike="noStrike">
                          <a:solidFill>
                            <a:schemeClr val="tx1"/>
                          </a:solidFill>
                          <a:effectLst/>
                        </a:rPr>
                        <a:t>0</a:t>
                      </a:r>
                      <a:endParaRPr lang="en-IL" sz="1800" b="0" i="0" u="none" strike="noStrike">
                        <a:solidFill>
                          <a:schemeClr val="tx1"/>
                        </a:solidFill>
                        <a:effectLst/>
                        <a:latin typeface="Calibri" panose="020F0502020204030204" pitchFamily="34" charset="0"/>
                      </a:endParaRPr>
                    </a:p>
                  </a:txBody>
                  <a:tcPr marL="9525" marR="9525" marT="9525" marB="0" anchor="b"/>
                </a:tc>
                <a:tc>
                  <a:txBody>
                    <a:bodyPr/>
                    <a:lstStyle/>
                    <a:p>
                      <a:pPr algn="r" fontAlgn="b"/>
                      <a:r>
                        <a:rPr lang="en-IL" sz="1800" u="none" strike="noStrike">
                          <a:solidFill>
                            <a:schemeClr val="tx1"/>
                          </a:solidFill>
                          <a:effectLst/>
                        </a:rPr>
                        <a:t>0</a:t>
                      </a:r>
                      <a:endParaRPr lang="en-IL" sz="1800" b="0" i="0" u="none" strike="noStrike">
                        <a:solidFill>
                          <a:schemeClr val="tx1"/>
                        </a:solidFill>
                        <a:effectLst/>
                        <a:latin typeface="Calibri" panose="020F0502020204030204" pitchFamily="34" charset="0"/>
                      </a:endParaRPr>
                    </a:p>
                  </a:txBody>
                  <a:tcPr marL="9525" marR="9525" marT="9525" marB="0" anchor="b"/>
                </a:tc>
                <a:tc>
                  <a:txBody>
                    <a:bodyPr/>
                    <a:lstStyle/>
                    <a:p>
                      <a:pPr algn="r" fontAlgn="b"/>
                      <a:r>
                        <a:rPr lang="en-IL" sz="1800" u="none" strike="noStrike">
                          <a:solidFill>
                            <a:schemeClr val="tx1"/>
                          </a:solidFill>
                          <a:effectLst/>
                        </a:rPr>
                        <a:t>0</a:t>
                      </a:r>
                      <a:endParaRPr lang="en-IL" sz="1800" b="0" i="0" u="none" strike="noStrike">
                        <a:solidFill>
                          <a:schemeClr val="tx1"/>
                        </a:solidFill>
                        <a:effectLst/>
                        <a:latin typeface="Calibri" panose="020F0502020204030204" pitchFamily="34" charset="0"/>
                      </a:endParaRPr>
                    </a:p>
                  </a:txBody>
                  <a:tcPr marL="9525" marR="9525" marT="9525" marB="0" anchor="b"/>
                </a:tc>
                <a:tc>
                  <a:txBody>
                    <a:bodyPr/>
                    <a:lstStyle/>
                    <a:p>
                      <a:pPr algn="r" fontAlgn="b"/>
                      <a:r>
                        <a:rPr lang="en-IL" sz="1800" u="none" strike="noStrike">
                          <a:solidFill>
                            <a:schemeClr val="tx1"/>
                          </a:solidFill>
                          <a:effectLst/>
                        </a:rPr>
                        <a:t>0</a:t>
                      </a:r>
                      <a:endParaRPr lang="en-IL" sz="1800" b="0" i="0" u="none" strike="noStrike">
                        <a:solidFill>
                          <a:schemeClr val="tx1"/>
                        </a:solidFill>
                        <a:effectLst/>
                        <a:latin typeface="Calibri" panose="020F0502020204030204" pitchFamily="34" charset="0"/>
                      </a:endParaRPr>
                    </a:p>
                  </a:txBody>
                  <a:tcPr marL="9525" marR="9525" marT="9525" marB="0" anchor="b"/>
                </a:tc>
                <a:tc>
                  <a:txBody>
                    <a:bodyPr/>
                    <a:lstStyle/>
                    <a:p>
                      <a:pPr algn="r" fontAlgn="b"/>
                      <a:r>
                        <a:rPr lang="en-IL" sz="1800" u="none" strike="noStrike">
                          <a:solidFill>
                            <a:schemeClr val="tx1"/>
                          </a:solidFill>
                          <a:effectLst/>
                        </a:rPr>
                        <a:t>0</a:t>
                      </a:r>
                      <a:endParaRPr lang="en-IL" sz="1800" b="0" i="0" u="none" strike="noStrike">
                        <a:solidFill>
                          <a:schemeClr val="tx1"/>
                        </a:solidFill>
                        <a:effectLst/>
                        <a:latin typeface="Calibri" panose="020F0502020204030204" pitchFamily="34" charset="0"/>
                      </a:endParaRPr>
                    </a:p>
                  </a:txBody>
                  <a:tcPr marL="9525" marR="9525" marT="9525" marB="0" anchor="b"/>
                </a:tc>
                <a:tc>
                  <a:txBody>
                    <a:bodyPr/>
                    <a:lstStyle/>
                    <a:p>
                      <a:pPr algn="r" fontAlgn="b"/>
                      <a:r>
                        <a:rPr lang="en-IL" sz="1800" u="none" strike="noStrike">
                          <a:solidFill>
                            <a:schemeClr val="tx1"/>
                          </a:solidFill>
                          <a:effectLst/>
                        </a:rPr>
                        <a:t>0</a:t>
                      </a:r>
                      <a:endParaRPr lang="en-IL" sz="1800" b="0" i="0" u="none" strike="noStrike">
                        <a:solidFill>
                          <a:schemeClr val="tx1"/>
                        </a:solidFill>
                        <a:effectLst/>
                        <a:latin typeface="Calibri" panose="020F0502020204030204" pitchFamily="34" charset="0"/>
                      </a:endParaRPr>
                    </a:p>
                  </a:txBody>
                  <a:tcPr marL="9525" marR="9525" marT="9525" marB="0" anchor="b"/>
                </a:tc>
                <a:tc>
                  <a:txBody>
                    <a:bodyPr/>
                    <a:lstStyle/>
                    <a:p>
                      <a:pPr algn="r" fontAlgn="b"/>
                      <a:r>
                        <a:rPr lang="en-IL" sz="1800" u="none" strike="noStrike">
                          <a:solidFill>
                            <a:schemeClr val="tx1"/>
                          </a:solidFill>
                          <a:effectLst/>
                        </a:rPr>
                        <a:t>0</a:t>
                      </a:r>
                      <a:endParaRPr lang="en-IL" sz="1800" b="0" i="0" u="none" strike="noStrike">
                        <a:solidFill>
                          <a:schemeClr val="tx1"/>
                        </a:solidFill>
                        <a:effectLst/>
                        <a:latin typeface="Calibri" panose="020F0502020204030204" pitchFamily="34" charset="0"/>
                      </a:endParaRPr>
                    </a:p>
                  </a:txBody>
                  <a:tcPr marL="9525" marR="9525" marT="9525" marB="0" anchor="b"/>
                </a:tc>
                <a:tc>
                  <a:txBody>
                    <a:bodyPr/>
                    <a:lstStyle/>
                    <a:p>
                      <a:pPr algn="r" fontAlgn="b"/>
                      <a:r>
                        <a:rPr lang="en-IL" sz="1800" u="none" strike="noStrike">
                          <a:solidFill>
                            <a:schemeClr val="tx1"/>
                          </a:solidFill>
                          <a:effectLst/>
                        </a:rPr>
                        <a:t>0</a:t>
                      </a:r>
                      <a:endParaRPr lang="en-IL" sz="1800" b="0" i="0" u="none" strike="noStrike">
                        <a:solidFill>
                          <a:schemeClr val="tx1"/>
                        </a:solidFill>
                        <a:effectLst/>
                        <a:latin typeface="Calibri" panose="020F0502020204030204" pitchFamily="34" charset="0"/>
                      </a:endParaRPr>
                    </a:p>
                  </a:txBody>
                  <a:tcPr marL="9525" marR="9525" marT="9525" marB="0" anchor="b"/>
                </a:tc>
                <a:tc>
                  <a:txBody>
                    <a:bodyPr/>
                    <a:lstStyle/>
                    <a:p>
                      <a:pPr algn="r" fontAlgn="b"/>
                      <a:r>
                        <a:rPr lang="en-IL" sz="1800" u="none" strike="noStrike">
                          <a:solidFill>
                            <a:schemeClr val="tx1"/>
                          </a:solidFill>
                          <a:effectLst/>
                        </a:rPr>
                        <a:t>0</a:t>
                      </a:r>
                      <a:endParaRPr lang="en-IL" sz="1800" b="0" i="0" u="none" strike="noStrike">
                        <a:solidFill>
                          <a:schemeClr val="tx1"/>
                        </a:solidFill>
                        <a:effectLst/>
                        <a:latin typeface="Calibri" panose="020F0502020204030204" pitchFamily="34" charset="0"/>
                      </a:endParaRPr>
                    </a:p>
                  </a:txBody>
                  <a:tcPr marL="9525" marR="9525" marT="9525" marB="0" anchor="b"/>
                </a:tc>
                <a:tc>
                  <a:txBody>
                    <a:bodyPr/>
                    <a:lstStyle/>
                    <a:p>
                      <a:pPr algn="r" rtl="1" fontAlgn="b"/>
                      <a:r>
                        <a:rPr lang="he-IL" sz="2000" b="1" u="none" strike="noStrike" dirty="0">
                          <a:solidFill>
                            <a:schemeClr val="tx1"/>
                          </a:solidFill>
                          <a:effectLst/>
                        </a:rPr>
                        <a:t>סבון ידיים</a:t>
                      </a:r>
                      <a:endParaRPr lang="he-IL" sz="2000" b="1" i="0" u="none" strike="noStrike" dirty="0">
                        <a:solidFill>
                          <a:schemeClr val="tx1"/>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924972009"/>
                  </a:ext>
                </a:extLst>
              </a:tr>
              <a:tr h="559903">
                <a:tc>
                  <a:txBody>
                    <a:bodyPr/>
                    <a:lstStyle/>
                    <a:p>
                      <a:pPr algn="r" fontAlgn="b"/>
                      <a:r>
                        <a:rPr lang="en-IL" sz="1800" u="none" strike="noStrike">
                          <a:solidFill>
                            <a:schemeClr val="tx1"/>
                          </a:solidFill>
                          <a:effectLst/>
                        </a:rPr>
                        <a:t>0</a:t>
                      </a:r>
                      <a:endParaRPr lang="en-IL" sz="1800" b="0" i="0" u="none" strike="noStrike">
                        <a:solidFill>
                          <a:schemeClr val="tx1"/>
                        </a:solidFill>
                        <a:effectLst/>
                        <a:latin typeface="Calibri" panose="020F0502020204030204" pitchFamily="34" charset="0"/>
                      </a:endParaRPr>
                    </a:p>
                  </a:txBody>
                  <a:tcPr marL="9525" marR="9525" marT="9525" marB="0" anchor="b"/>
                </a:tc>
                <a:tc>
                  <a:txBody>
                    <a:bodyPr/>
                    <a:lstStyle/>
                    <a:p>
                      <a:pPr algn="r" fontAlgn="b"/>
                      <a:r>
                        <a:rPr lang="en-IL" sz="1800" u="none" strike="noStrike">
                          <a:solidFill>
                            <a:schemeClr val="tx1"/>
                          </a:solidFill>
                          <a:effectLst/>
                        </a:rPr>
                        <a:t>0</a:t>
                      </a:r>
                      <a:endParaRPr lang="en-IL" sz="1800" b="0" i="0" u="none" strike="noStrike">
                        <a:solidFill>
                          <a:schemeClr val="tx1"/>
                        </a:solidFill>
                        <a:effectLst/>
                        <a:latin typeface="Calibri" panose="020F0502020204030204" pitchFamily="34" charset="0"/>
                      </a:endParaRPr>
                    </a:p>
                  </a:txBody>
                  <a:tcPr marL="9525" marR="9525" marT="9525" marB="0" anchor="b"/>
                </a:tc>
                <a:tc>
                  <a:txBody>
                    <a:bodyPr/>
                    <a:lstStyle/>
                    <a:p>
                      <a:pPr algn="r" fontAlgn="b"/>
                      <a:r>
                        <a:rPr lang="en-IL" sz="1800" u="none" strike="noStrike">
                          <a:solidFill>
                            <a:schemeClr val="tx1"/>
                          </a:solidFill>
                          <a:effectLst/>
                        </a:rPr>
                        <a:t>0</a:t>
                      </a:r>
                      <a:endParaRPr lang="en-IL" sz="1800" b="0" i="0" u="none" strike="noStrike">
                        <a:solidFill>
                          <a:schemeClr val="tx1"/>
                        </a:solidFill>
                        <a:effectLst/>
                        <a:latin typeface="Calibri" panose="020F0502020204030204" pitchFamily="34" charset="0"/>
                      </a:endParaRPr>
                    </a:p>
                  </a:txBody>
                  <a:tcPr marL="9525" marR="9525" marT="9525" marB="0" anchor="b"/>
                </a:tc>
                <a:tc>
                  <a:txBody>
                    <a:bodyPr/>
                    <a:lstStyle/>
                    <a:p>
                      <a:pPr algn="r" fontAlgn="b"/>
                      <a:r>
                        <a:rPr lang="en-IL" sz="1800" u="none" strike="noStrike">
                          <a:solidFill>
                            <a:schemeClr val="tx1"/>
                          </a:solidFill>
                          <a:effectLst/>
                        </a:rPr>
                        <a:t>0</a:t>
                      </a:r>
                      <a:endParaRPr lang="en-IL" sz="1800" b="0" i="0" u="none" strike="noStrike">
                        <a:solidFill>
                          <a:schemeClr val="tx1"/>
                        </a:solidFill>
                        <a:effectLst/>
                        <a:latin typeface="Calibri" panose="020F0502020204030204" pitchFamily="34" charset="0"/>
                      </a:endParaRPr>
                    </a:p>
                  </a:txBody>
                  <a:tcPr marL="9525" marR="9525" marT="9525" marB="0" anchor="b"/>
                </a:tc>
                <a:tc>
                  <a:txBody>
                    <a:bodyPr/>
                    <a:lstStyle/>
                    <a:p>
                      <a:pPr algn="r" fontAlgn="b"/>
                      <a:r>
                        <a:rPr lang="en-IL" sz="1800" u="none" strike="noStrike">
                          <a:solidFill>
                            <a:schemeClr val="tx1"/>
                          </a:solidFill>
                          <a:effectLst/>
                        </a:rPr>
                        <a:t>0</a:t>
                      </a:r>
                      <a:endParaRPr lang="en-IL" sz="1800" b="0" i="0" u="none" strike="noStrike">
                        <a:solidFill>
                          <a:schemeClr val="tx1"/>
                        </a:solidFill>
                        <a:effectLst/>
                        <a:latin typeface="Calibri" panose="020F0502020204030204" pitchFamily="34" charset="0"/>
                      </a:endParaRPr>
                    </a:p>
                  </a:txBody>
                  <a:tcPr marL="9525" marR="9525" marT="9525" marB="0" anchor="b"/>
                </a:tc>
                <a:tc>
                  <a:txBody>
                    <a:bodyPr/>
                    <a:lstStyle/>
                    <a:p>
                      <a:pPr algn="r" fontAlgn="b"/>
                      <a:r>
                        <a:rPr lang="en-IL" sz="1800" u="none" strike="noStrike">
                          <a:solidFill>
                            <a:schemeClr val="tx1"/>
                          </a:solidFill>
                          <a:effectLst/>
                        </a:rPr>
                        <a:t>0</a:t>
                      </a:r>
                      <a:endParaRPr lang="en-IL" sz="1800" b="0" i="0" u="none" strike="noStrike">
                        <a:solidFill>
                          <a:schemeClr val="tx1"/>
                        </a:solidFill>
                        <a:effectLst/>
                        <a:latin typeface="Calibri" panose="020F0502020204030204" pitchFamily="34" charset="0"/>
                      </a:endParaRPr>
                    </a:p>
                  </a:txBody>
                  <a:tcPr marL="9525" marR="9525" marT="9525" marB="0" anchor="b"/>
                </a:tc>
                <a:tc>
                  <a:txBody>
                    <a:bodyPr/>
                    <a:lstStyle/>
                    <a:p>
                      <a:pPr algn="r" fontAlgn="b"/>
                      <a:r>
                        <a:rPr lang="en-IL" sz="1800" u="none" strike="noStrike">
                          <a:solidFill>
                            <a:schemeClr val="tx1"/>
                          </a:solidFill>
                          <a:effectLst/>
                        </a:rPr>
                        <a:t>0</a:t>
                      </a:r>
                      <a:endParaRPr lang="en-IL" sz="1800" b="0" i="0" u="none" strike="noStrike">
                        <a:solidFill>
                          <a:schemeClr val="tx1"/>
                        </a:solidFill>
                        <a:effectLst/>
                        <a:latin typeface="Calibri" panose="020F0502020204030204" pitchFamily="34" charset="0"/>
                      </a:endParaRPr>
                    </a:p>
                  </a:txBody>
                  <a:tcPr marL="9525" marR="9525" marT="9525" marB="0" anchor="b"/>
                </a:tc>
                <a:tc>
                  <a:txBody>
                    <a:bodyPr/>
                    <a:lstStyle/>
                    <a:p>
                      <a:pPr algn="r" fontAlgn="b"/>
                      <a:r>
                        <a:rPr lang="en-IL" sz="1800" u="none" strike="noStrike">
                          <a:solidFill>
                            <a:schemeClr val="tx1"/>
                          </a:solidFill>
                          <a:effectLst/>
                        </a:rPr>
                        <a:t>0</a:t>
                      </a:r>
                      <a:endParaRPr lang="en-IL" sz="1800" b="0" i="0" u="none" strike="noStrike">
                        <a:solidFill>
                          <a:schemeClr val="tx1"/>
                        </a:solidFill>
                        <a:effectLst/>
                        <a:latin typeface="Calibri" panose="020F0502020204030204" pitchFamily="34" charset="0"/>
                      </a:endParaRPr>
                    </a:p>
                  </a:txBody>
                  <a:tcPr marL="9525" marR="9525" marT="9525" marB="0" anchor="b"/>
                </a:tc>
                <a:tc>
                  <a:txBody>
                    <a:bodyPr/>
                    <a:lstStyle/>
                    <a:p>
                      <a:pPr algn="r" fontAlgn="b"/>
                      <a:r>
                        <a:rPr lang="en-IL" sz="1800" u="none" strike="noStrike">
                          <a:solidFill>
                            <a:schemeClr val="tx1"/>
                          </a:solidFill>
                          <a:effectLst/>
                        </a:rPr>
                        <a:t>0</a:t>
                      </a:r>
                      <a:endParaRPr lang="en-IL" sz="1800" b="0" i="0" u="none" strike="noStrike">
                        <a:solidFill>
                          <a:schemeClr val="tx1"/>
                        </a:solidFill>
                        <a:effectLst/>
                        <a:latin typeface="Calibri" panose="020F0502020204030204" pitchFamily="34" charset="0"/>
                      </a:endParaRPr>
                    </a:p>
                  </a:txBody>
                  <a:tcPr marL="9525" marR="9525" marT="9525" marB="0" anchor="b"/>
                </a:tc>
                <a:tc>
                  <a:txBody>
                    <a:bodyPr/>
                    <a:lstStyle/>
                    <a:p>
                      <a:pPr algn="r" fontAlgn="b"/>
                      <a:r>
                        <a:rPr lang="en-IL" sz="1800" u="none" strike="noStrike">
                          <a:solidFill>
                            <a:schemeClr val="tx1"/>
                          </a:solidFill>
                          <a:effectLst/>
                        </a:rPr>
                        <a:t>0</a:t>
                      </a:r>
                      <a:endParaRPr lang="en-IL" sz="1800" b="0" i="0" u="none" strike="noStrike">
                        <a:solidFill>
                          <a:schemeClr val="tx1"/>
                        </a:solidFill>
                        <a:effectLst/>
                        <a:latin typeface="Calibri" panose="020F0502020204030204" pitchFamily="34" charset="0"/>
                      </a:endParaRPr>
                    </a:p>
                  </a:txBody>
                  <a:tcPr marL="9525" marR="9525" marT="9525" marB="0" anchor="b"/>
                </a:tc>
                <a:tc>
                  <a:txBody>
                    <a:bodyPr/>
                    <a:lstStyle/>
                    <a:p>
                      <a:pPr algn="r" fontAlgn="b"/>
                      <a:r>
                        <a:rPr lang="en-IL" sz="1800" u="none" strike="noStrike">
                          <a:solidFill>
                            <a:schemeClr val="tx1"/>
                          </a:solidFill>
                          <a:effectLst/>
                        </a:rPr>
                        <a:t>0</a:t>
                      </a:r>
                      <a:endParaRPr lang="en-IL" sz="1800" b="0" i="0" u="none" strike="noStrike">
                        <a:solidFill>
                          <a:schemeClr val="tx1"/>
                        </a:solidFill>
                        <a:effectLst/>
                        <a:latin typeface="Calibri" panose="020F0502020204030204" pitchFamily="34" charset="0"/>
                      </a:endParaRPr>
                    </a:p>
                  </a:txBody>
                  <a:tcPr marL="9525" marR="9525" marT="9525" marB="0" anchor="b"/>
                </a:tc>
                <a:tc>
                  <a:txBody>
                    <a:bodyPr/>
                    <a:lstStyle/>
                    <a:p>
                      <a:pPr algn="r" fontAlgn="b"/>
                      <a:r>
                        <a:rPr lang="en-IL" sz="1800" u="none" strike="noStrike">
                          <a:solidFill>
                            <a:schemeClr val="tx1"/>
                          </a:solidFill>
                          <a:effectLst/>
                        </a:rPr>
                        <a:t>0</a:t>
                      </a:r>
                      <a:endParaRPr lang="en-IL" sz="1800" b="0" i="0" u="none" strike="noStrike">
                        <a:solidFill>
                          <a:schemeClr val="tx1"/>
                        </a:solidFill>
                        <a:effectLst/>
                        <a:latin typeface="Calibri" panose="020F0502020204030204" pitchFamily="34" charset="0"/>
                      </a:endParaRPr>
                    </a:p>
                  </a:txBody>
                  <a:tcPr marL="9525" marR="9525" marT="9525" marB="0" anchor="b"/>
                </a:tc>
                <a:tc>
                  <a:txBody>
                    <a:bodyPr/>
                    <a:lstStyle/>
                    <a:p>
                      <a:pPr algn="r" fontAlgn="b"/>
                      <a:r>
                        <a:rPr lang="en-IL" sz="1800" u="none" strike="noStrike">
                          <a:solidFill>
                            <a:schemeClr val="tx1"/>
                          </a:solidFill>
                          <a:effectLst/>
                        </a:rPr>
                        <a:t>0</a:t>
                      </a:r>
                      <a:endParaRPr lang="en-IL" sz="1800" b="0" i="0" u="none" strike="noStrike">
                        <a:solidFill>
                          <a:schemeClr val="tx1"/>
                        </a:solidFill>
                        <a:effectLst/>
                        <a:latin typeface="Calibri" panose="020F0502020204030204" pitchFamily="34" charset="0"/>
                      </a:endParaRPr>
                    </a:p>
                  </a:txBody>
                  <a:tcPr marL="9525" marR="9525" marT="9525" marB="0" anchor="b"/>
                </a:tc>
                <a:tc>
                  <a:txBody>
                    <a:bodyPr/>
                    <a:lstStyle/>
                    <a:p>
                      <a:pPr algn="r" fontAlgn="b"/>
                      <a:r>
                        <a:rPr lang="en-IL" sz="1800" u="none" strike="noStrike">
                          <a:solidFill>
                            <a:schemeClr val="tx1"/>
                          </a:solidFill>
                          <a:effectLst/>
                        </a:rPr>
                        <a:t>0</a:t>
                      </a:r>
                      <a:endParaRPr lang="en-IL" sz="1800" b="0" i="0" u="none" strike="noStrike">
                        <a:solidFill>
                          <a:schemeClr val="tx1"/>
                        </a:solidFill>
                        <a:effectLst/>
                        <a:latin typeface="Calibri" panose="020F0502020204030204" pitchFamily="34" charset="0"/>
                      </a:endParaRPr>
                    </a:p>
                  </a:txBody>
                  <a:tcPr marL="9525" marR="9525" marT="9525" marB="0" anchor="b"/>
                </a:tc>
                <a:tc>
                  <a:txBody>
                    <a:bodyPr/>
                    <a:lstStyle/>
                    <a:p>
                      <a:pPr algn="r" rtl="1" fontAlgn="b"/>
                      <a:r>
                        <a:rPr lang="he-IL" sz="2000" b="1" u="none" strike="noStrike" dirty="0">
                          <a:solidFill>
                            <a:schemeClr val="tx1"/>
                          </a:solidFill>
                          <a:effectLst/>
                        </a:rPr>
                        <a:t>שמפו</a:t>
                      </a:r>
                      <a:endParaRPr lang="he-IL" sz="2000" b="1" i="0" u="none" strike="noStrike" dirty="0">
                        <a:solidFill>
                          <a:schemeClr val="tx1"/>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97834"/>
                  </a:ext>
                </a:extLst>
              </a:tr>
              <a:tr h="1025323">
                <a:tc>
                  <a:txBody>
                    <a:bodyPr/>
                    <a:lstStyle/>
                    <a:p>
                      <a:pPr algn="r" fontAlgn="b"/>
                      <a:r>
                        <a:rPr lang="en-IL" sz="1800" u="none" strike="noStrike">
                          <a:solidFill>
                            <a:schemeClr val="tx1"/>
                          </a:solidFill>
                          <a:effectLst/>
                        </a:rPr>
                        <a:t>26</a:t>
                      </a:r>
                      <a:endParaRPr lang="en-IL" sz="1800" b="0" i="0" u="none" strike="noStrike">
                        <a:solidFill>
                          <a:schemeClr val="tx1"/>
                        </a:solidFill>
                        <a:effectLst/>
                        <a:latin typeface="Calibri" panose="020F0502020204030204" pitchFamily="34" charset="0"/>
                      </a:endParaRPr>
                    </a:p>
                  </a:txBody>
                  <a:tcPr marL="9525" marR="9525" marT="9525" marB="0" anchor="b"/>
                </a:tc>
                <a:tc>
                  <a:txBody>
                    <a:bodyPr/>
                    <a:lstStyle/>
                    <a:p>
                      <a:pPr algn="r" fontAlgn="b"/>
                      <a:r>
                        <a:rPr lang="en-IL" sz="1800" u="none" strike="noStrike">
                          <a:solidFill>
                            <a:schemeClr val="tx1"/>
                          </a:solidFill>
                          <a:effectLst/>
                        </a:rPr>
                        <a:t>26</a:t>
                      </a:r>
                      <a:endParaRPr lang="en-IL" sz="1800" b="0" i="0" u="none" strike="noStrike">
                        <a:solidFill>
                          <a:schemeClr val="tx1"/>
                        </a:solidFill>
                        <a:effectLst/>
                        <a:latin typeface="Calibri" panose="020F0502020204030204" pitchFamily="34" charset="0"/>
                      </a:endParaRPr>
                    </a:p>
                  </a:txBody>
                  <a:tcPr marL="9525" marR="9525" marT="9525" marB="0" anchor="b"/>
                </a:tc>
                <a:tc>
                  <a:txBody>
                    <a:bodyPr/>
                    <a:lstStyle/>
                    <a:p>
                      <a:pPr algn="r" fontAlgn="b"/>
                      <a:r>
                        <a:rPr lang="en-IL" sz="1800" u="none" strike="noStrike">
                          <a:solidFill>
                            <a:schemeClr val="tx1"/>
                          </a:solidFill>
                          <a:effectLst/>
                        </a:rPr>
                        <a:t>26</a:t>
                      </a:r>
                      <a:endParaRPr lang="en-IL" sz="1800" b="0" i="0" u="none" strike="noStrike">
                        <a:solidFill>
                          <a:schemeClr val="tx1"/>
                        </a:solidFill>
                        <a:effectLst/>
                        <a:latin typeface="Calibri" panose="020F0502020204030204" pitchFamily="34" charset="0"/>
                      </a:endParaRPr>
                    </a:p>
                  </a:txBody>
                  <a:tcPr marL="9525" marR="9525" marT="9525" marB="0" anchor="b"/>
                </a:tc>
                <a:tc>
                  <a:txBody>
                    <a:bodyPr/>
                    <a:lstStyle/>
                    <a:p>
                      <a:pPr algn="r" fontAlgn="b"/>
                      <a:r>
                        <a:rPr lang="en-IL" sz="1800" u="none" strike="noStrike">
                          <a:solidFill>
                            <a:schemeClr val="tx1"/>
                          </a:solidFill>
                          <a:effectLst/>
                        </a:rPr>
                        <a:t>26</a:t>
                      </a:r>
                      <a:endParaRPr lang="en-IL" sz="1800" b="0" i="0" u="none" strike="noStrike">
                        <a:solidFill>
                          <a:schemeClr val="tx1"/>
                        </a:solidFill>
                        <a:effectLst/>
                        <a:latin typeface="Calibri" panose="020F0502020204030204" pitchFamily="34" charset="0"/>
                      </a:endParaRPr>
                    </a:p>
                  </a:txBody>
                  <a:tcPr marL="9525" marR="9525" marT="9525" marB="0" anchor="b"/>
                </a:tc>
                <a:tc>
                  <a:txBody>
                    <a:bodyPr/>
                    <a:lstStyle/>
                    <a:p>
                      <a:pPr algn="r" fontAlgn="b"/>
                      <a:r>
                        <a:rPr lang="en-IL" sz="1800" u="none" strike="noStrike">
                          <a:solidFill>
                            <a:schemeClr val="tx1"/>
                          </a:solidFill>
                          <a:effectLst/>
                        </a:rPr>
                        <a:t>26</a:t>
                      </a:r>
                      <a:endParaRPr lang="en-IL" sz="1800" b="0" i="0" u="none" strike="noStrike">
                        <a:solidFill>
                          <a:schemeClr val="tx1"/>
                        </a:solidFill>
                        <a:effectLst/>
                        <a:latin typeface="Calibri" panose="020F0502020204030204" pitchFamily="34" charset="0"/>
                      </a:endParaRPr>
                    </a:p>
                  </a:txBody>
                  <a:tcPr marL="9525" marR="9525" marT="9525" marB="0" anchor="b"/>
                </a:tc>
                <a:tc>
                  <a:txBody>
                    <a:bodyPr/>
                    <a:lstStyle/>
                    <a:p>
                      <a:pPr algn="r" fontAlgn="b"/>
                      <a:r>
                        <a:rPr lang="en-IL" sz="1800" u="none" strike="noStrike">
                          <a:solidFill>
                            <a:schemeClr val="tx1"/>
                          </a:solidFill>
                          <a:effectLst/>
                        </a:rPr>
                        <a:t>13</a:t>
                      </a:r>
                      <a:endParaRPr lang="en-IL" sz="1800" b="0" i="0" u="none" strike="noStrike">
                        <a:solidFill>
                          <a:schemeClr val="tx1"/>
                        </a:solidFill>
                        <a:effectLst/>
                        <a:latin typeface="Calibri" panose="020F0502020204030204" pitchFamily="34" charset="0"/>
                      </a:endParaRPr>
                    </a:p>
                  </a:txBody>
                  <a:tcPr marL="9525" marR="9525" marT="9525" marB="0" anchor="b"/>
                </a:tc>
                <a:tc>
                  <a:txBody>
                    <a:bodyPr/>
                    <a:lstStyle/>
                    <a:p>
                      <a:pPr algn="r" fontAlgn="b"/>
                      <a:r>
                        <a:rPr lang="en-IL" sz="1800" u="none" strike="noStrike">
                          <a:solidFill>
                            <a:schemeClr val="tx1"/>
                          </a:solidFill>
                          <a:effectLst/>
                        </a:rPr>
                        <a:t>0</a:t>
                      </a:r>
                      <a:endParaRPr lang="en-IL" sz="1800" b="0" i="0" u="none" strike="noStrike">
                        <a:solidFill>
                          <a:schemeClr val="tx1"/>
                        </a:solidFill>
                        <a:effectLst/>
                        <a:latin typeface="Calibri" panose="020F0502020204030204" pitchFamily="34" charset="0"/>
                      </a:endParaRPr>
                    </a:p>
                  </a:txBody>
                  <a:tcPr marL="9525" marR="9525" marT="9525" marB="0" anchor="b"/>
                </a:tc>
                <a:tc>
                  <a:txBody>
                    <a:bodyPr/>
                    <a:lstStyle/>
                    <a:p>
                      <a:pPr algn="r" fontAlgn="b"/>
                      <a:r>
                        <a:rPr lang="en-IL" sz="1800" u="none" strike="noStrike">
                          <a:solidFill>
                            <a:schemeClr val="tx1"/>
                          </a:solidFill>
                          <a:effectLst/>
                        </a:rPr>
                        <a:t>0</a:t>
                      </a:r>
                      <a:endParaRPr lang="en-IL" sz="1800" b="0" i="0" u="none" strike="noStrike">
                        <a:solidFill>
                          <a:schemeClr val="tx1"/>
                        </a:solidFill>
                        <a:effectLst/>
                        <a:latin typeface="Calibri" panose="020F0502020204030204" pitchFamily="34" charset="0"/>
                      </a:endParaRPr>
                    </a:p>
                  </a:txBody>
                  <a:tcPr marL="9525" marR="9525" marT="9525" marB="0" anchor="b"/>
                </a:tc>
                <a:tc>
                  <a:txBody>
                    <a:bodyPr/>
                    <a:lstStyle/>
                    <a:p>
                      <a:pPr algn="r" fontAlgn="b"/>
                      <a:r>
                        <a:rPr lang="en-IL" sz="1800" u="none" strike="noStrike">
                          <a:solidFill>
                            <a:schemeClr val="tx1"/>
                          </a:solidFill>
                          <a:effectLst/>
                        </a:rPr>
                        <a:t>0</a:t>
                      </a:r>
                      <a:endParaRPr lang="en-IL" sz="1800" b="0" i="0" u="none" strike="noStrike">
                        <a:solidFill>
                          <a:schemeClr val="tx1"/>
                        </a:solidFill>
                        <a:effectLst/>
                        <a:latin typeface="Calibri" panose="020F0502020204030204" pitchFamily="34" charset="0"/>
                      </a:endParaRPr>
                    </a:p>
                  </a:txBody>
                  <a:tcPr marL="9525" marR="9525" marT="9525" marB="0" anchor="b"/>
                </a:tc>
                <a:tc>
                  <a:txBody>
                    <a:bodyPr/>
                    <a:lstStyle/>
                    <a:p>
                      <a:pPr algn="r" fontAlgn="b"/>
                      <a:r>
                        <a:rPr lang="en-IL" sz="1800" u="none" strike="noStrike">
                          <a:solidFill>
                            <a:schemeClr val="tx1"/>
                          </a:solidFill>
                          <a:effectLst/>
                        </a:rPr>
                        <a:t>0</a:t>
                      </a:r>
                      <a:endParaRPr lang="en-IL" sz="1800" b="0" i="0" u="none" strike="noStrike">
                        <a:solidFill>
                          <a:schemeClr val="tx1"/>
                        </a:solidFill>
                        <a:effectLst/>
                        <a:latin typeface="Calibri" panose="020F0502020204030204" pitchFamily="34" charset="0"/>
                      </a:endParaRPr>
                    </a:p>
                  </a:txBody>
                  <a:tcPr marL="9525" marR="9525" marT="9525" marB="0" anchor="b"/>
                </a:tc>
                <a:tc>
                  <a:txBody>
                    <a:bodyPr/>
                    <a:lstStyle/>
                    <a:p>
                      <a:pPr algn="r" fontAlgn="b"/>
                      <a:r>
                        <a:rPr lang="en-IL" sz="1800" u="none" strike="noStrike">
                          <a:solidFill>
                            <a:schemeClr val="tx1"/>
                          </a:solidFill>
                          <a:effectLst/>
                        </a:rPr>
                        <a:t>0</a:t>
                      </a:r>
                      <a:endParaRPr lang="en-IL" sz="1800" b="0" i="0" u="none" strike="noStrike">
                        <a:solidFill>
                          <a:schemeClr val="tx1"/>
                        </a:solidFill>
                        <a:effectLst/>
                        <a:latin typeface="Calibri" panose="020F0502020204030204" pitchFamily="34" charset="0"/>
                      </a:endParaRPr>
                    </a:p>
                  </a:txBody>
                  <a:tcPr marL="9525" marR="9525" marT="9525" marB="0" anchor="b"/>
                </a:tc>
                <a:tc>
                  <a:txBody>
                    <a:bodyPr/>
                    <a:lstStyle/>
                    <a:p>
                      <a:pPr algn="r" fontAlgn="b"/>
                      <a:r>
                        <a:rPr lang="en-IL" sz="1800" u="none" strike="noStrike">
                          <a:solidFill>
                            <a:schemeClr val="tx1"/>
                          </a:solidFill>
                          <a:effectLst/>
                        </a:rPr>
                        <a:t>0</a:t>
                      </a:r>
                      <a:endParaRPr lang="en-IL" sz="1800" b="0" i="0" u="none" strike="noStrike">
                        <a:solidFill>
                          <a:schemeClr val="tx1"/>
                        </a:solidFill>
                        <a:effectLst/>
                        <a:latin typeface="Calibri" panose="020F0502020204030204" pitchFamily="34" charset="0"/>
                      </a:endParaRPr>
                    </a:p>
                  </a:txBody>
                  <a:tcPr marL="9525" marR="9525" marT="9525" marB="0" anchor="b"/>
                </a:tc>
                <a:tc>
                  <a:txBody>
                    <a:bodyPr/>
                    <a:lstStyle/>
                    <a:p>
                      <a:pPr algn="r" fontAlgn="b"/>
                      <a:r>
                        <a:rPr lang="en-IL" sz="1800" u="none" strike="noStrike">
                          <a:solidFill>
                            <a:schemeClr val="tx1"/>
                          </a:solidFill>
                          <a:effectLst/>
                        </a:rPr>
                        <a:t>0</a:t>
                      </a:r>
                      <a:endParaRPr lang="en-IL" sz="1800" b="0" i="0" u="none" strike="noStrike">
                        <a:solidFill>
                          <a:schemeClr val="tx1"/>
                        </a:solidFill>
                        <a:effectLst/>
                        <a:latin typeface="Calibri" panose="020F0502020204030204" pitchFamily="34" charset="0"/>
                      </a:endParaRPr>
                    </a:p>
                  </a:txBody>
                  <a:tcPr marL="9525" marR="9525" marT="9525" marB="0" anchor="b"/>
                </a:tc>
                <a:tc>
                  <a:txBody>
                    <a:bodyPr/>
                    <a:lstStyle/>
                    <a:p>
                      <a:pPr algn="r" fontAlgn="b"/>
                      <a:r>
                        <a:rPr lang="en-IL" sz="1800" u="none" strike="noStrike">
                          <a:solidFill>
                            <a:schemeClr val="tx1"/>
                          </a:solidFill>
                          <a:effectLst/>
                        </a:rPr>
                        <a:t>0</a:t>
                      </a:r>
                      <a:endParaRPr lang="en-IL" sz="1800" b="0" i="0" u="none" strike="noStrike">
                        <a:solidFill>
                          <a:schemeClr val="tx1"/>
                        </a:solidFill>
                        <a:effectLst/>
                        <a:latin typeface="Calibri" panose="020F0502020204030204" pitchFamily="34" charset="0"/>
                      </a:endParaRPr>
                    </a:p>
                  </a:txBody>
                  <a:tcPr marL="9525" marR="9525" marT="9525" marB="0" anchor="b"/>
                </a:tc>
                <a:tc>
                  <a:txBody>
                    <a:bodyPr/>
                    <a:lstStyle/>
                    <a:p>
                      <a:pPr algn="r" rtl="1" fontAlgn="b"/>
                      <a:r>
                        <a:rPr lang="he-IL" sz="2000" b="1" u="none" strike="noStrike" dirty="0">
                          <a:solidFill>
                            <a:schemeClr val="tx1"/>
                          </a:solidFill>
                          <a:effectLst/>
                        </a:rPr>
                        <a:t>אבקת כביסה</a:t>
                      </a:r>
                      <a:endParaRPr lang="he-IL" sz="2000" b="1" i="0" u="none" strike="noStrike" dirty="0">
                        <a:solidFill>
                          <a:schemeClr val="tx1"/>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17132335"/>
                  </a:ext>
                </a:extLst>
              </a:tr>
            </a:tbl>
          </a:graphicData>
        </a:graphic>
      </p:graphicFrame>
      <p:pic>
        <p:nvPicPr>
          <p:cNvPr id="9" name="Picture 8">
            <a:extLst>
              <a:ext uri="{FF2B5EF4-FFF2-40B4-BE49-F238E27FC236}">
                <a16:creationId xmlns:a16="http://schemas.microsoft.com/office/drawing/2014/main" id="{A943E93A-934D-8D0F-3CD9-A5649D43D065}"/>
              </a:ext>
            </a:extLst>
          </p:cNvPr>
          <p:cNvPicPr>
            <a:picLocks noChangeAspect="1"/>
          </p:cNvPicPr>
          <p:nvPr/>
        </p:nvPicPr>
        <p:blipFill>
          <a:blip r:embed="rId6"/>
          <a:stretch>
            <a:fillRect/>
          </a:stretch>
        </p:blipFill>
        <p:spPr>
          <a:xfrm>
            <a:off x="10845801" y="4909881"/>
            <a:ext cx="6502400" cy="4160809"/>
          </a:xfrm>
          <a:prstGeom prst="rect">
            <a:avLst/>
          </a:prstGeom>
        </p:spPr>
      </p:pic>
      <p:pic>
        <p:nvPicPr>
          <p:cNvPr id="10" name="Picture 9">
            <a:extLst>
              <a:ext uri="{FF2B5EF4-FFF2-40B4-BE49-F238E27FC236}">
                <a16:creationId xmlns:a16="http://schemas.microsoft.com/office/drawing/2014/main" id="{07F99211-8139-1EBC-E471-FA9916B90872}"/>
              </a:ext>
            </a:extLst>
          </p:cNvPr>
          <p:cNvPicPr>
            <a:picLocks noChangeAspect="1"/>
          </p:cNvPicPr>
          <p:nvPr/>
        </p:nvPicPr>
        <p:blipFill>
          <a:blip r:embed="rId7"/>
          <a:stretch>
            <a:fillRect/>
          </a:stretch>
        </p:blipFill>
        <p:spPr>
          <a:xfrm>
            <a:off x="10809516" y="9176564"/>
            <a:ext cx="6538685" cy="4566579"/>
          </a:xfrm>
          <a:prstGeom prst="rect">
            <a:avLst/>
          </a:prstGeom>
        </p:spPr>
      </p:pic>
      <p:pic>
        <p:nvPicPr>
          <p:cNvPr id="1026" name="Picture 2" descr="חטיבת הבניים ״סמדר״ הרצליה | Herzliya">
            <a:extLst>
              <a:ext uri="{FF2B5EF4-FFF2-40B4-BE49-F238E27FC236}">
                <a16:creationId xmlns:a16="http://schemas.microsoft.com/office/drawing/2014/main" id="{6538D810-1BCC-73C3-5BA6-D2A7A2C721E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5943" y="955537"/>
            <a:ext cx="2946400" cy="27559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ערכת נושא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3847</TotalTime>
  <Words>678</Words>
  <Application>Microsoft Office PowerPoint</Application>
  <PresentationFormat>מותאם אישית</PresentationFormat>
  <Paragraphs>149</Paragraphs>
  <Slides>1</Slides>
  <Notes>1</Notes>
  <HiddenSlides>0</HiddenSlides>
  <MMClips>0</MMClips>
  <ScaleCrop>false</ScaleCrop>
  <HeadingPairs>
    <vt:vector size="6" baseType="variant">
      <vt:variant>
        <vt:lpstr>גופנים בשימוש</vt:lpstr>
      </vt:variant>
      <vt:variant>
        <vt:i4>4</vt:i4>
      </vt:variant>
      <vt:variant>
        <vt:lpstr>ערכת נושא</vt:lpstr>
      </vt:variant>
      <vt:variant>
        <vt:i4>1</vt:i4>
      </vt:variant>
      <vt:variant>
        <vt:lpstr>כותרות שקופיות</vt:lpstr>
      </vt:variant>
      <vt:variant>
        <vt:i4>1</vt:i4>
      </vt:variant>
    </vt:vector>
  </HeadingPairs>
  <TitlesOfParts>
    <vt:vector size="6" baseType="lpstr">
      <vt:lpstr>Arial</vt:lpstr>
      <vt:lpstr>Calibri</vt:lpstr>
      <vt:lpstr>David</vt:lpstr>
      <vt:lpstr>Times New Roman</vt:lpstr>
      <vt:lpstr>ערכת נושא Office</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Ziv Goldfisher</cp:lastModifiedBy>
  <cp:revision>10</cp:revision>
  <dcterms:modified xsi:type="dcterms:W3CDTF">2024-06-08T06:22:06Z</dcterms:modified>
</cp:coreProperties>
</file>